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glb" ContentType="model/gltf.binary"/>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ags/tag3.xml" ContentType="application/vnd.openxmlformats-officedocument.presentationml.tag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4.xml" ContentType="application/vnd.openxmlformats-officedocument.presentationml.tags+xml"/>
  <Override PartName="/ppt/notesSlides/notesSlide29.xml" ContentType="application/vnd.openxmlformats-officedocument.presentationml.notesSlide+xml"/>
  <Override PartName="/ppt/tags/tag5.xml" ContentType="application/vnd.openxmlformats-officedocument.presentationml.tags+xml"/>
  <Override PartName="/ppt/notesSlides/notesSlide30.xml" ContentType="application/vnd.openxmlformats-officedocument.presentationml.notesSlide+xml"/>
  <Override PartName="/ppt/tags/tag6.xml" ContentType="application/vnd.openxmlformats-officedocument.presentationml.tags+xml"/>
  <Override PartName="/ppt/notesSlides/notesSlide31.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autoCompressPictures="0">
  <p:sldMasterIdLst>
    <p:sldMasterId id="2147484165" r:id="rId4"/>
  </p:sldMasterIdLst>
  <p:notesMasterIdLst>
    <p:notesMasterId r:id="rId46"/>
  </p:notesMasterIdLst>
  <p:handoutMasterIdLst>
    <p:handoutMasterId r:id="rId47"/>
  </p:handoutMasterIdLst>
  <p:sldIdLst>
    <p:sldId id="268" r:id="rId5"/>
    <p:sldId id="284" r:id="rId6"/>
    <p:sldId id="328" r:id="rId7"/>
    <p:sldId id="452" r:id="rId8"/>
    <p:sldId id="307" r:id="rId9"/>
    <p:sldId id="311" r:id="rId10"/>
    <p:sldId id="325" r:id="rId11"/>
    <p:sldId id="306" r:id="rId12"/>
    <p:sldId id="456" r:id="rId13"/>
    <p:sldId id="314" r:id="rId14"/>
    <p:sldId id="315" r:id="rId15"/>
    <p:sldId id="462" r:id="rId16"/>
    <p:sldId id="317" r:id="rId17"/>
    <p:sldId id="318" r:id="rId18"/>
    <p:sldId id="458" r:id="rId19"/>
    <p:sldId id="330" r:id="rId20"/>
    <p:sldId id="442" r:id="rId21"/>
    <p:sldId id="470" r:id="rId22"/>
    <p:sldId id="443" r:id="rId23"/>
    <p:sldId id="453" r:id="rId24"/>
    <p:sldId id="321" r:id="rId25"/>
    <p:sldId id="322" r:id="rId26"/>
    <p:sldId id="323" r:id="rId27"/>
    <p:sldId id="324" r:id="rId28"/>
    <p:sldId id="313" r:id="rId29"/>
    <p:sldId id="460" r:id="rId30"/>
    <p:sldId id="471" r:id="rId31"/>
    <p:sldId id="425" r:id="rId32"/>
    <p:sldId id="437" r:id="rId33"/>
    <p:sldId id="463" r:id="rId34"/>
    <p:sldId id="438" r:id="rId35"/>
    <p:sldId id="464" r:id="rId36"/>
    <p:sldId id="465" r:id="rId37"/>
    <p:sldId id="466" r:id="rId38"/>
    <p:sldId id="468" r:id="rId39"/>
    <p:sldId id="469" r:id="rId40"/>
    <p:sldId id="430" r:id="rId41"/>
    <p:sldId id="424" r:id="rId42"/>
    <p:sldId id="459" r:id="rId43"/>
    <p:sldId id="331" r:id="rId44"/>
    <p:sldId id="274" r:id="rId45"/>
  </p:sldIdLst>
  <p:sldSz cx="9144000" cy="6858000" type="screen4x3"/>
  <p:notesSz cx="7010400" cy="9296400"/>
  <p:embeddedFontLst>
    <p:embeddedFont>
      <p:font typeface="Amasis MT Pro Medium" panose="02040604050005020304" pitchFamily="18" charset="0"/>
      <p:regular r:id="rId48"/>
    </p:embeddedFont>
    <p:embeddedFont>
      <p:font typeface="Comic Sans MS" panose="030F0702030302020204" pitchFamily="66" charset="0"/>
      <p:regular r:id="rId49"/>
      <p:bold r:id="rId50"/>
      <p:italic r:id="rId51"/>
      <p:boldItalic r:id="rId52"/>
    </p:embeddedFont>
    <p:embeddedFont>
      <p:font typeface="Dreaming Outloud Script Pro" panose="03050502040304050704" pitchFamily="66" charset="0"/>
      <p:regular r:id="rId53"/>
    </p:embeddedFont>
    <p:embeddedFont>
      <p:font typeface="Helvetica" panose="020B0604020202020204" pitchFamily="34" charset="0"/>
      <p:regular r:id="rId54"/>
      <p:bold r:id="rId55"/>
      <p:italic r:id="rId56"/>
      <p:boldItalic r:id="rId57"/>
    </p:embeddedFont>
    <p:embeddedFont>
      <p:font typeface="Informal Roman" panose="030604020304060B0204" pitchFamily="66" charset="0"/>
      <p:regular r:id="rId58"/>
    </p:embeddedFont>
    <p:embeddedFont>
      <p:font typeface="Trebuchet MS" panose="020B0603020202020204" pitchFamily="34" charset="0"/>
      <p:regular r:id="rId59"/>
      <p:bold r:id="rId60"/>
      <p:italic r:id="rId61"/>
      <p:boldItalic r:id="rId62"/>
    </p:embeddedFont>
    <p:embeddedFont>
      <p:font typeface="Wingdings 3" panose="05040102010807070707" pitchFamily="18" charset="2"/>
      <p:regular r:id="rId63"/>
    </p:embeddedFont>
  </p:embeddedFont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782AFA05-B24A-4BB4-97A9-1A0F3A7817BB}">
          <p14:sldIdLst>
            <p14:sldId id="268"/>
            <p14:sldId id="284"/>
            <p14:sldId id="328"/>
            <p14:sldId id="452"/>
            <p14:sldId id="307"/>
            <p14:sldId id="311"/>
            <p14:sldId id="325"/>
            <p14:sldId id="306"/>
            <p14:sldId id="456"/>
            <p14:sldId id="314"/>
            <p14:sldId id="315"/>
            <p14:sldId id="462"/>
            <p14:sldId id="317"/>
            <p14:sldId id="318"/>
            <p14:sldId id="458"/>
            <p14:sldId id="330"/>
            <p14:sldId id="442"/>
            <p14:sldId id="470"/>
            <p14:sldId id="443"/>
            <p14:sldId id="453"/>
            <p14:sldId id="321"/>
            <p14:sldId id="322"/>
            <p14:sldId id="323"/>
            <p14:sldId id="324"/>
            <p14:sldId id="313"/>
            <p14:sldId id="460"/>
            <p14:sldId id="471"/>
            <p14:sldId id="425"/>
            <p14:sldId id="437"/>
            <p14:sldId id="463"/>
            <p14:sldId id="438"/>
            <p14:sldId id="464"/>
            <p14:sldId id="465"/>
          </p14:sldIdLst>
        </p14:section>
        <p14:section name="Untitled Section" id="{1176A215-984E-4A54-A15F-4804DEBCD615}">
          <p14:sldIdLst>
            <p14:sldId id="466"/>
            <p14:sldId id="468"/>
            <p14:sldId id="469"/>
            <p14:sldId id="430"/>
            <p14:sldId id="424"/>
            <p14:sldId id="459"/>
            <p14:sldId id="331"/>
            <p14:sldId id="274"/>
          </p14:sldIdLst>
        </p14:section>
      </p14:sectionLst>
    </p:ext>
    <p:ext uri="{EFAFB233-063F-42B5-8137-9DF3F51BA10A}">
      <p15:sldGuideLst xmlns:p15="http://schemas.microsoft.com/office/powerpoint/2012/main">
        <p15:guide id="1" orient="horz" pos="960" userDrawn="1">
          <p15:clr>
            <a:srgbClr val="A4A3A4"/>
          </p15:clr>
        </p15:guide>
        <p15:guide id="2" pos="1368" userDrawn="1">
          <p15:clr>
            <a:srgbClr val="A4A3A4"/>
          </p15:clr>
        </p15:guide>
        <p15:guide id="3" pos="4080" userDrawn="1">
          <p15:clr>
            <a:srgbClr val="A4A3A4"/>
          </p15:clr>
        </p15:guide>
        <p15:guide id="4" orient="horz" pos="3600" userDrawn="1">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FAC3695-CD71-CCF2-6691-2398DB1C1307}" name="GREEN, CHARLENE A" initials="GCA" userId="S::charlene.a.green@lausd.net::c80f4adc-5fcf-4842-96ac-de22a467f92d"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Nguyen, Huy" initials="NH" lastIdx="2" clrIdx="0">
    <p:extLst>
      <p:ext uri="{19B8F6BF-5375-455C-9EA6-DF929625EA0E}">
        <p15:presenceInfo xmlns:p15="http://schemas.microsoft.com/office/powerpoint/2012/main" userId="S-1-5-21-1853942846-4006300786-3363798535-250440"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80808"/>
    <a:srgbClr val="27377A"/>
    <a:srgbClr val="372819"/>
    <a:srgbClr val="263575"/>
    <a:srgbClr val="FFB05B"/>
    <a:srgbClr val="474BB4"/>
    <a:srgbClr val="F4FAFA"/>
    <a:srgbClr val="F9FFFF"/>
    <a:srgbClr val="F6FCFC"/>
    <a:srgbClr val="FDD1A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D280748-E7DD-4A27-8DC1-67BAAD23824D}" v="1" dt="2024-08-07T18:45:37.09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477" autoAdjust="0"/>
    <p:restoredTop sz="90303" autoAdjust="0"/>
  </p:normalViewPr>
  <p:slideViewPr>
    <p:cSldViewPr snapToGrid="0">
      <p:cViewPr varScale="1">
        <p:scale>
          <a:sx n="85" d="100"/>
          <a:sy n="85" d="100"/>
        </p:scale>
        <p:origin x="1190" y="26"/>
      </p:cViewPr>
      <p:guideLst>
        <p:guide orient="horz" pos="960"/>
        <p:guide pos="1368"/>
        <p:guide pos="4080"/>
        <p:guide orient="horz" pos="3600"/>
      </p:guideLst>
    </p:cSldViewPr>
  </p:slideViewPr>
  <p:notesTextViewPr>
    <p:cViewPr>
      <p:scale>
        <a:sx n="1" d="1"/>
        <a:sy n="1" d="1"/>
      </p:scale>
      <p:origin x="0" y="0"/>
    </p:cViewPr>
  </p:notesTextViewPr>
  <p:notesViewPr>
    <p:cSldViewPr snapToGrid="0">
      <p:cViewPr varScale="1">
        <p:scale>
          <a:sx n="66" d="100"/>
          <a:sy n="66" d="100"/>
        </p:scale>
        <p:origin x="0" y="0"/>
      </p:cViewPr>
      <p:guideLst>
        <p:guide orient="horz" pos="2928"/>
        <p:guide pos="2208"/>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handoutMaster" Target="handoutMasters/handoutMaster1.xml"/><Relationship Id="rId63" Type="http://schemas.openxmlformats.org/officeDocument/2006/relationships/font" Target="fonts/font16.fntdata"/><Relationship Id="rId68" Type="http://schemas.openxmlformats.org/officeDocument/2006/relationships/tableStyles" Target="tableStyles.xml"/><Relationship Id="rId7" Type="http://schemas.openxmlformats.org/officeDocument/2006/relationships/slide" Target="slides/slide3.xml"/><Relationship Id="rId71"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font" Target="fonts/font6.fntdata"/><Relationship Id="rId58" Type="http://schemas.openxmlformats.org/officeDocument/2006/relationships/font" Target="fonts/font11.fntdata"/><Relationship Id="rId66" Type="http://schemas.openxmlformats.org/officeDocument/2006/relationships/viewProps" Target="viewProps.xml"/><Relationship Id="rId5" Type="http://schemas.openxmlformats.org/officeDocument/2006/relationships/slide" Target="slides/slide1.xml"/><Relationship Id="rId61" Type="http://schemas.openxmlformats.org/officeDocument/2006/relationships/font" Target="fonts/font14.fntdata"/><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font" Target="fonts/font1.fntdata"/><Relationship Id="rId56" Type="http://schemas.openxmlformats.org/officeDocument/2006/relationships/font" Target="fonts/font9.fntdata"/><Relationship Id="rId64" Type="http://schemas.openxmlformats.org/officeDocument/2006/relationships/commentAuthors" Target="commentAuthors.xml"/><Relationship Id="rId69" Type="http://schemas.microsoft.com/office/2016/11/relationships/changesInfo" Target="changesInfos/changesInfo1.xml"/><Relationship Id="rId8" Type="http://schemas.openxmlformats.org/officeDocument/2006/relationships/slide" Target="slides/slide4.xml"/><Relationship Id="rId51" Type="http://schemas.openxmlformats.org/officeDocument/2006/relationships/font" Target="fonts/font4.fntdata"/><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notesMaster" Target="notesMasters/notesMaster1.xml"/><Relationship Id="rId59" Type="http://schemas.openxmlformats.org/officeDocument/2006/relationships/font" Target="fonts/font12.fntdata"/><Relationship Id="rId67" Type="http://schemas.openxmlformats.org/officeDocument/2006/relationships/theme" Target="theme/theme1.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font" Target="fonts/font7.fntdata"/><Relationship Id="rId62" Type="http://schemas.openxmlformats.org/officeDocument/2006/relationships/font" Target="fonts/font15.fntdata"/><Relationship Id="rId70"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font" Target="fonts/font2.fntdata"/><Relationship Id="rId57" Type="http://schemas.openxmlformats.org/officeDocument/2006/relationships/font" Target="fonts/font10.fntdata"/><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font" Target="fonts/font5.fntdata"/><Relationship Id="rId60" Type="http://schemas.openxmlformats.org/officeDocument/2006/relationships/font" Target="fonts/font13.fntdata"/><Relationship Id="rId65"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font" Target="fonts/font3.fntdata"/><Relationship Id="rId55" Type="http://schemas.openxmlformats.org/officeDocument/2006/relationships/font" Target="fonts/font8.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haney, Genea" userId="ce9af466-6407-4e59-8be5-897e6f4f1c2d" providerId="ADAL" clId="{4D280748-E7DD-4A27-8DC1-67BAAD23824D}"/>
    <pc:docChg chg="undo custSel modSld">
      <pc:chgData name="Chaney, Genea" userId="ce9af466-6407-4e59-8be5-897e6f4f1c2d" providerId="ADAL" clId="{4D280748-E7DD-4A27-8DC1-67BAAD23824D}" dt="2024-08-09T14:22:34.556" v="31" actId="20577"/>
      <pc:docMkLst>
        <pc:docMk/>
      </pc:docMkLst>
      <pc:sldChg chg="modSp mod">
        <pc:chgData name="Chaney, Genea" userId="ce9af466-6407-4e59-8be5-897e6f4f1c2d" providerId="ADAL" clId="{4D280748-E7DD-4A27-8DC1-67BAAD23824D}" dt="2024-08-09T14:22:34.556" v="31" actId="20577"/>
        <pc:sldMkLst>
          <pc:docMk/>
          <pc:sldMk cId="0" sldId="268"/>
        </pc:sldMkLst>
        <pc:spChg chg="mod">
          <ac:chgData name="Chaney, Genea" userId="ce9af466-6407-4e59-8be5-897e6f4f1c2d" providerId="ADAL" clId="{4D280748-E7DD-4A27-8DC1-67BAAD23824D}" dt="2024-08-09T14:22:34.556" v="31" actId="20577"/>
          <ac:spMkLst>
            <pc:docMk/>
            <pc:sldMk cId="0" sldId="268"/>
            <ac:spMk id="16387" creationId="{6F394F2D-40F5-4A9F-820D-FB98B491387A}"/>
          </ac:spMkLst>
        </pc:spChg>
      </pc:sldChg>
      <pc:sldChg chg="delSp modSp mod delAnim">
        <pc:chgData name="Chaney, Genea" userId="ce9af466-6407-4e59-8be5-897e6f4f1c2d" providerId="ADAL" clId="{4D280748-E7DD-4A27-8DC1-67BAAD23824D}" dt="2024-08-06T20:51:35.333" v="22" actId="1076"/>
        <pc:sldMkLst>
          <pc:docMk/>
          <pc:sldMk cId="115576554" sldId="321"/>
        </pc:sldMkLst>
        <pc:grpChg chg="mod">
          <ac:chgData name="Chaney, Genea" userId="ce9af466-6407-4e59-8be5-897e6f4f1c2d" providerId="ADAL" clId="{4D280748-E7DD-4A27-8DC1-67BAAD23824D}" dt="2024-08-06T20:51:35.333" v="22" actId="1076"/>
          <ac:grpSpMkLst>
            <pc:docMk/>
            <pc:sldMk cId="115576554" sldId="321"/>
            <ac:grpSpMk id="4" creationId="{E3CA87E8-7C1A-DD61-EF81-14ECDA286916}"/>
          </ac:grpSpMkLst>
        </pc:grpChg>
        <pc:grpChg chg="del">
          <ac:chgData name="Chaney, Genea" userId="ce9af466-6407-4e59-8be5-897e6f4f1c2d" providerId="ADAL" clId="{4D280748-E7DD-4A27-8DC1-67BAAD23824D}" dt="2024-08-06T20:48:03.137" v="0" actId="478"/>
          <ac:grpSpMkLst>
            <pc:docMk/>
            <pc:sldMk cId="115576554" sldId="321"/>
            <ac:grpSpMk id="23" creationId="{2011C3B3-D2FE-1BDF-1420-D238C8E47766}"/>
          </ac:grpSpMkLst>
        </pc:grpChg>
        <pc:grpChg chg="del">
          <ac:chgData name="Chaney, Genea" userId="ce9af466-6407-4e59-8be5-897e6f4f1c2d" providerId="ADAL" clId="{4D280748-E7DD-4A27-8DC1-67BAAD23824D}" dt="2024-08-06T20:48:30.102" v="4" actId="478"/>
          <ac:grpSpMkLst>
            <pc:docMk/>
            <pc:sldMk cId="115576554" sldId="321"/>
            <ac:grpSpMk id="26" creationId="{907511CE-25B5-0968-7E60-D54C63D3C072}"/>
          </ac:grpSpMkLst>
        </pc:grpChg>
        <pc:grpChg chg="mod">
          <ac:chgData name="Chaney, Genea" userId="ce9af466-6407-4e59-8be5-897e6f4f1c2d" providerId="ADAL" clId="{4D280748-E7DD-4A27-8DC1-67BAAD23824D}" dt="2024-08-06T20:50:03.403" v="18" actId="1076"/>
          <ac:grpSpMkLst>
            <pc:docMk/>
            <pc:sldMk cId="115576554" sldId="321"/>
            <ac:grpSpMk id="30" creationId="{A6753487-410B-F072-0F9D-31BAB990A53F}"/>
          </ac:grpSpMkLst>
        </pc:grpChg>
        <pc:grpChg chg="mod">
          <ac:chgData name="Chaney, Genea" userId="ce9af466-6407-4e59-8be5-897e6f4f1c2d" providerId="ADAL" clId="{4D280748-E7DD-4A27-8DC1-67BAAD23824D}" dt="2024-08-06T20:50:19.860" v="21" actId="1076"/>
          <ac:grpSpMkLst>
            <pc:docMk/>
            <pc:sldMk cId="115576554" sldId="321"/>
            <ac:grpSpMk id="31" creationId="{875E68BB-3C6D-B8BC-F08C-56EE5A2F0B0C}"/>
          </ac:grpSpMkLst>
        </pc:grpChg>
        <pc:grpChg chg="mod">
          <ac:chgData name="Chaney, Genea" userId="ce9af466-6407-4e59-8be5-897e6f4f1c2d" providerId="ADAL" clId="{4D280748-E7DD-4A27-8DC1-67BAAD23824D}" dt="2024-08-06T20:50:10.065" v="19" actId="1076"/>
          <ac:grpSpMkLst>
            <pc:docMk/>
            <pc:sldMk cId="115576554" sldId="321"/>
            <ac:grpSpMk id="33" creationId="{7FC7D51F-8408-1AED-EF15-5F08B73403AC}"/>
          </ac:grpSpMkLst>
        </pc:gr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A78E72B-4853-4400-BAF2-1BE858589227}"/>
              </a:ext>
            </a:extLst>
          </p:cNvPr>
          <p:cNvSpPr>
            <a:spLocks noGrp="1"/>
          </p:cNvSpPr>
          <p:nvPr>
            <p:ph type="hdr" sz="quarter"/>
          </p:nvPr>
        </p:nvSpPr>
        <p:spPr>
          <a:xfrm>
            <a:off x="0" y="0"/>
            <a:ext cx="3038475" cy="465138"/>
          </a:xfrm>
          <a:prstGeom prst="rect">
            <a:avLst/>
          </a:prstGeom>
        </p:spPr>
        <p:txBody>
          <a:bodyPr vert="horz" lIns="93177" tIns="46589" rIns="93177" bIns="46589" rtlCol="0"/>
          <a:lstStyle>
            <a:lvl1pPr algn="l" eaLnBrk="1" fontAlgn="auto" hangingPunct="1">
              <a:spcBef>
                <a:spcPts val="0"/>
              </a:spcBef>
              <a:spcAft>
                <a:spcPts val="0"/>
              </a:spcAft>
              <a:defRPr sz="1200">
                <a:latin typeface="+mn-lt"/>
                <a:ea typeface="+mn-ea"/>
              </a:defRPr>
            </a:lvl1pPr>
          </a:lstStyle>
          <a:p>
            <a:pPr>
              <a:defRPr/>
            </a:pPr>
            <a:endParaRPr lang="en-US"/>
          </a:p>
        </p:txBody>
      </p:sp>
      <p:sp>
        <p:nvSpPr>
          <p:cNvPr id="3" name="Date Placeholder 2">
            <a:extLst>
              <a:ext uri="{FF2B5EF4-FFF2-40B4-BE49-F238E27FC236}">
                <a16:creationId xmlns:a16="http://schemas.microsoft.com/office/drawing/2014/main" id="{0F72AC95-7929-41FA-A580-14FC322DD32B}"/>
              </a:ext>
            </a:extLst>
          </p:cNvPr>
          <p:cNvSpPr>
            <a:spLocks noGrp="1"/>
          </p:cNvSpPr>
          <p:nvPr>
            <p:ph type="dt" sz="quarter" idx="1"/>
          </p:nvPr>
        </p:nvSpPr>
        <p:spPr>
          <a:xfrm>
            <a:off x="3970338" y="0"/>
            <a:ext cx="3038475" cy="465138"/>
          </a:xfrm>
          <a:prstGeom prst="rect">
            <a:avLst/>
          </a:prstGeom>
        </p:spPr>
        <p:txBody>
          <a:bodyPr vert="horz" wrap="square" lIns="93177" tIns="46589" rIns="93177" bIns="46589" numCol="1" anchor="t" anchorCtr="0" compatLnSpc="1">
            <a:prstTxWarp prst="textNoShape">
              <a:avLst/>
            </a:prstTxWarp>
          </a:bodyPr>
          <a:lstStyle>
            <a:lvl1pPr algn="r" eaLnBrk="1" hangingPunct="1">
              <a:defRPr sz="1200"/>
            </a:lvl1pPr>
          </a:lstStyle>
          <a:p>
            <a:pPr>
              <a:defRPr/>
            </a:pPr>
            <a:fld id="{41E1AC9C-DB5C-4ECC-AA84-EDAAD83EBE89}" type="datetimeFigureOut">
              <a:rPr lang="en-US"/>
              <a:pPr>
                <a:defRPr/>
              </a:pPr>
              <a:t>8/9/2024</a:t>
            </a:fld>
            <a:endParaRPr lang="en-US"/>
          </a:p>
        </p:txBody>
      </p:sp>
      <p:sp>
        <p:nvSpPr>
          <p:cNvPr id="4" name="Footer Placeholder 3">
            <a:extLst>
              <a:ext uri="{FF2B5EF4-FFF2-40B4-BE49-F238E27FC236}">
                <a16:creationId xmlns:a16="http://schemas.microsoft.com/office/drawing/2014/main" id="{9A4D4422-EEC4-4ACC-A536-E85C5B95A68A}"/>
              </a:ext>
            </a:extLst>
          </p:cNvPr>
          <p:cNvSpPr>
            <a:spLocks noGrp="1"/>
          </p:cNvSpPr>
          <p:nvPr>
            <p:ph type="ftr" sz="quarter" idx="2"/>
          </p:nvPr>
        </p:nvSpPr>
        <p:spPr>
          <a:xfrm>
            <a:off x="0" y="8829675"/>
            <a:ext cx="3038475" cy="465138"/>
          </a:xfrm>
          <a:prstGeom prst="rect">
            <a:avLst/>
          </a:prstGeom>
        </p:spPr>
        <p:txBody>
          <a:bodyPr vert="horz" lIns="93177" tIns="46589" rIns="93177" bIns="46589" rtlCol="0" anchor="b"/>
          <a:lstStyle>
            <a:lvl1pPr algn="l" eaLnBrk="1" fontAlgn="auto" hangingPunct="1">
              <a:spcBef>
                <a:spcPts val="0"/>
              </a:spcBef>
              <a:spcAft>
                <a:spcPts val="0"/>
              </a:spcAft>
              <a:defRPr sz="1200">
                <a:latin typeface="+mn-lt"/>
                <a:ea typeface="+mn-ea"/>
              </a:defRPr>
            </a:lvl1pPr>
          </a:lstStyle>
          <a:p>
            <a:pPr>
              <a:defRPr/>
            </a:pPr>
            <a:endParaRPr lang="en-US"/>
          </a:p>
        </p:txBody>
      </p:sp>
      <p:sp>
        <p:nvSpPr>
          <p:cNvPr id="5" name="Slide Number Placeholder 4">
            <a:extLst>
              <a:ext uri="{FF2B5EF4-FFF2-40B4-BE49-F238E27FC236}">
                <a16:creationId xmlns:a16="http://schemas.microsoft.com/office/drawing/2014/main" id="{175879A4-2B89-45C5-B256-E547E4FB2766}"/>
              </a:ext>
            </a:extLst>
          </p:cNvPr>
          <p:cNvSpPr>
            <a:spLocks noGrp="1"/>
          </p:cNvSpPr>
          <p:nvPr>
            <p:ph type="sldNum" sz="quarter" idx="3"/>
          </p:nvPr>
        </p:nvSpPr>
        <p:spPr>
          <a:xfrm>
            <a:off x="3970338" y="8829675"/>
            <a:ext cx="3038475" cy="465138"/>
          </a:xfrm>
          <a:prstGeom prst="rect">
            <a:avLst/>
          </a:prstGeom>
        </p:spPr>
        <p:txBody>
          <a:bodyPr vert="horz" wrap="square" lIns="93177" tIns="46589" rIns="93177" bIns="46589" numCol="1" anchor="b" anchorCtr="0" compatLnSpc="1">
            <a:prstTxWarp prst="textNoShape">
              <a:avLst/>
            </a:prstTxWarp>
          </a:bodyPr>
          <a:lstStyle>
            <a:lvl1pPr algn="r" eaLnBrk="1" hangingPunct="1">
              <a:defRPr sz="1200"/>
            </a:lvl1pPr>
          </a:lstStyle>
          <a:p>
            <a:pPr>
              <a:defRPr/>
            </a:pPr>
            <a:fld id="{11B625CB-3840-477F-97A0-629124611673}" type="slidenum">
              <a:rPr lang="en-US" altLang="en-US"/>
              <a:pPr>
                <a:defRPr/>
              </a:pPr>
              <a:t>‹#›</a:t>
            </a:fld>
            <a:endParaRPr lang="en-US"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6A3A77F5-2D13-405F-B2E3-CF6AEE0E4E13}"/>
              </a:ext>
            </a:extLst>
          </p:cNvPr>
          <p:cNvSpPr>
            <a:spLocks noGrp="1"/>
          </p:cNvSpPr>
          <p:nvPr>
            <p:ph type="hdr" sz="quarter"/>
          </p:nvPr>
        </p:nvSpPr>
        <p:spPr>
          <a:xfrm>
            <a:off x="0" y="0"/>
            <a:ext cx="3038475" cy="465138"/>
          </a:xfrm>
          <a:prstGeom prst="rect">
            <a:avLst/>
          </a:prstGeom>
        </p:spPr>
        <p:txBody>
          <a:bodyPr vert="horz" lIns="91440" tIns="45720" rIns="91440" bIns="45720" rtlCol="0"/>
          <a:lstStyle>
            <a:lvl1pPr algn="l" eaLnBrk="1" fontAlgn="auto" hangingPunct="1">
              <a:spcBef>
                <a:spcPts val="0"/>
              </a:spcBef>
              <a:spcAft>
                <a:spcPts val="0"/>
              </a:spcAft>
              <a:defRPr sz="1200">
                <a:latin typeface="+mn-lt"/>
                <a:ea typeface="+mn-ea"/>
              </a:defRPr>
            </a:lvl1pPr>
          </a:lstStyle>
          <a:p>
            <a:pPr>
              <a:defRPr/>
            </a:pPr>
            <a:endParaRPr lang="en-US"/>
          </a:p>
        </p:txBody>
      </p:sp>
      <p:sp>
        <p:nvSpPr>
          <p:cNvPr id="3" name="Date Placeholder 2">
            <a:extLst>
              <a:ext uri="{FF2B5EF4-FFF2-40B4-BE49-F238E27FC236}">
                <a16:creationId xmlns:a16="http://schemas.microsoft.com/office/drawing/2014/main" id="{72C73555-F2B7-4477-B0EF-2E78F656EC73}"/>
              </a:ext>
            </a:extLst>
          </p:cNvPr>
          <p:cNvSpPr>
            <a:spLocks noGrp="1"/>
          </p:cNvSpPr>
          <p:nvPr>
            <p:ph type="dt" idx="1"/>
          </p:nvPr>
        </p:nvSpPr>
        <p:spPr>
          <a:xfrm>
            <a:off x="3970338" y="0"/>
            <a:ext cx="3038475" cy="465138"/>
          </a:xfrm>
          <a:prstGeom prst="rect">
            <a:avLst/>
          </a:prstGeom>
        </p:spPr>
        <p:txBody>
          <a:bodyPr vert="horz" wrap="square" lIns="91440" tIns="45720" rIns="91440" bIns="45720" numCol="1" anchor="t" anchorCtr="0" compatLnSpc="1">
            <a:prstTxWarp prst="textNoShape">
              <a:avLst/>
            </a:prstTxWarp>
          </a:bodyPr>
          <a:lstStyle>
            <a:lvl1pPr algn="r" eaLnBrk="1" hangingPunct="1">
              <a:defRPr sz="1200"/>
            </a:lvl1pPr>
          </a:lstStyle>
          <a:p>
            <a:pPr>
              <a:defRPr/>
            </a:pPr>
            <a:fld id="{76244ED1-4429-4ED0-BF12-5B92E63A8CAE}" type="datetimeFigureOut">
              <a:rPr lang="en-US"/>
              <a:pPr>
                <a:defRPr/>
              </a:pPr>
              <a:t>8/9/2024</a:t>
            </a:fld>
            <a:endParaRPr lang="en-US"/>
          </a:p>
        </p:txBody>
      </p:sp>
      <p:sp>
        <p:nvSpPr>
          <p:cNvPr id="4" name="Slide Image Placeholder 3">
            <a:extLst>
              <a:ext uri="{FF2B5EF4-FFF2-40B4-BE49-F238E27FC236}">
                <a16:creationId xmlns:a16="http://schemas.microsoft.com/office/drawing/2014/main" id="{34DBF844-7418-4CF7-86AF-4C9177167DB4}"/>
              </a:ext>
            </a:extLst>
          </p:cNvPr>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FB8B910B-6F8C-415C-BA34-8ADEAC889A4A}"/>
              </a:ext>
            </a:extLst>
          </p:cNvPr>
          <p:cNvSpPr>
            <a:spLocks noGrp="1"/>
          </p:cNvSpPr>
          <p:nvPr>
            <p:ph type="body" sz="quarter" idx="3"/>
          </p:nvPr>
        </p:nvSpPr>
        <p:spPr>
          <a:xfrm>
            <a:off x="701675" y="4416425"/>
            <a:ext cx="5607050" cy="4183063"/>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51FA38F2-50B4-442E-B2D1-814C44BDE4C7}"/>
              </a:ext>
            </a:extLst>
          </p:cNvPr>
          <p:cNvSpPr>
            <a:spLocks noGrp="1"/>
          </p:cNvSpPr>
          <p:nvPr>
            <p:ph type="ftr" sz="quarter" idx="4"/>
          </p:nvPr>
        </p:nvSpPr>
        <p:spPr>
          <a:xfrm>
            <a:off x="0" y="8829675"/>
            <a:ext cx="3038475" cy="465138"/>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ea typeface="+mn-ea"/>
              </a:defRPr>
            </a:lvl1pPr>
          </a:lstStyle>
          <a:p>
            <a:pPr>
              <a:defRPr/>
            </a:pPr>
            <a:endParaRPr lang="en-US"/>
          </a:p>
        </p:txBody>
      </p:sp>
      <p:sp>
        <p:nvSpPr>
          <p:cNvPr id="7" name="Slide Number Placeholder 6">
            <a:extLst>
              <a:ext uri="{FF2B5EF4-FFF2-40B4-BE49-F238E27FC236}">
                <a16:creationId xmlns:a16="http://schemas.microsoft.com/office/drawing/2014/main" id="{A65C6663-0275-4C8A-A81E-AF4BDB892CBA}"/>
              </a:ext>
            </a:extLst>
          </p:cNvPr>
          <p:cNvSpPr>
            <a:spLocks noGrp="1"/>
          </p:cNvSpPr>
          <p:nvPr>
            <p:ph type="sldNum" sz="quarter" idx="5"/>
          </p:nvPr>
        </p:nvSpPr>
        <p:spPr>
          <a:xfrm>
            <a:off x="3970338" y="8829675"/>
            <a:ext cx="3038475" cy="465138"/>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F99AE101-A359-40B5-A01A-8732B060944E}"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S PGothic" pitchFamily="34" charset="-128"/>
        <a:cs typeface="+mn-cs"/>
      </a:defRPr>
    </a:lvl1pPr>
    <a:lvl2pPr marL="457200" algn="l" rtl="0" eaLnBrk="0" fontAlgn="base" hangingPunct="0">
      <a:spcBef>
        <a:spcPct val="30000"/>
      </a:spcBef>
      <a:spcAft>
        <a:spcPct val="0"/>
      </a:spcAft>
      <a:defRPr sz="1200" kern="1200">
        <a:solidFill>
          <a:schemeClr val="tx1"/>
        </a:solidFill>
        <a:latin typeface="+mn-lt"/>
        <a:ea typeface="MS PGothic" pitchFamily="34" charset="-128"/>
        <a:cs typeface="+mn-cs"/>
      </a:defRPr>
    </a:lvl2pPr>
    <a:lvl3pPr marL="914400" algn="l" rtl="0" eaLnBrk="0" fontAlgn="base" hangingPunct="0">
      <a:spcBef>
        <a:spcPct val="30000"/>
      </a:spcBef>
      <a:spcAft>
        <a:spcPct val="0"/>
      </a:spcAft>
      <a:defRPr sz="1200" kern="1200">
        <a:solidFill>
          <a:schemeClr val="tx1"/>
        </a:solidFill>
        <a:latin typeface="+mn-lt"/>
        <a:ea typeface="MS PGothic" pitchFamily="34" charset="-128"/>
        <a:cs typeface="+mn-cs"/>
      </a:defRPr>
    </a:lvl3pPr>
    <a:lvl4pPr marL="1371600" algn="l" rtl="0" eaLnBrk="0" fontAlgn="base" hangingPunct="0">
      <a:spcBef>
        <a:spcPct val="30000"/>
      </a:spcBef>
      <a:spcAft>
        <a:spcPct val="0"/>
      </a:spcAft>
      <a:defRPr sz="1200" kern="1200">
        <a:solidFill>
          <a:schemeClr val="tx1"/>
        </a:solidFill>
        <a:latin typeface="+mn-lt"/>
        <a:ea typeface="MS PGothic" pitchFamily="34" charset="-128"/>
        <a:cs typeface="+mn-cs"/>
      </a:defRPr>
    </a:lvl4pPr>
    <a:lvl5pPr marL="1828800" algn="l" rtl="0" eaLnBrk="0" fontAlgn="base" hangingPunct="0">
      <a:spcBef>
        <a:spcPct val="30000"/>
      </a:spcBef>
      <a:spcAft>
        <a:spcPct val="0"/>
      </a:spcAft>
      <a:defRPr sz="1200" kern="1200">
        <a:solidFill>
          <a:schemeClr val="tx1"/>
        </a:solidFill>
        <a:latin typeface="+mn-lt"/>
        <a:ea typeface="MS PGothic"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68354C6C-D898-45BF-961D-E28D6D00439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F14EA922-4A89-46A4-8240-C0A175A8976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The Food Services Division is the School Food Authority (SFA) required to maintain accurate records as required by the USDA. In addition there are requirements that define the amount of time these record must be retained.</a:t>
            </a:r>
          </a:p>
          <a:p>
            <a:pPr eaLnBrk="1" hangingPunct="1">
              <a:spcBef>
                <a:spcPct val="0"/>
              </a:spcBef>
            </a:pPr>
            <a:r>
              <a:rPr lang="en-US" altLang="en-US"/>
              <a:t> </a:t>
            </a:r>
          </a:p>
        </p:txBody>
      </p:sp>
      <p:sp>
        <p:nvSpPr>
          <p:cNvPr id="17412" name="Slide Number Placeholder 3">
            <a:extLst>
              <a:ext uri="{FF2B5EF4-FFF2-40B4-BE49-F238E27FC236}">
                <a16:creationId xmlns:a16="http://schemas.microsoft.com/office/drawing/2014/main" id="{26229007-3E7F-46A6-8858-8859E7CDF5B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MS PGothic" panose="020B0600070205080204" pitchFamily="34" charset="-128"/>
              </a:defRPr>
            </a:lvl1pPr>
            <a:lvl2pPr marL="742950" indent="-285750">
              <a:spcBef>
                <a:spcPct val="30000"/>
              </a:spcBef>
              <a:defRPr sz="1200">
                <a:solidFill>
                  <a:schemeClr val="tx1"/>
                </a:solidFill>
                <a:latin typeface="Calibri" panose="020F0502020204030204" pitchFamily="34" charset="0"/>
                <a:ea typeface="MS PGothic" panose="020B0600070205080204" pitchFamily="34" charset="-128"/>
              </a:defRPr>
            </a:lvl2pPr>
            <a:lvl3pPr marL="1143000" indent="-228600">
              <a:spcBef>
                <a:spcPct val="30000"/>
              </a:spcBef>
              <a:defRPr sz="1200">
                <a:solidFill>
                  <a:schemeClr val="tx1"/>
                </a:solidFill>
                <a:latin typeface="Calibri" panose="020F0502020204030204" pitchFamily="34" charset="0"/>
                <a:ea typeface="MS PGothic" panose="020B0600070205080204" pitchFamily="34" charset="-128"/>
              </a:defRPr>
            </a:lvl3pPr>
            <a:lvl4pPr marL="1600200" indent="-228600">
              <a:spcBef>
                <a:spcPct val="30000"/>
              </a:spcBef>
              <a:defRPr sz="1200">
                <a:solidFill>
                  <a:schemeClr val="tx1"/>
                </a:solidFill>
                <a:latin typeface="Calibri" panose="020F0502020204030204" pitchFamily="34" charset="0"/>
                <a:ea typeface="MS PGothic" panose="020B0600070205080204" pitchFamily="34" charset="-128"/>
              </a:defRPr>
            </a:lvl4pPr>
            <a:lvl5pPr marL="2057400" indent="-228600">
              <a:spcBef>
                <a:spcPct val="30000"/>
              </a:spcBef>
              <a:defRPr sz="12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9pPr>
          </a:lstStyle>
          <a:p>
            <a:pPr eaLnBrk="0" hangingPunct="0">
              <a:spcBef>
                <a:spcPct val="0"/>
              </a:spcBef>
            </a:pPr>
            <a:fld id="{BBB61434-71C3-435F-977F-6EF27509D867}" type="slidenum">
              <a:rPr lang="en-US" altLang="en-US" smtClean="0">
                <a:solidFill>
                  <a:srgbClr val="000000"/>
                </a:solidFill>
                <a:latin typeface="Comic Sans MS" panose="030F0702030302020204" pitchFamily="66" charset="0"/>
              </a:rPr>
              <a:pPr eaLnBrk="0" hangingPunct="0">
                <a:spcBef>
                  <a:spcPct val="0"/>
                </a:spcBef>
              </a:pPr>
              <a:t>1</a:t>
            </a:fld>
            <a:endParaRPr lang="en-US" altLang="en-US">
              <a:solidFill>
                <a:srgbClr val="000000"/>
              </a:solidFill>
              <a:latin typeface="Comic Sans MS" panose="030F0702030302020204" pitchFamily="66"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10</a:t>
            </a:fld>
            <a:endParaRPr lang="en-US" altLang="en-US"/>
          </a:p>
        </p:txBody>
      </p:sp>
    </p:spTree>
    <p:extLst>
      <p:ext uri="{BB962C8B-B14F-4D97-AF65-F5344CB8AC3E}">
        <p14:creationId xmlns:p14="http://schemas.microsoft.com/office/powerpoint/2010/main" val="20660763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a:solidFill>
                <a:srgbClr val="000000"/>
              </a:solidFill>
            </a:endParaRPr>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11</a:t>
            </a:fld>
            <a:endParaRPr lang="en-US" altLang="en-US"/>
          </a:p>
        </p:txBody>
      </p:sp>
    </p:spTree>
    <p:extLst>
      <p:ext uri="{BB962C8B-B14F-4D97-AF65-F5344CB8AC3E}">
        <p14:creationId xmlns:p14="http://schemas.microsoft.com/office/powerpoint/2010/main" val="39464544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b="0"/>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12</a:t>
            </a:fld>
            <a:endParaRPr lang="en-US" altLang="en-US"/>
          </a:p>
        </p:txBody>
      </p:sp>
    </p:spTree>
    <p:extLst>
      <p:ext uri="{BB962C8B-B14F-4D97-AF65-F5344CB8AC3E}">
        <p14:creationId xmlns:p14="http://schemas.microsoft.com/office/powerpoint/2010/main" val="29214368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b="0" cap="none" spc="0">
              <a:ln w="0"/>
              <a:solidFill>
                <a:srgbClr val="080808"/>
              </a:solidFill>
            </a:endParaRPr>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13</a:t>
            </a:fld>
            <a:endParaRPr lang="en-US" altLang="en-US"/>
          </a:p>
        </p:txBody>
      </p:sp>
    </p:spTree>
    <p:extLst>
      <p:ext uri="{BB962C8B-B14F-4D97-AF65-F5344CB8AC3E}">
        <p14:creationId xmlns:p14="http://schemas.microsoft.com/office/powerpoint/2010/main" val="12180206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14</a:t>
            </a:fld>
            <a:endParaRPr lang="en-US" altLang="en-US"/>
          </a:p>
        </p:txBody>
      </p:sp>
    </p:spTree>
    <p:extLst>
      <p:ext uri="{BB962C8B-B14F-4D97-AF65-F5344CB8AC3E}">
        <p14:creationId xmlns:p14="http://schemas.microsoft.com/office/powerpoint/2010/main" val="11921285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15</a:t>
            </a:fld>
            <a:endParaRPr lang="en-US" altLang="en-US"/>
          </a:p>
        </p:txBody>
      </p:sp>
    </p:spTree>
    <p:extLst>
      <p:ext uri="{BB962C8B-B14F-4D97-AF65-F5344CB8AC3E}">
        <p14:creationId xmlns:p14="http://schemas.microsoft.com/office/powerpoint/2010/main" val="242614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16</a:t>
            </a:fld>
            <a:endParaRPr lang="en-US" altLang="en-US"/>
          </a:p>
        </p:txBody>
      </p:sp>
    </p:spTree>
    <p:extLst>
      <p:ext uri="{BB962C8B-B14F-4D97-AF65-F5344CB8AC3E}">
        <p14:creationId xmlns:p14="http://schemas.microsoft.com/office/powerpoint/2010/main" val="116653609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17</a:t>
            </a:fld>
            <a:endParaRPr lang="en-US" altLang="en-US"/>
          </a:p>
        </p:txBody>
      </p:sp>
    </p:spTree>
    <p:extLst>
      <p:ext uri="{BB962C8B-B14F-4D97-AF65-F5344CB8AC3E}">
        <p14:creationId xmlns:p14="http://schemas.microsoft.com/office/powerpoint/2010/main" val="123877958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eaLnBrk="1" hangingPunct="1">
              <a:spcBef>
                <a:spcPct val="20000"/>
              </a:spcBef>
              <a:buFontTx/>
              <a:buNone/>
            </a:pPr>
            <a:endParaRPr lang="en-US" altLang="en-US" sz="1200"/>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18</a:t>
            </a:fld>
            <a:endParaRPr lang="en-US" altLang="en-US"/>
          </a:p>
        </p:txBody>
      </p:sp>
    </p:spTree>
    <p:extLst>
      <p:ext uri="{BB962C8B-B14F-4D97-AF65-F5344CB8AC3E}">
        <p14:creationId xmlns:p14="http://schemas.microsoft.com/office/powerpoint/2010/main" val="288506305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19</a:t>
            </a:fld>
            <a:endParaRPr lang="en-US" altLang="en-US"/>
          </a:p>
        </p:txBody>
      </p:sp>
    </p:spTree>
    <p:extLst>
      <p:ext uri="{BB962C8B-B14F-4D97-AF65-F5344CB8AC3E}">
        <p14:creationId xmlns:p14="http://schemas.microsoft.com/office/powerpoint/2010/main" val="28806745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Image Placeholder 1">
            <a:extLst>
              <a:ext uri="{FF2B5EF4-FFF2-40B4-BE49-F238E27FC236}">
                <a16:creationId xmlns:a16="http://schemas.microsoft.com/office/drawing/2014/main" id="{9B61AFF8-5B6E-4162-BEEA-26DEAB30615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9" name="Notes Placeholder 2">
            <a:extLst>
              <a:ext uri="{FF2B5EF4-FFF2-40B4-BE49-F238E27FC236}">
                <a16:creationId xmlns:a16="http://schemas.microsoft.com/office/drawing/2014/main" id="{41738391-83CC-4255-980E-4D118EC7AE5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b="1"/>
          </a:p>
        </p:txBody>
      </p:sp>
      <p:sp>
        <p:nvSpPr>
          <p:cNvPr id="19460" name="Slide Number Placeholder 3">
            <a:extLst>
              <a:ext uri="{FF2B5EF4-FFF2-40B4-BE49-F238E27FC236}">
                <a16:creationId xmlns:a16="http://schemas.microsoft.com/office/drawing/2014/main" id="{1AF0D3FE-607D-4DC2-BCFE-E1FCEEC7BF7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MS PGothic" panose="020B0600070205080204" pitchFamily="34" charset="-128"/>
              </a:defRPr>
            </a:lvl1pPr>
            <a:lvl2pPr marL="742950" indent="-285750">
              <a:spcBef>
                <a:spcPct val="30000"/>
              </a:spcBef>
              <a:defRPr sz="1200">
                <a:solidFill>
                  <a:schemeClr val="tx1"/>
                </a:solidFill>
                <a:latin typeface="Calibri" panose="020F0502020204030204" pitchFamily="34" charset="0"/>
                <a:ea typeface="MS PGothic" panose="020B0600070205080204" pitchFamily="34" charset="-128"/>
              </a:defRPr>
            </a:lvl2pPr>
            <a:lvl3pPr marL="1143000" indent="-228600">
              <a:spcBef>
                <a:spcPct val="30000"/>
              </a:spcBef>
              <a:defRPr sz="1200">
                <a:solidFill>
                  <a:schemeClr val="tx1"/>
                </a:solidFill>
                <a:latin typeface="Calibri" panose="020F0502020204030204" pitchFamily="34" charset="0"/>
                <a:ea typeface="MS PGothic" panose="020B0600070205080204" pitchFamily="34" charset="-128"/>
              </a:defRPr>
            </a:lvl3pPr>
            <a:lvl4pPr marL="1600200" indent="-228600">
              <a:spcBef>
                <a:spcPct val="30000"/>
              </a:spcBef>
              <a:defRPr sz="1200">
                <a:solidFill>
                  <a:schemeClr val="tx1"/>
                </a:solidFill>
                <a:latin typeface="Calibri" panose="020F0502020204030204" pitchFamily="34" charset="0"/>
                <a:ea typeface="MS PGothic" panose="020B0600070205080204" pitchFamily="34" charset="-128"/>
              </a:defRPr>
            </a:lvl4pPr>
            <a:lvl5pPr marL="2057400" indent="-228600">
              <a:spcBef>
                <a:spcPct val="30000"/>
              </a:spcBef>
              <a:defRPr sz="12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9pPr>
          </a:lstStyle>
          <a:p>
            <a:pPr eaLnBrk="0" hangingPunct="0">
              <a:spcBef>
                <a:spcPct val="0"/>
              </a:spcBef>
            </a:pPr>
            <a:fld id="{9AAE3ED1-0AA6-407B-B03C-AC65EA55242D}" type="slidenum">
              <a:rPr lang="en-US" altLang="en-US" smtClean="0">
                <a:solidFill>
                  <a:srgbClr val="000000"/>
                </a:solidFill>
                <a:latin typeface="Comic Sans MS" panose="030F0702030302020204" pitchFamily="66" charset="0"/>
              </a:rPr>
              <a:pPr eaLnBrk="0" hangingPunct="0">
                <a:spcBef>
                  <a:spcPct val="0"/>
                </a:spcBef>
              </a:pPr>
              <a:t>2</a:t>
            </a:fld>
            <a:endParaRPr lang="en-US" altLang="en-US">
              <a:solidFill>
                <a:srgbClr val="000000"/>
              </a:solidFill>
              <a:latin typeface="Comic Sans MS" panose="030F0702030302020204" pitchFamily="66"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lgn="l" eaLnBrk="1" hangingPunct="1"/>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20</a:t>
            </a:fld>
            <a:endParaRPr lang="en-US" altLang="en-US"/>
          </a:p>
        </p:txBody>
      </p:sp>
    </p:spTree>
    <p:extLst>
      <p:ext uri="{BB962C8B-B14F-4D97-AF65-F5344CB8AC3E}">
        <p14:creationId xmlns:p14="http://schemas.microsoft.com/office/powerpoint/2010/main" val="29647431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21</a:t>
            </a:fld>
            <a:endParaRPr lang="en-US" altLang="en-US"/>
          </a:p>
        </p:txBody>
      </p:sp>
    </p:spTree>
    <p:extLst>
      <p:ext uri="{BB962C8B-B14F-4D97-AF65-F5344CB8AC3E}">
        <p14:creationId xmlns:p14="http://schemas.microsoft.com/office/powerpoint/2010/main" val="327316452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22</a:t>
            </a:fld>
            <a:endParaRPr lang="en-US" altLang="en-US"/>
          </a:p>
        </p:txBody>
      </p:sp>
    </p:spTree>
    <p:extLst>
      <p:ext uri="{BB962C8B-B14F-4D97-AF65-F5344CB8AC3E}">
        <p14:creationId xmlns:p14="http://schemas.microsoft.com/office/powerpoint/2010/main" val="395003379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a:endParaRPr lang="en-US" b="1" cap="none" spc="0">
              <a:ln w="0"/>
              <a:solidFill>
                <a:srgbClr val="080808"/>
              </a:solidFill>
            </a:endParaRPr>
          </a:p>
          <a:p>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23</a:t>
            </a:fld>
            <a:endParaRPr lang="en-US" altLang="en-US"/>
          </a:p>
        </p:txBody>
      </p:sp>
    </p:spTree>
    <p:extLst>
      <p:ext uri="{BB962C8B-B14F-4D97-AF65-F5344CB8AC3E}">
        <p14:creationId xmlns:p14="http://schemas.microsoft.com/office/powerpoint/2010/main" val="130976339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dirty="0"/>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24</a:t>
            </a:fld>
            <a:endParaRPr lang="en-US" altLang="en-US"/>
          </a:p>
        </p:txBody>
      </p:sp>
    </p:spTree>
    <p:extLst>
      <p:ext uri="{BB962C8B-B14F-4D97-AF65-F5344CB8AC3E}">
        <p14:creationId xmlns:p14="http://schemas.microsoft.com/office/powerpoint/2010/main" val="260113832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25</a:t>
            </a:fld>
            <a:endParaRPr lang="en-US" altLang="en-US"/>
          </a:p>
        </p:txBody>
      </p:sp>
    </p:spTree>
    <p:extLst>
      <p:ext uri="{BB962C8B-B14F-4D97-AF65-F5344CB8AC3E}">
        <p14:creationId xmlns:p14="http://schemas.microsoft.com/office/powerpoint/2010/main" val="254897284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26</a:t>
            </a:fld>
            <a:endParaRPr lang="en-US" altLang="en-US"/>
          </a:p>
        </p:txBody>
      </p:sp>
    </p:spTree>
    <p:extLst>
      <p:ext uri="{BB962C8B-B14F-4D97-AF65-F5344CB8AC3E}">
        <p14:creationId xmlns:p14="http://schemas.microsoft.com/office/powerpoint/2010/main" val="58373916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Note: Café LA Pest Control Inspection Log ,</a:t>
            </a:r>
            <a:r>
              <a:rPr lang="en-US" dirty="0"/>
              <a:t>Columns 1-4 are to filled out by the FSM or Designee. </a:t>
            </a:r>
            <a:r>
              <a:rPr lang="en-US" b="1" dirty="0"/>
              <a:t>“To ensure preventive control this form needs to be filled out daily.” </a:t>
            </a:r>
            <a:r>
              <a:rPr lang="en-US" dirty="0"/>
              <a:t>( Further information on the log will be explained in the FIT For Food Safety training). Columns 5-7 are to filled out by the Pest Management Technician </a:t>
            </a:r>
          </a:p>
          <a:p>
            <a:r>
              <a:rPr lang="en-US" dirty="0"/>
              <a:t>( Form is Filed in Folder 11)</a:t>
            </a:r>
          </a:p>
          <a:p>
            <a:endParaRPr lang="en-US" dirty="0"/>
          </a:p>
          <a:p>
            <a:endParaRPr lang="en-US" dirty="0"/>
          </a:p>
          <a:p>
            <a:pPr algn="l"/>
            <a:r>
              <a:rPr lang="en-US" sz="1600" b="1" dirty="0"/>
              <a:t>Reference:</a:t>
            </a:r>
          </a:p>
          <a:p>
            <a:pPr algn="l"/>
            <a:r>
              <a:rPr lang="en-US" sz="1800" b="1" i="0" u="none" strike="noStrike" baseline="0" dirty="0">
                <a:latin typeface="Calibri-Bold"/>
              </a:rPr>
              <a:t>Food Service Manager or Designee: </a:t>
            </a:r>
            <a:r>
              <a:rPr lang="en-US" sz="1800" b="0" i="0" u="none" strike="noStrike" baseline="0" dirty="0">
                <a:latin typeface="Calibri" panose="020F0502020204030204" pitchFamily="34" charset="0"/>
              </a:rPr>
              <a:t>Complete columns 1-4.</a:t>
            </a:r>
          </a:p>
          <a:p>
            <a:pPr algn="l"/>
            <a:r>
              <a:rPr lang="en-US" sz="1800" b="1" i="0" u="none" strike="noStrike" baseline="0" dirty="0">
                <a:latin typeface="Calibri-Bold"/>
              </a:rPr>
              <a:t>Column 1: </a:t>
            </a:r>
            <a:r>
              <a:rPr lang="en-US" sz="1800" b="0" i="0" u="none" strike="noStrike" baseline="0" dirty="0">
                <a:latin typeface="Calibri" panose="020F0502020204030204" pitchFamily="34" charset="0"/>
              </a:rPr>
              <a:t>Note the date of pest activity.</a:t>
            </a:r>
          </a:p>
          <a:p>
            <a:pPr algn="l"/>
            <a:r>
              <a:rPr lang="en-US" sz="1800" b="1" i="0" u="none" strike="noStrike" baseline="0" dirty="0">
                <a:latin typeface="Calibri-Bold"/>
              </a:rPr>
              <a:t>Column 2: </a:t>
            </a:r>
            <a:r>
              <a:rPr lang="en-US" sz="1800" b="0" i="0" u="none" strike="noStrike" baseline="0" dirty="0">
                <a:latin typeface="Calibri" panose="020F0502020204030204" pitchFamily="34" charset="0"/>
              </a:rPr>
              <a:t>Describe the type of pest seen on site. Document the type of infestation suspected, the number and type of</a:t>
            </a:r>
          </a:p>
          <a:p>
            <a:pPr algn="l"/>
            <a:r>
              <a:rPr lang="en-US" sz="1800" b="0" i="0" u="none" strike="noStrike" baseline="0" dirty="0">
                <a:latin typeface="Calibri" panose="020F0502020204030204" pitchFamily="34" charset="0"/>
              </a:rPr>
              <a:t>dead insects, the appearance of droppings, and any damages to packaging.</a:t>
            </a:r>
          </a:p>
          <a:p>
            <a:pPr algn="l"/>
            <a:r>
              <a:rPr lang="en-US" sz="1800" b="1" i="0" u="none" strike="noStrike" baseline="0" dirty="0">
                <a:latin typeface="Calibri-Bold"/>
              </a:rPr>
              <a:t>Column 3: </a:t>
            </a:r>
            <a:r>
              <a:rPr lang="en-US" sz="1800" b="0" i="0" u="none" strike="noStrike" baseline="0" dirty="0">
                <a:latin typeface="Calibri" panose="020F0502020204030204" pitchFamily="34" charset="0"/>
              </a:rPr>
              <a:t>Document the location of the pest activity.</a:t>
            </a:r>
          </a:p>
          <a:p>
            <a:pPr algn="l"/>
            <a:r>
              <a:rPr lang="en-US" sz="1800" b="1" i="0" u="none" strike="noStrike" baseline="0" dirty="0">
                <a:latin typeface="Calibri-Bold"/>
              </a:rPr>
              <a:t>Column 4: </a:t>
            </a:r>
            <a:r>
              <a:rPr lang="en-US" sz="1800" b="0" i="0" u="none" strike="noStrike" baseline="0" dirty="0">
                <a:latin typeface="Calibri" panose="020F0502020204030204" pitchFamily="34" charset="0"/>
              </a:rPr>
              <a:t>Record the service request number</a:t>
            </a:r>
            <a:r>
              <a:rPr lang="en-US" sz="1800" b="0" i="0" u="none" strike="noStrike" baseline="0" dirty="0">
                <a:latin typeface="Helvetica" panose="020B0604020202020204" pitchFamily="34" charset="0"/>
              </a:rPr>
              <a:t>, or write N/A for no activity.</a:t>
            </a:r>
          </a:p>
          <a:p>
            <a:pPr algn="l"/>
            <a:r>
              <a:rPr lang="en-US" sz="1800" b="1" i="0" u="none" strike="noStrike" baseline="0" dirty="0">
                <a:latin typeface="Calibri-Bold"/>
              </a:rPr>
              <a:t>Pest Management Technician: </a:t>
            </a:r>
            <a:r>
              <a:rPr lang="en-US" sz="1800" b="0" i="0" u="none" strike="noStrike" baseline="0" dirty="0">
                <a:latin typeface="Calibri" panose="020F0502020204030204" pitchFamily="34" charset="0"/>
              </a:rPr>
              <a:t>Complete columns 5-7.</a:t>
            </a:r>
          </a:p>
          <a:p>
            <a:pPr algn="l"/>
            <a:r>
              <a:rPr lang="en-US" sz="1800" b="1" i="0" u="none" strike="noStrike" baseline="0" dirty="0">
                <a:latin typeface="Calibri-Bold"/>
              </a:rPr>
              <a:t>Column 5: </a:t>
            </a:r>
            <a:r>
              <a:rPr lang="en-US" sz="1800" b="0" i="0" u="none" strike="noStrike" baseline="0" dirty="0">
                <a:latin typeface="Calibri" panose="020F0502020204030204" pitchFamily="34" charset="0"/>
              </a:rPr>
              <a:t>Note the date the inspection took place.</a:t>
            </a:r>
          </a:p>
          <a:p>
            <a:pPr algn="l"/>
            <a:r>
              <a:rPr lang="en-US" sz="1800" b="1" i="0" u="none" strike="noStrike" baseline="0" dirty="0">
                <a:latin typeface="Calibri-Bold"/>
              </a:rPr>
              <a:t>Column 6: </a:t>
            </a:r>
            <a:r>
              <a:rPr lang="en-US" sz="1800" b="0" i="0" u="none" strike="noStrike" baseline="0" dirty="0">
                <a:latin typeface="Calibri" panose="020F0502020204030204" pitchFamily="34" charset="0"/>
              </a:rPr>
              <a:t>Indicate the name of the technician who conducted the inspection.</a:t>
            </a:r>
          </a:p>
          <a:p>
            <a:pPr algn="l"/>
            <a:r>
              <a:rPr lang="en-US" sz="1800" b="1" i="0" u="none" strike="noStrike" baseline="0" dirty="0">
                <a:latin typeface="Calibri-Bold"/>
              </a:rPr>
              <a:t>Column 7: </a:t>
            </a:r>
            <a:r>
              <a:rPr lang="en-US" sz="1800" b="0" i="0" u="none" strike="noStrike" baseline="0" dirty="0">
                <a:latin typeface="Calibri" panose="020F0502020204030204" pitchFamily="34" charset="0"/>
              </a:rPr>
              <a:t>Please indicate the date when the Inspection report will be sent to the Cafeteria Manager.</a:t>
            </a:r>
            <a:endParaRPr lang="en-US" dirty="0"/>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27</a:t>
            </a:fld>
            <a:endParaRPr lang="en-US" altLang="en-US"/>
          </a:p>
        </p:txBody>
      </p:sp>
    </p:spTree>
    <p:extLst>
      <p:ext uri="{BB962C8B-B14F-4D97-AF65-F5344CB8AC3E}">
        <p14:creationId xmlns:p14="http://schemas.microsoft.com/office/powerpoint/2010/main" val="16617720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fontAlgn="auto" hangingPunct="1">
              <a:spcAft>
                <a:spcPts val="0"/>
              </a:spcAft>
              <a:buFont typeface="Arial" charset="0"/>
              <a:buNone/>
              <a:defRPr/>
            </a:pPr>
            <a:r>
              <a:rPr lang="en-US" sz="1200">
                <a:solidFill>
                  <a:srgbClr val="080808"/>
                </a:solidFill>
              </a:rPr>
              <a:t>The laws and policies requires that all mandatory State and Federal employment notices/posters are placed in highly-visible areas that are frequented by employees and may be easily read during the workday.</a:t>
            </a:r>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28</a:t>
            </a:fld>
            <a:endParaRPr lang="en-US" altLang="en-US"/>
          </a:p>
        </p:txBody>
      </p:sp>
    </p:spTree>
    <p:extLst>
      <p:ext uri="{BB962C8B-B14F-4D97-AF65-F5344CB8AC3E}">
        <p14:creationId xmlns:p14="http://schemas.microsoft.com/office/powerpoint/2010/main" val="201541575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Tell: Cafeteria Information Sheet </a:t>
            </a:r>
            <a:r>
              <a:rPr lang="en-US" sz="1200" b="0">
                <a:solidFill>
                  <a:srgbClr val="080808"/>
                </a:solidFill>
              </a:rPr>
              <a:t>is posted in the Food Services Manager’s Office.</a:t>
            </a:r>
          </a:p>
          <a:p>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29</a:t>
            </a:fld>
            <a:endParaRPr lang="en-US" altLang="en-US"/>
          </a:p>
        </p:txBody>
      </p:sp>
    </p:spTree>
    <p:extLst>
      <p:ext uri="{BB962C8B-B14F-4D97-AF65-F5344CB8AC3E}">
        <p14:creationId xmlns:p14="http://schemas.microsoft.com/office/powerpoint/2010/main" val="5871999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Image Placeholder 1">
            <a:extLst>
              <a:ext uri="{FF2B5EF4-FFF2-40B4-BE49-F238E27FC236}">
                <a16:creationId xmlns:a16="http://schemas.microsoft.com/office/drawing/2014/main" id="{9B61AFF8-5B6E-4162-BEEA-26DEAB30615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9" name="Notes Placeholder 2">
            <a:extLst>
              <a:ext uri="{FF2B5EF4-FFF2-40B4-BE49-F238E27FC236}">
                <a16:creationId xmlns:a16="http://schemas.microsoft.com/office/drawing/2014/main" id="{41738391-83CC-4255-980E-4D118EC7AE5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b="0"/>
              <a:t>.  </a:t>
            </a:r>
          </a:p>
        </p:txBody>
      </p:sp>
      <p:sp>
        <p:nvSpPr>
          <p:cNvPr id="19460" name="Slide Number Placeholder 3">
            <a:extLst>
              <a:ext uri="{FF2B5EF4-FFF2-40B4-BE49-F238E27FC236}">
                <a16:creationId xmlns:a16="http://schemas.microsoft.com/office/drawing/2014/main" id="{1AF0D3FE-607D-4DC2-BCFE-E1FCEEC7BF7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MS PGothic" panose="020B0600070205080204" pitchFamily="34" charset="-128"/>
              </a:defRPr>
            </a:lvl1pPr>
            <a:lvl2pPr marL="742950" indent="-285750">
              <a:spcBef>
                <a:spcPct val="30000"/>
              </a:spcBef>
              <a:defRPr sz="1200">
                <a:solidFill>
                  <a:schemeClr val="tx1"/>
                </a:solidFill>
                <a:latin typeface="Calibri" panose="020F0502020204030204" pitchFamily="34" charset="0"/>
                <a:ea typeface="MS PGothic" panose="020B0600070205080204" pitchFamily="34" charset="-128"/>
              </a:defRPr>
            </a:lvl2pPr>
            <a:lvl3pPr marL="1143000" indent="-228600">
              <a:spcBef>
                <a:spcPct val="30000"/>
              </a:spcBef>
              <a:defRPr sz="1200">
                <a:solidFill>
                  <a:schemeClr val="tx1"/>
                </a:solidFill>
                <a:latin typeface="Calibri" panose="020F0502020204030204" pitchFamily="34" charset="0"/>
                <a:ea typeface="MS PGothic" panose="020B0600070205080204" pitchFamily="34" charset="-128"/>
              </a:defRPr>
            </a:lvl3pPr>
            <a:lvl4pPr marL="1600200" indent="-228600">
              <a:spcBef>
                <a:spcPct val="30000"/>
              </a:spcBef>
              <a:defRPr sz="1200">
                <a:solidFill>
                  <a:schemeClr val="tx1"/>
                </a:solidFill>
                <a:latin typeface="Calibri" panose="020F0502020204030204" pitchFamily="34" charset="0"/>
                <a:ea typeface="MS PGothic" panose="020B0600070205080204" pitchFamily="34" charset="-128"/>
              </a:defRPr>
            </a:lvl4pPr>
            <a:lvl5pPr marL="2057400" indent="-228600">
              <a:spcBef>
                <a:spcPct val="30000"/>
              </a:spcBef>
              <a:defRPr sz="12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9pPr>
          </a:lstStyle>
          <a:p>
            <a:pPr eaLnBrk="0" hangingPunct="0">
              <a:spcBef>
                <a:spcPct val="0"/>
              </a:spcBef>
            </a:pPr>
            <a:fld id="{9AAE3ED1-0AA6-407B-B03C-AC65EA55242D}" type="slidenum">
              <a:rPr lang="en-US" altLang="en-US" smtClean="0">
                <a:solidFill>
                  <a:srgbClr val="000000"/>
                </a:solidFill>
                <a:latin typeface="Comic Sans MS" panose="030F0702030302020204" pitchFamily="66" charset="0"/>
              </a:rPr>
              <a:pPr eaLnBrk="0" hangingPunct="0">
                <a:spcBef>
                  <a:spcPct val="0"/>
                </a:spcBef>
              </a:pPr>
              <a:t>3</a:t>
            </a:fld>
            <a:endParaRPr lang="en-US" altLang="en-US">
              <a:solidFill>
                <a:srgbClr val="000000"/>
              </a:solidFill>
              <a:latin typeface="Comic Sans MS" panose="030F0702030302020204" pitchFamily="66" charset="0"/>
            </a:endParaRPr>
          </a:p>
        </p:txBody>
      </p:sp>
    </p:spTree>
    <p:extLst>
      <p:ext uri="{BB962C8B-B14F-4D97-AF65-F5344CB8AC3E}">
        <p14:creationId xmlns:p14="http://schemas.microsoft.com/office/powerpoint/2010/main" val="14704113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Tell: Current ServSafe Certificate </a:t>
            </a:r>
            <a:r>
              <a:rPr lang="en-US" sz="1200" b="0">
                <a:solidFill>
                  <a:srgbClr val="080808"/>
                </a:solidFill>
              </a:rPr>
              <a:t>is posted in the Food Services Manager’s Office.</a:t>
            </a:r>
          </a:p>
          <a:p>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30</a:t>
            </a:fld>
            <a:endParaRPr lang="en-US" altLang="en-US"/>
          </a:p>
        </p:txBody>
      </p:sp>
    </p:spTree>
    <p:extLst>
      <p:ext uri="{BB962C8B-B14F-4D97-AF65-F5344CB8AC3E}">
        <p14:creationId xmlns:p14="http://schemas.microsoft.com/office/powerpoint/2010/main" val="33233125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Tell: Counting and Claiming Procedures </a:t>
            </a:r>
            <a:r>
              <a:rPr lang="en-US" sz="1200" b="0">
                <a:solidFill>
                  <a:srgbClr val="080808"/>
                </a:solidFill>
              </a:rPr>
              <a:t>is posted in the Food Services Manager’s Office.</a:t>
            </a:r>
          </a:p>
          <a:p>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31</a:t>
            </a:fld>
            <a:endParaRPr lang="en-US" altLang="en-US"/>
          </a:p>
        </p:txBody>
      </p:sp>
    </p:spTree>
    <p:extLst>
      <p:ext uri="{BB962C8B-B14F-4D97-AF65-F5344CB8AC3E}">
        <p14:creationId xmlns:p14="http://schemas.microsoft.com/office/powerpoint/2010/main" val="417324441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Tell: </a:t>
            </a:r>
            <a:r>
              <a:rPr lang="en-US">
                <a:solidFill>
                  <a:srgbClr val="080808"/>
                </a:solidFill>
              </a:rPr>
              <a:t>Water Flushing Log is posted at every sink unless there is an exemption notice.  </a:t>
            </a:r>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37</a:t>
            </a:fld>
            <a:endParaRPr lang="en-US" altLang="en-US"/>
          </a:p>
        </p:txBody>
      </p:sp>
    </p:spTree>
    <p:extLst>
      <p:ext uri="{BB962C8B-B14F-4D97-AF65-F5344CB8AC3E}">
        <p14:creationId xmlns:p14="http://schemas.microsoft.com/office/powerpoint/2010/main" val="259983803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38</a:t>
            </a:fld>
            <a:endParaRPr lang="en-US" altLang="en-US"/>
          </a:p>
        </p:txBody>
      </p:sp>
    </p:spTree>
    <p:extLst>
      <p:ext uri="{BB962C8B-B14F-4D97-AF65-F5344CB8AC3E}">
        <p14:creationId xmlns:p14="http://schemas.microsoft.com/office/powerpoint/2010/main" val="131530274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Tell: Production and menu dates on the video are not current but the process is the same.</a:t>
            </a:r>
          </a:p>
        </p:txBody>
      </p:sp>
      <p:sp>
        <p:nvSpPr>
          <p:cNvPr id="4" name="Slide Number Placeholder 3"/>
          <p:cNvSpPr>
            <a:spLocks noGrp="1"/>
          </p:cNvSpPr>
          <p:nvPr>
            <p:ph type="sldNum" sz="quarter" idx="5"/>
          </p:nvPr>
        </p:nvSpPr>
        <p:spPr/>
        <p:txBody>
          <a:bodyPr/>
          <a:lstStyle/>
          <a:p>
            <a:pPr>
              <a:defRPr/>
            </a:pPr>
            <a:fld id="{F99AE101-A359-40B5-A01A-8732B060944E}" type="slidenum">
              <a:rPr lang="en-US" altLang="en-US" smtClean="0"/>
              <a:pPr>
                <a:defRPr/>
              </a:pPr>
              <a:t>39</a:t>
            </a:fld>
            <a:endParaRPr lang="en-US" altLang="en-US"/>
          </a:p>
        </p:txBody>
      </p:sp>
    </p:spTree>
    <p:extLst>
      <p:ext uri="{BB962C8B-B14F-4D97-AF65-F5344CB8AC3E}">
        <p14:creationId xmlns:p14="http://schemas.microsoft.com/office/powerpoint/2010/main" val="325559766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40</a:t>
            </a:fld>
            <a:endParaRPr lang="en-US" altLang="en-US"/>
          </a:p>
        </p:txBody>
      </p:sp>
    </p:spTree>
    <p:extLst>
      <p:ext uri="{BB962C8B-B14F-4D97-AF65-F5344CB8AC3E}">
        <p14:creationId xmlns:p14="http://schemas.microsoft.com/office/powerpoint/2010/main" val="75198285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Slide Image Placeholder 1">
            <a:extLst>
              <a:ext uri="{FF2B5EF4-FFF2-40B4-BE49-F238E27FC236}">
                <a16:creationId xmlns:a16="http://schemas.microsoft.com/office/drawing/2014/main" id="{5DBDBF68-14F7-44B7-B676-8E4F63A4550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699" name="Notes Placeholder 2">
            <a:extLst>
              <a:ext uri="{FF2B5EF4-FFF2-40B4-BE49-F238E27FC236}">
                <a16:creationId xmlns:a16="http://schemas.microsoft.com/office/drawing/2014/main" id="{2AA3797A-DA38-45AD-BFC0-EC63E96AC64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b="1"/>
              <a:t>Last page:</a:t>
            </a:r>
          </a:p>
          <a:p>
            <a:pPr eaLnBrk="1" hangingPunct="1">
              <a:spcBef>
                <a:spcPct val="0"/>
              </a:spcBef>
            </a:pPr>
            <a:endParaRPr lang="en-US" altLang="en-US"/>
          </a:p>
          <a:p>
            <a:pPr eaLnBrk="1" hangingPunct="1">
              <a:spcBef>
                <a:spcPct val="0"/>
              </a:spcBef>
            </a:pPr>
            <a:r>
              <a:rPr lang="en-US" altLang="en-US"/>
              <a:t>“Thank You”, </a:t>
            </a:r>
          </a:p>
          <a:p>
            <a:pPr eaLnBrk="1" hangingPunct="1">
              <a:spcBef>
                <a:spcPct val="0"/>
              </a:spcBef>
            </a:pPr>
            <a:r>
              <a:rPr lang="en-US" altLang="en-US"/>
              <a:t>“LAUSD Food Services </a:t>
            </a:r>
            <a:r>
              <a:rPr lang="en-US" altLang="en-US" err="1"/>
              <a:t>Division~Nourishing</a:t>
            </a:r>
            <a:r>
              <a:rPr lang="en-US" altLang="en-US"/>
              <a:t> Children to Achieve Excellence”</a:t>
            </a:r>
          </a:p>
          <a:p>
            <a:pPr eaLnBrk="1" hangingPunct="1">
              <a:spcBef>
                <a:spcPct val="0"/>
              </a:spcBef>
            </a:pPr>
            <a:endParaRPr lang="en-US" altLang="en-US"/>
          </a:p>
        </p:txBody>
      </p:sp>
      <p:sp>
        <p:nvSpPr>
          <p:cNvPr id="29700" name="Slide Number Placeholder 3">
            <a:extLst>
              <a:ext uri="{FF2B5EF4-FFF2-40B4-BE49-F238E27FC236}">
                <a16:creationId xmlns:a16="http://schemas.microsoft.com/office/drawing/2014/main" id="{F38AE30D-1A1D-4849-AA00-1070E774D3CC}"/>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MS PGothic" panose="020B0600070205080204" pitchFamily="34" charset="-128"/>
              </a:defRPr>
            </a:lvl1pPr>
            <a:lvl2pPr marL="742950" indent="-285750">
              <a:spcBef>
                <a:spcPct val="30000"/>
              </a:spcBef>
              <a:defRPr sz="1200">
                <a:solidFill>
                  <a:schemeClr val="tx1"/>
                </a:solidFill>
                <a:latin typeface="Calibri" panose="020F0502020204030204" pitchFamily="34" charset="0"/>
                <a:ea typeface="MS PGothic" panose="020B0600070205080204" pitchFamily="34" charset="-128"/>
              </a:defRPr>
            </a:lvl2pPr>
            <a:lvl3pPr marL="1143000" indent="-228600">
              <a:spcBef>
                <a:spcPct val="30000"/>
              </a:spcBef>
              <a:defRPr sz="1200">
                <a:solidFill>
                  <a:schemeClr val="tx1"/>
                </a:solidFill>
                <a:latin typeface="Calibri" panose="020F0502020204030204" pitchFamily="34" charset="0"/>
                <a:ea typeface="MS PGothic" panose="020B0600070205080204" pitchFamily="34" charset="-128"/>
              </a:defRPr>
            </a:lvl3pPr>
            <a:lvl4pPr marL="1600200" indent="-228600">
              <a:spcBef>
                <a:spcPct val="30000"/>
              </a:spcBef>
              <a:defRPr sz="1200">
                <a:solidFill>
                  <a:schemeClr val="tx1"/>
                </a:solidFill>
                <a:latin typeface="Calibri" panose="020F0502020204030204" pitchFamily="34" charset="0"/>
                <a:ea typeface="MS PGothic" panose="020B0600070205080204" pitchFamily="34" charset="-128"/>
              </a:defRPr>
            </a:lvl4pPr>
            <a:lvl5pPr marL="2057400" indent="-228600">
              <a:spcBef>
                <a:spcPct val="30000"/>
              </a:spcBef>
              <a:defRPr sz="12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9pPr>
          </a:lstStyle>
          <a:p>
            <a:pPr eaLnBrk="0" hangingPunct="0">
              <a:spcBef>
                <a:spcPct val="0"/>
              </a:spcBef>
            </a:pPr>
            <a:fld id="{B7794628-394B-4AE2-8D1E-75F43C585FF5}" type="slidenum">
              <a:rPr lang="en-US" altLang="en-US" smtClean="0">
                <a:solidFill>
                  <a:srgbClr val="000000"/>
                </a:solidFill>
                <a:latin typeface="Comic Sans MS" panose="030F0702030302020204" pitchFamily="66" charset="0"/>
              </a:rPr>
              <a:pPr eaLnBrk="0" hangingPunct="0">
                <a:spcBef>
                  <a:spcPct val="0"/>
                </a:spcBef>
              </a:pPr>
              <a:t>41</a:t>
            </a:fld>
            <a:endParaRPr lang="en-US" altLang="en-US">
              <a:solidFill>
                <a:srgbClr val="000000"/>
              </a:solidFill>
              <a:latin typeface="Comic Sans MS" panose="030F0702030302020204" pitchFamily="66"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Image Placeholder 1">
            <a:extLst>
              <a:ext uri="{FF2B5EF4-FFF2-40B4-BE49-F238E27FC236}">
                <a16:creationId xmlns:a16="http://schemas.microsoft.com/office/drawing/2014/main" id="{9B61AFF8-5B6E-4162-BEEA-26DEAB30615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9" name="Notes Placeholder 2">
            <a:extLst>
              <a:ext uri="{FF2B5EF4-FFF2-40B4-BE49-F238E27FC236}">
                <a16:creationId xmlns:a16="http://schemas.microsoft.com/office/drawing/2014/main" id="{41738391-83CC-4255-980E-4D118EC7AE5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en-US" altLang="en-US" b="0"/>
          </a:p>
        </p:txBody>
      </p:sp>
      <p:sp>
        <p:nvSpPr>
          <p:cNvPr id="19460" name="Slide Number Placeholder 3">
            <a:extLst>
              <a:ext uri="{FF2B5EF4-FFF2-40B4-BE49-F238E27FC236}">
                <a16:creationId xmlns:a16="http://schemas.microsoft.com/office/drawing/2014/main" id="{1AF0D3FE-607D-4DC2-BCFE-E1FCEEC7BF7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MS PGothic" panose="020B0600070205080204" pitchFamily="34" charset="-128"/>
              </a:defRPr>
            </a:lvl1pPr>
            <a:lvl2pPr marL="742950" indent="-285750">
              <a:spcBef>
                <a:spcPct val="30000"/>
              </a:spcBef>
              <a:defRPr sz="1200">
                <a:solidFill>
                  <a:schemeClr val="tx1"/>
                </a:solidFill>
                <a:latin typeface="Calibri" panose="020F0502020204030204" pitchFamily="34" charset="0"/>
                <a:ea typeface="MS PGothic" panose="020B0600070205080204" pitchFamily="34" charset="-128"/>
              </a:defRPr>
            </a:lvl2pPr>
            <a:lvl3pPr marL="1143000" indent="-228600">
              <a:spcBef>
                <a:spcPct val="30000"/>
              </a:spcBef>
              <a:defRPr sz="1200">
                <a:solidFill>
                  <a:schemeClr val="tx1"/>
                </a:solidFill>
                <a:latin typeface="Calibri" panose="020F0502020204030204" pitchFamily="34" charset="0"/>
                <a:ea typeface="MS PGothic" panose="020B0600070205080204" pitchFamily="34" charset="-128"/>
              </a:defRPr>
            </a:lvl3pPr>
            <a:lvl4pPr marL="1600200" indent="-228600">
              <a:spcBef>
                <a:spcPct val="30000"/>
              </a:spcBef>
              <a:defRPr sz="1200">
                <a:solidFill>
                  <a:schemeClr val="tx1"/>
                </a:solidFill>
                <a:latin typeface="Calibri" panose="020F0502020204030204" pitchFamily="34" charset="0"/>
                <a:ea typeface="MS PGothic" panose="020B0600070205080204" pitchFamily="34" charset="-128"/>
              </a:defRPr>
            </a:lvl4pPr>
            <a:lvl5pPr marL="2057400" indent="-228600">
              <a:spcBef>
                <a:spcPct val="30000"/>
              </a:spcBef>
              <a:defRPr sz="12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9pPr>
          </a:lstStyle>
          <a:p>
            <a:pPr eaLnBrk="0" hangingPunct="0">
              <a:spcBef>
                <a:spcPct val="0"/>
              </a:spcBef>
            </a:pPr>
            <a:fld id="{9AAE3ED1-0AA6-407B-B03C-AC65EA55242D}" type="slidenum">
              <a:rPr lang="en-US" altLang="en-US" smtClean="0">
                <a:solidFill>
                  <a:srgbClr val="000000"/>
                </a:solidFill>
                <a:latin typeface="Comic Sans MS" panose="030F0702030302020204" pitchFamily="66" charset="0"/>
              </a:rPr>
              <a:pPr eaLnBrk="0" hangingPunct="0">
                <a:spcBef>
                  <a:spcPct val="0"/>
                </a:spcBef>
              </a:pPr>
              <a:t>4</a:t>
            </a:fld>
            <a:endParaRPr lang="en-US" altLang="en-US">
              <a:solidFill>
                <a:srgbClr val="000000"/>
              </a:solidFill>
              <a:latin typeface="Comic Sans MS" panose="030F0702030302020204" pitchFamily="66" charset="0"/>
            </a:endParaRPr>
          </a:p>
        </p:txBody>
      </p:sp>
    </p:spTree>
    <p:extLst>
      <p:ext uri="{BB962C8B-B14F-4D97-AF65-F5344CB8AC3E}">
        <p14:creationId xmlns:p14="http://schemas.microsoft.com/office/powerpoint/2010/main" val="70070212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fontAlgn="auto" hangingPunct="1">
              <a:spcAft>
                <a:spcPts val="0"/>
              </a:spcAft>
              <a:buFont typeface="Arial" charset="0"/>
              <a:buNone/>
              <a:defRPr/>
            </a:pPr>
            <a:endParaRPr lang="en-US" sz="1200"/>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5</a:t>
            </a:fld>
            <a:endParaRPr lang="en-US" altLang="en-US"/>
          </a:p>
        </p:txBody>
      </p:sp>
    </p:spTree>
    <p:extLst>
      <p:ext uri="{BB962C8B-B14F-4D97-AF65-F5344CB8AC3E}">
        <p14:creationId xmlns:p14="http://schemas.microsoft.com/office/powerpoint/2010/main" val="41485430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F99AE101-A359-40B5-A01A-8732B060944E}" type="slidenum">
              <a:rPr lang="en-US" altLang="en-US" smtClean="0"/>
              <a:pPr>
                <a:defRPr/>
              </a:pPr>
              <a:t>6</a:t>
            </a:fld>
            <a:endParaRPr lang="en-US" altLang="en-US"/>
          </a:p>
        </p:txBody>
      </p:sp>
    </p:spTree>
    <p:extLst>
      <p:ext uri="{BB962C8B-B14F-4D97-AF65-F5344CB8AC3E}">
        <p14:creationId xmlns:p14="http://schemas.microsoft.com/office/powerpoint/2010/main" val="30901037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7</a:t>
            </a:fld>
            <a:endParaRPr lang="en-US" altLang="en-US"/>
          </a:p>
        </p:txBody>
      </p:sp>
    </p:spTree>
    <p:extLst>
      <p:ext uri="{BB962C8B-B14F-4D97-AF65-F5344CB8AC3E}">
        <p14:creationId xmlns:p14="http://schemas.microsoft.com/office/powerpoint/2010/main" val="35977635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8</a:t>
            </a:fld>
            <a:endParaRPr lang="en-US" altLang="en-US"/>
          </a:p>
        </p:txBody>
      </p:sp>
    </p:spTree>
    <p:extLst>
      <p:ext uri="{BB962C8B-B14F-4D97-AF65-F5344CB8AC3E}">
        <p14:creationId xmlns:p14="http://schemas.microsoft.com/office/powerpoint/2010/main" val="18019890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p>
        </p:txBody>
      </p:sp>
      <p:sp>
        <p:nvSpPr>
          <p:cNvPr id="4" name="Slide Number Placeholder 3"/>
          <p:cNvSpPr>
            <a:spLocks noGrp="1"/>
          </p:cNvSpPr>
          <p:nvPr>
            <p:ph type="sldNum" sz="quarter" idx="10"/>
          </p:nvPr>
        </p:nvSpPr>
        <p:spPr/>
        <p:txBody>
          <a:bodyPr/>
          <a:lstStyle/>
          <a:p>
            <a:pPr>
              <a:defRPr/>
            </a:pPr>
            <a:fld id="{F99AE101-A359-40B5-A01A-8732B060944E}" type="slidenum">
              <a:rPr lang="en-US" altLang="en-US" smtClean="0"/>
              <a:pPr>
                <a:defRPr/>
              </a:pPr>
              <a:t>9</a:t>
            </a:fld>
            <a:endParaRPr lang="en-US" altLang="en-US"/>
          </a:p>
        </p:txBody>
      </p:sp>
    </p:spTree>
    <p:extLst>
      <p:ext uri="{BB962C8B-B14F-4D97-AF65-F5344CB8AC3E}">
        <p14:creationId xmlns:p14="http://schemas.microsoft.com/office/powerpoint/2010/main" val="10360069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7" name="Group 6"/>
          <p:cNvGrpSpPr/>
          <p:nvPr/>
        </p:nvGrpSpPr>
        <p:grpSpPr>
          <a:xfrm>
            <a:off x="-8466" y="-8468"/>
            <a:ext cx="9169804" cy="6874935"/>
            <a:chOff x="-8466" y="-8468"/>
            <a:chExt cx="9169804" cy="6874935"/>
          </a:xfrm>
        </p:grpSpPr>
        <p:cxnSp>
          <p:nvCxnSpPr>
            <p:cNvPr id="17" name="Straight Connector 16"/>
            <p:cNvCxnSpPr/>
            <p:nvPr/>
          </p:nvCxnSpPr>
          <p:spPr>
            <a:xfrm flipV="1">
              <a:off x="5130830" y="4175605"/>
              <a:ext cx="4022475" cy="2682396"/>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7042707"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sp>
          <p:nvSpPr>
            <p:cNvPr id="19" name="Freeform 18"/>
            <p:cNvSpPr/>
            <p:nvPr/>
          </p:nvSpPr>
          <p:spPr>
            <a:xfrm>
              <a:off x="6891896" y="1"/>
              <a:ext cx="2269442" cy="6866466"/>
            </a:xfrm>
            <a:custGeom>
              <a:avLst/>
              <a:gdLst/>
              <a:ahLst/>
              <a:cxnLst/>
              <a:rect l="l" t="t" r="r" b="b"/>
              <a:pathLst>
                <a:path w="2269442" h="6866466">
                  <a:moveTo>
                    <a:pt x="2023534" y="0"/>
                  </a:moveTo>
                  <a:lnTo>
                    <a:pt x="0" y="6858000"/>
                  </a:lnTo>
                  <a:lnTo>
                    <a:pt x="2269067" y="6866466"/>
                  </a:lnTo>
                  <a:cubicBezTo>
                    <a:pt x="2271889" y="4580466"/>
                    <a:pt x="2257778" y="2294466"/>
                    <a:pt x="2260600" y="8466"/>
                  </a:cubicBezTo>
                  <a:lnTo>
                    <a:pt x="2023534"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Freeform 19"/>
            <p:cNvSpPr/>
            <p:nvPr/>
          </p:nvSpPr>
          <p:spPr>
            <a:xfrm>
              <a:off x="7205158" y="-8467"/>
              <a:ext cx="1948147" cy="6866467"/>
            </a:xfrm>
            <a:custGeom>
              <a:avLst/>
              <a:gdLst/>
              <a:ahLst/>
              <a:cxnLst/>
              <a:rect l="l" t="t" r="r" b="b"/>
              <a:pathLst>
                <a:path w="1948147" h="6866467">
                  <a:moveTo>
                    <a:pt x="0" y="0"/>
                  </a:moveTo>
                  <a:lnTo>
                    <a:pt x="1202267" y="6866467"/>
                  </a:lnTo>
                  <a:lnTo>
                    <a:pt x="1947333" y="6866467"/>
                  </a:lnTo>
                  <a:cubicBezTo>
                    <a:pt x="1944511" y="4577645"/>
                    <a:pt x="1950155" y="2288822"/>
                    <a:pt x="1947333" y="0"/>
                  </a:cubicBez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Freeform 20"/>
            <p:cNvSpPr/>
            <p:nvPr/>
          </p:nvSpPr>
          <p:spPr>
            <a:xfrm>
              <a:off x="6637896" y="3920066"/>
              <a:ext cx="2513565" cy="2937933"/>
            </a:xfrm>
            <a:custGeom>
              <a:avLst/>
              <a:gdLst/>
              <a:ahLst/>
              <a:cxnLst/>
              <a:rect l="l" t="t" r="r" b="b"/>
              <a:pathLst>
                <a:path w="3259667" h="3810000">
                  <a:moveTo>
                    <a:pt x="0" y="3810000"/>
                  </a:moveTo>
                  <a:lnTo>
                    <a:pt x="3251200" y="0"/>
                  </a:lnTo>
                  <a:cubicBezTo>
                    <a:pt x="3254022" y="1270000"/>
                    <a:pt x="3256845" y="2540000"/>
                    <a:pt x="3259667" y="3810000"/>
                  </a:cubicBezTo>
                  <a:lnTo>
                    <a:pt x="0" y="3810000"/>
                  </a:lnTo>
                  <a:close/>
                </a:path>
              </a:pathLst>
            </a:cu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Freeform 21"/>
            <p:cNvSpPr/>
            <p:nvPr/>
          </p:nvSpPr>
          <p:spPr>
            <a:xfrm>
              <a:off x="7010429" y="-8467"/>
              <a:ext cx="2142876" cy="6866467"/>
            </a:xfrm>
            <a:custGeom>
              <a:avLst/>
              <a:gdLst/>
              <a:ahLst/>
              <a:cxnLst/>
              <a:rect l="l" t="t" r="r" b="b"/>
              <a:pathLst>
                <a:path w="2853267" h="6866467">
                  <a:moveTo>
                    <a:pt x="0" y="0"/>
                  </a:moveTo>
                  <a:lnTo>
                    <a:pt x="2472267" y="6866467"/>
                  </a:lnTo>
                  <a:lnTo>
                    <a:pt x="2853267" y="6858000"/>
                  </a:lnTo>
                  <a:lnTo>
                    <a:pt x="2853267" y="0"/>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Freeform 22"/>
            <p:cNvSpPr/>
            <p:nvPr/>
          </p:nvSpPr>
          <p:spPr>
            <a:xfrm>
              <a:off x="8295776" y="-8467"/>
              <a:ext cx="857530" cy="6866467"/>
            </a:xfrm>
            <a:custGeom>
              <a:avLst/>
              <a:gdLst/>
              <a:ahLst/>
              <a:cxnLst/>
              <a:rect l="l" t="t" r="r" b="b"/>
              <a:pathLst>
                <a:path w="1286933" h="6866467">
                  <a:moveTo>
                    <a:pt x="1016000" y="0"/>
                  </a:moveTo>
                  <a:lnTo>
                    <a:pt x="0" y="6866467"/>
                  </a:lnTo>
                  <a:lnTo>
                    <a:pt x="1286933" y="6866467"/>
                  </a:lnTo>
                  <a:cubicBezTo>
                    <a:pt x="1284111" y="4577645"/>
                    <a:pt x="1281288" y="2288822"/>
                    <a:pt x="1278466" y="0"/>
                  </a:cubicBezTo>
                  <a:lnTo>
                    <a:pt x="1016000"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Freeform 23"/>
            <p:cNvSpPr/>
            <p:nvPr/>
          </p:nvSpPr>
          <p:spPr>
            <a:xfrm>
              <a:off x="8077231" y="-8468"/>
              <a:ext cx="1066770" cy="6866467"/>
            </a:xfrm>
            <a:custGeom>
              <a:avLst/>
              <a:gdLst/>
              <a:ahLst/>
              <a:cxnLst/>
              <a:rect l="l" t="t" r="r" b="b"/>
              <a:pathLst>
                <a:path w="1270244" h="6866467">
                  <a:moveTo>
                    <a:pt x="0" y="0"/>
                  </a:moveTo>
                  <a:lnTo>
                    <a:pt x="1117600" y="6866467"/>
                  </a:lnTo>
                  <a:lnTo>
                    <a:pt x="1270000" y="6866467"/>
                  </a:lnTo>
                  <a:cubicBezTo>
                    <a:pt x="1272822" y="4574822"/>
                    <a:pt x="1250245" y="2291645"/>
                    <a:pt x="1253067" y="0"/>
                  </a:cubicBez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Freeform 24"/>
            <p:cNvSpPr/>
            <p:nvPr/>
          </p:nvSpPr>
          <p:spPr>
            <a:xfrm>
              <a:off x="8060297" y="4893733"/>
              <a:ext cx="1094086" cy="1964267"/>
            </a:xfrm>
            <a:custGeom>
              <a:avLst/>
              <a:gdLst/>
              <a:ahLst/>
              <a:cxnLst/>
              <a:rect l="l" t="t" r="r" b="b"/>
              <a:pathLst>
                <a:path w="1820333" h="32681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Freeform 27"/>
            <p:cNvSpPr/>
            <p:nvPr/>
          </p:nvSpPr>
          <p:spPr>
            <a:xfrm>
              <a:off x="-8466" y="-8468"/>
              <a:ext cx="863600" cy="5698067"/>
            </a:xfrm>
            <a:custGeom>
              <a:avLst/>
              <a:gdLst/>
              <a:ahLst/>
              <a:cxnLst/>
              <a:rect l="l" t="t" r="r" b="b"/>
              <a:pathLst>
                <a:path w="863600" h="5698067">
                  <a:moveTo>
                    <a:pt x="0" y="8467"/>
                  </a:moveTo>
                  <a:lnTo>
                    <a:pt x="863600" y="0"/>
                  </a:lnTo>
                  <a:lnTo>
                    <a:pt x="863600" y="16934"/>
                  </a:lnTo>
                  <a:lnTo>
                    <a:pt x="0" y="5698067"/>
                  </a:lnTo>
                  <a:lnTo>
                    <a:pt x="0" y="8467"/>
                  </a:lnTo>
                  <a:close/>
                </a:path>
              </a:pathLst>
            </a:cu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130595" y="2404534"/>
            <a:ext cx="5826719" cy="1646302"/>
          </a:xfrm>
        </p:spPr>
        <p:txBody>
          <a:bodyPr anchor="b">
            <a:noAutofit/>
          </a:bodyPr>
          <a:lstStyle>
            <a:lvl1pPr algn="r">
              <a:defRPr sz="5400">
                <a:solidFill>
                  <a:schemeClr val="tx1"/>
                </a:solidFill>
              </a:defRPr>
            </a:lvl1pPr>
          </a:lstStyle>
          <a:p>
            <a:r>
              <a:rPr lang="en-US"/>
              <a:t>Click to edit Master title style</a:t>
            </a:r>
          </a:p>
        </p:txBody>
      </p:sp>
      <p:sp>
        <p:nvSpPr>
          <p:cNvPr id="3" name="Subtitle 2"/>
          <p:cNvSpPr>
            <a:spLocks noGrp="1"/>
          </p:cNvSpPr>
          <p:nvPr>
            <p:ph type="subTitle" idx="1"/>
          </p:nvPr>
        </p:nvSpPr>
        <p:spPr>
          <a:xfrm>
            <a:off x="1130595" y="4050834"/>
            <a:ext cx="5826719" cy="1096899"/>
          </a:xfrm>
        </p:spPr>
        <p:txBody>
          <a:bodyPr anchor="t"/>
          <a:lstStyle>
            <a:lvl1pPr marL="0" indent="0" algn="r">
              <a:buNone/>
              <a:defRPr>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AD8AF428-72DA-47B0-A90B-BC86B0E90F4B}" type="slidenum">
              <a:rPr lang="en-US" altLang="en-US" smtClean="0"/>
              <a:pPr>
                <a:defRPr/>
              </a:pPr>
              <a:t>‹#›</a:t>
            </a:fld>
            <a:endParaRPr lang="en-US" altLang="en-US"/>
          </a:p>
        </p:txBody>
      </p:sp>
    </p:spTree>
    <p:extLst>
      <p:ext uri="{BB962C8B-B14F-4D97-AF65-F5344CB8AC3E}">
        <p14:creationId xmlns:p14="http://schemas.microsoft.com/office/powerpoint/2010/main" val="333329371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609600"/>
            <a:ext cx="6347714" cy="3403600"/>
          </a:xfrm>
        </p:spPr>
        <p:txBody>
          <a:bodyPr anchor="ctr">
            <a:normAutofit/>
          </a:bodyPr>
          <a:lstStyle>
            <a:lvl1pPr algn="l">
              <a:defRPr sz="4400" b="0" cap="none"/>
            </a:lvl1pPr>
          </a:lstStyle>
          <a:p>
            <a:r>
              <a:rPr lang="en-US"/>
              <a:t>Click to edit Master title style</a:t>
            </a:r>
          </a:p>
        </p:txBody>
      </p:sp>
      <p:sp>
        <p:nvSpPr>
          <p:cNvPr id="3" name="Text Placeholder 2"/>
          <p:cNvSpPr>
            <a:spLocks noGrp="1"/>
          </p:cNvSpPr>
          <p:nvPr>
            <p:ph type="body" idx="1"/>
          </p:nvPr>
        </p:nvSpPr>
        <p:spPr>
          <a:xfrm>
            <a:off x="609600" y="4470400"/>
            <a:ext cx="6347714"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1A7996CC-C5FF-4935-9E1B-9B85852B4CA2}" type="datetimeFigureOut">
              <a:rPr lang="en-US" smtClean="0"/>
              <a:pPr>
                <a:defRPr/>
              </a:pPr>
              <a:t>8/9/2024</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03A738AD-21C9-4B5C-9844-2F00CD88FF88}" type="slidenum">
              <a:rPr lang="en-US" altLang="en-US" smtClean="0"/>
              <a:pPr>
                <a:defRPr/>
              </a:pPr>
              <a:t>‹#›</a:t>
            </a:fld>
            <a:endParaRPr lang="en-US" altLang="en-US"/>
          </a:p>
        </p:txBody>
      </p:sp>
    </p:spTree>
    <p:extLst>
      <p:ext uri="{BB962C8B-B14F-4D97-AF65-F5344CB8AC3E}">
        <p14:creationId xmlns:p14="http://schemas.microsoft.com/office/powerpoint/2010/main" val="7120676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74885" y="609600"/>
            <a:ext cx="6072182" cy="3022600"/>
          </a:xfrm>
        </p:spPr>
        <p:txBody>
          <a:bodyPr anchor="ctr">
            <a:normAutofit/>
          </a:bodyPr>
          <a:lstStyle>
            <a:lvl1pPr algn="l">
              <a:defRPr sz="4400" b="0" cap="none"/>
            </a:lvl1pPr>
          </a:lstStyle>
          <a:p>
            <a:r>
              <a:rPr lang="en-US"/>
              <a:t>Click to edit Master title style</a:t>
            </a:r>
          </a:p>
        </p:txBody>
      </p:sp>
      <p:sp>
        <p:nvSpPr>
          <p:cNvPr id="23" name="Text Placeholder 9"/>
          <p:cNvSpPr>
            <a:spLocks noGrp="1"/>
          </p:cNvSpPr>
          <p:nvPr>
            <p:ph type="body" sz="quarter" idx="13"/>
          </p:nvPr>
        </p:nvSpPr>
        <p:spPr>
          <a:xfrm>
            <a:off x="1101074" y="3632200"/>
            <a:ext cx="541980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09598" y="4470400"/>
            <a:ext cx="6347715"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1A7996CC-C5FF-4935-9E1B-9B85852B4CA2}" type="datetimeFigureOut">
              <a:rPr lang="en-US" smtClean="0"/>
              <a:pPr>
                <a:defRPr/>
              </a:pPr>
              <a:t>8/9/2024</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03A738AD-21C9-4B5C-9844-2F00CD88FF88}" type="slidenum">
              <a:rPr lang="en-US" altLang="en-US" smtClean="0"/>
              <a:pPr>
                <a:defRPr/>
              </a:pPr>
              <a:t>‹#›</a:t>
            </a:fld>
            <a:endParaRPr lang="en-US" altLang="en-US"/>
          </a:p>
        </p:txBody>
      </p:sp>
      <p:sp>
        <p:nvSpPr>
          <p:cNvPr id="24" name="TextBox 23"/>
          <p:cNvSpPr txBox="1"/>
          <p:nvPr/>
        </p:nvSpPr>
        <p:spPr>
          <a:xfrm>
            <a:off x="482711" y="790378"/>
            <a:ext cx="457319" cy="584776"/>
          </a:xfrm>
          <a:prstGeom prst="rect">
            <a:avLst/>
          </a:prstGeom>
        </p:spPr>
        <p:txBody>
          <a:bodyPr vert="horz" lIns="91440" tIns="45720" rIns="91440" bIns="45720" rtlCol="0" anchor="ctr">
            <a:noAutofit/>
          </a:bodyPr>
          <a:lstStyle/>
          <a:p>
            <a:pPr lvl="0"/>
            <a:r>
              <a:rPr lang="en-US" sz="8000" baseline="0">
                <a:ln w="3175" cmpd="sng">
                  <a:noFill/>
                </a:ln>
                <a:solidFill>
                  <a:schemeClr val="accent1">
                    <a:lumMod val="60000"/>
                    <a:lumOff val="40000"/>
                  </a:schemeClr>
                </a:solidFill>
                <a:effectLst/>
                <a:latin typeface="Arial"/>
              </a:rPr>
              <a:t>“</a:t>
            </a:r>
          </a:p>
        </p:txBody>
      </p:sp>
      <p:sp>
        <p:nvSpPr>
          <p:cNvPr id="25" name="TextBox 24"/>
          <p:cNvSpPr txBox="1"/>
          <p:nvPr/>
        </p:nvSpPr>
        <p:spPr>
          <a:xfrm>
            <a:off x="6747699" y="2886556"/>
            <a:ext cx="457319" cy="584776"/>
          </a:xfrm>
          <a:prstGeom prst="rect">
            <a:avLst/>
          </a:prstGeom>
        </p:spPr>
        <p:txBody>
          <a:bodyPr vert="horz" lIns="91440" tIns="45720" rIns="91440" bIns="45720" rtlCol="0" anchor="ctr">
            <a:noAutofit/>
          </a:bodyPr>
          <a:lstStyle/>
          <a:p>
            <a:pPr lvl="0"/>
            <a:r>
              <a:rPr lang="en-US" sz="8000" baseline="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val="292017042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09598" y="1931988"/>
            <a:ext cx="6347715" cy="2595460"/>
          </a:xfrm>
        </p:spPr>
        <p:txBody>
          <a:bodyPr anchor="b">
            <a:normAutofit/>
          </a:bodyPr>
          <a:lstStyle>
            <a:lvl1pPr algn="l">
              <a:defRPr sz="4400" b="0" cap="none"/>
            </a:lvl1pPr>
          </a:lstStyle>
          <a:p>
            <a:r>
              <a:rPr lang="en-US"/>
              <a:t>Click to edit Master title style</a:t>
            </a:r>
          </a:p>
        </p:txBody>
      </p:sp>
      <p:sp>
        <p:nvSpPr>
          <p:cNvPr id="3" name="Text Placeholder 2"/>
          <p:cNvSpPr>
            <a:spLocks noGrp="1"/>
          </p:cNvSpPr>
          <p:nvPr>
            <p:ph type="body" idx="1"/>
          </p:nvPr>
        </p:nvSpPr>
        <p:spPr>
          <a:xfrm>
            <a:off x="609598" y="4527448"/>
            <a:ext cx="6347715" cy="1513914"/>
          </a:xfrm>
        </p:spPr>
        <p:txBody>
          <a:bodyPr anchor="t">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1A7996CC-C5FF-4935-9E1B-9B85852B4CA2}" type="datetimeFigureOut">
              <a:rPr lang="en-US" smtClean="0"/>
              <a:pPr>
                <a:defRPr/>
              </a:pPr>
              <a:t>8/9/2024</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03A738AD-21C9-4B5C-9844-2F00CD88FF88}" type="slidenum">
              <a:rPr lang="en-US" altLang="en-US" smtClean="0"/>
              <a:pPr>
                <a:defRPr/>
              </a:pPr>
              <a:t>‹#›</a:t>
            </a:fld>
            <a:endParaRPr lang="en-US" altLang="en-US"/>
          </a:p>
        </p:txBody>
      </p:sp>
    </p:spTree>
    <p:extLst>
      <p:ext uri="{BB962C8B-B14F-4D97-AF65-F5344CB8AC3E}">
        <p14:creationId xmlns:p14="http://schemas.microsoft.com/office/powerpoint/2010/main" val="21349567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774885" y="609600"/>
            <a:ext cx="6072182" cy="3022600"/>
          </a:xfrm>
        </p:spPr>
        <p:txBody>
          <a:bodyPr anchor="ctr">
            <a:normAutofit/>
          </a:bodyPr>
          <a:lstStyle>
            <a:lvl1pPr algn="l">
              <a:defRPr sz="4400" b="0" cap="none"/>
            </a:lvl1pPr>
          </a:lstStyle>
          <a:p>
            <a:r>
              <a:rPr lang="en-US"/>
              <a:t>Click to edit Master title style</a:t>
            </a:r>
          </a:p>
        </p:txBody>
      </p:sp>
      <p:sp>
        <p:nvSpPr>
          <p:cNvPr id="23" name="Text Placeholder 9"/>
          <p:cNvSpPr>
            <a:spLocks noGrp="1"/>
          </p:cNvSpPr>
          <p:nvPr>
            <p:ph type="body" sz="quarter" idx="13"/>
          </p:nvPr>
        </p:nvSpPr>
        <p:spPr>
          <a:xfrm>
            <a:off x="609597" y="4013200"/>
            <a:ext cx="6347716" cy="514248"/>
          </a:xfrm>
        </p:spPr>
        <p:txBody>
          <a:bodyPr anchor="b">
            <a:noAutofit/>
          </a:bodyPr>
          <a:lstStyle>
            <a:lvl1pPr marL="0" indent="0">
              <a:buFontTx/>
              <a:buNone/>
              <a:defRPr sz="2400">
                <a:solidFill>
                  <a:schemeClr val="tx1">
                    <a:lumMod val="75000"/>
                    <a:lumOff val="25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09598" y="4527448"/>
            <a:ext cx="6347715"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1A7996CC-C5FF-4935-9E1B-9B85852B4CA2}" type="datetimeFigureOut">
              <a:rPr lang="en-US" smtClean="0"/>
              <a:pPr>
                <a:defRPr/>
              </a:pPr>
              <a:t>8/9/2024</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03A738AD-21C9-4B5C-9844-2F00CD88FF88}" type="slidenum">
              <a:rPr lang="en-US" altLang="en-US" smtClean="0"/>
              <a:pPr>
                <a:defRPr/>
              </a:pPr>
              <a:t>‹#›</a:t>
            </a:fld>
            <a:endParaRPr lang="en-US" altLang="en-US"/>
          </a:p>
        </p:txBody>
      </p:sp>
      <p:sp>
        <p:nvSpPr>
          <p:cNvPr id="24" name="TextBox 23"/>
          <p:cNvSpPr txBox="1"/>
          <p:nvPr/>
        </p:nvSpPr>
        <p:spPr>
          <a:xfrm>
            <a:off x="482711" y="790378"/>
            <a:ext cx="457319" cy="584776"/>
          </a:xfrm>
          <a:prstGeom prst="rect">
            <a:avLst/>
          </a:prstGeom>
        </p:spPr>
        <p:txBody>
          <a:bodyPr vert="horz" lIns="91440" tIns="45720" rIns="91440" bIns="45720" rtlCol="0" anchor="ctr">
            <a:noAutofit/>
          </a:bodyPr>
          <a:lstStyle/>
          <a:p>
            <a:pPr lvl="0"/>
            <a:r>
              <a:rPr lang="en-US" sz="8000" baseline="0">
                <a:ln w="3175" cmpd="sng">
                  <a:noFill/>
                </a:ln>
                <a:solidFill>
                  <a:schemeClr val="accent1">
                    <a:lumMod val="60000"/>
                    <a:lumOff val="40000"/>
                  </a:schemeClr>
                </a:solidFill>
                <a:effectLst/>
                <a:latin typeface="Arial"/>
              </a:rPr>
              <a:t>“</a:t>
            </a:r>
          </a:p>
        </p:txBody>
      </p:sp>
      <p:sp>
        <p:nvSpPr>
          <p:cNvPr id="25" name="TextBox 24"/>
          <p:cNvSpPr txBox="1"/>
          <p:nvPr/>
        </p:nvSpPr>
        <p:spPr>
          <a:xfrm>
            <a:off x="6747699" y="2886556"/>
            <a:ext cx="457319" cy="584776"/>
          </a:xfrm>
          <a:prstGeom prst="rect">
            <a:avLst/>
          </a:prstGeom>
        </p:spPr>
        <p:txBody>
          <a:bodyPr vert="horz" lIns="91440" tIns="45720" rIns="91440" bIns="45720" rtlCol="0" anchor="ctr">
            <a:noAutofit/>
          </a:bodyPr>
          <a:lstStyle/>
          <a:p>
            <a:pPr lvl="0"/>
            <a:r>
              <a:rPr lang="en-US" sz="8000" baseline="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val="29673742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15848" y="609600"/>
            <a:ext cx="6341465" cy="3022600"/>
          </a:xfrm>
        </p:spPr>
        <p:txBody>
          <a:bodyPr anchor="ctr">
            <a:normAutofit/>
          </a:bodyPr>
          <a:lstStyle>
            <a:lvl1pPr algn="l">
              <a:defRPr sz="4400" b="0" cap="none"/>
            </a:lvl1pPr>
          </a:lstStyle>
          <a:p>
            <a:r>
              <a:rPr lang="en-US"/>
              <a:t>Click to edit Master title style</a:t>
            </a:r>
          </a:p>
        </p:txBody>
      </p:sp>
      <p:sp>
        <p:nvSpPr>
          <p:cNvPr id="23" name="Text Placeholder 9"/>
          <p:cNvSpPr>
            <a:spLocks noGrp="1"/>
          </p:cNvSpPr>
          <p:nvPr>
            <p:ph type="body" sz="quarter" idx="13"/>
          </p:nvPr>
        </p:nvSpPr>
        <p:spPr>
          <a:xfrm>
            <a:off x="609597" y="4013200"/>
            <a:ext cx="6347716" cy="514248"/>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09598" y="4527448"/>
            <a:ext cx="6347715"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1A7996CC-C5FF-4935-9E1B-9B85852B4CA2}" type="datetimeFigureOut">
              <a:rPr lang="en-US" smtClean="0"/>
              <a:pPr>
                <a:defRPr/>
              </a:pPr>
              <a:t>8/9/2024</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03A738AD-21C9-4B5C-9844-2F00CD88FF88}" type="slidenum">
              <a:rPr lang="en-US" altLang="en-US" smtClean="0"/>
              <a:pPr>
                <a:defRPr/>
              </a:pPr>
              <a:t>‹#›</a:t>
            </a:fld>
            <a:endParaRPr lang="en-US" altLang="en-US"/>
          </a:p>
        </p:txBody>
      </p:sp>
    </p:spTree>
    <p:extLst>
      <p:ext uri="{BB962C8B-B14F-4D97-AF65-F5344CB8AC3E}">
        <p14:creationId xmlns:p14="http://schemas.microsoft.com/office/powerpoint/2010/main" val="11538921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6DF555A6-47DC-4319-8AEA-3DBF34BC24AC}" type="slidenum">
              <a:rPr lang="en-US" altLang="en-US" smtClean="0"/>
              <a:pPr>
                <a:defRPr/>
              </a:pPr>
              <a:t>‹#›</a:t>
            </a:fld>
            <a:endParaRPr lang="en-US" altLang="en-US"/>
          </a:p>
        </p:txBody>
      </p:sp>
    </p:spTree>
    <p:extLst>
      <p:ext uri="{BB962C8B-B14F-4D97-AF65-F5344CB8AC3E}">
        <p14:creationId xmlns:p14="http://schemas.microsoft.com/office/powerpoint/2010/main" val="78413543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977312" y="609600"/>
            <a:ext cx="978812" cy="5251451"/>
          </a:xfrm>
        </p:spPr>
        <p:txBody>
          <a:bodyPr vert="eaVert" anchor="ctr"/>
          <a:lstStyle/>
          <a:p>
            <a:r>
              <a:rPr lang="en-US"/>
              <a:t>Click to edit Master title style</a:t>
            </a:r>
          </a:p>
        </p:txBody>
      </p:sp>
      <p:sp>
        <p:nvSpPr>
          <p:cNvPr id="3" name="Vertical Text Placeholder 2"/>
          <p:cNvSpPr>
            <a:spLocks noGrp="1"/>
          </p:cNvSpPr>
          <p:nvPr>
            <p:ph type="body" orient="vert" idx="1"/>
          </p:nvPr>
        </p:nvSpPr>
        <p:spPr>
          <a:xfrm>
            <a:off x="609599" y="609600"/>
            <a:ext cx="5195026" cy="52514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2CDD12EF-A127-4F8B-B39A-D3780A445B11}" type="slidenum">
              <a:rPr lang="en-US" altLang="en-US" smtClean="0"/>
              <a:pPr>
                <a:defRPr/>
              </a:pPr>
              <a:t>‹#›</a:t>
            </a:fld>
            <a:endParaRPr lang="en-US" altLang="en-US"/>
          </a:p>
        </p:txBody>
      </p:sp>
    </p:spTree>
    <p:extLst>
      <p:ext uri="{BB962C8B-B14F-4D97-AF65-F5344CB8AC3E}">
        <p14:creationId xmlns:p14="http://schemas.microsoft.com/office/powerpoint/2010/main" val="193359876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Section Header">
    <p:bg>
      <p:bgRef idx="1002">
        <a:schemeClr val="bg2"/>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80203293"/>
      </p:ext>
    </p:extLst>
  </p:cSld>
  <p:clrMapOvr>
    <a:overrideClrMapping bg1="lt1" tx1="dk1" bg2="lt2" tx2="dk2" accent1="accent1" accent2="accent2" accent3="accent3" accent4="accent4" accent5="accent5" accent6="accent6" hlink="hlink" folHlink="folHlink"/>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1443491" y="644887"/>
            <a:ext cx="6571343" cy="1049235"/>
          </a:xfrm>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FBB7F27C-AEFE-46F2-B00B-71796B809F6A}" type="slidenum">
              <a:rPr lang="en-US" altLang="en-US" smtClean="0"/>
              <a:pPr>
                <a:defRPr/>
              </a:pPr>
              <a:t>‹#›</a:t>
            </a:fld>
            <a:endParaRPr lang="en-US" altLang="en-US"/>
          </a:p>
        </p:txBody>
      </p:sp>
    </p:spTree>
    <p:extLst>
      <p:ext uri="{BB962C8B-B14F-4D97-AF65-F5344CB8AC3E}">
        <p14:creationId xmlns:p14="http://schemas.microsoft.com/office/powerpoint/2010/main" val="6842451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95D7FBE7-BA8E-42B5-862B-4CA738E2CF1D}" type="slidenum">
              <a:rPr lang="en-US" altLang="en-US" smtClean="0"/>
              <a:pPr>
                <a:defRPr/>
              </a:pPr>
              <a:t>‹#›</a:t>
            </a:fld>
            <a:endParaRPr lang="en-US" altLang="en-US"/>
          </a:p>
        </p:txBody>
      </p:sp>
    </p:spTree>
    <p:extLst>
      <p:ext uri="{BB962C8B-B14F-4D97-AF65-F5344CB8AC3E}">
        <p14:creationId xmlns:p14="http://schemas.microsoft.com/office/powerpoint/2010/main" val="36719533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09598" y="2700868"/>
            <a:ext cx="6347715" cy="1826581"/>
          </a:xfrm>
        </p:spPr>
        <p:txBody>
          <a:bodyPr anchor="b"/>
          <a:lstStyle>
            <a:lvl1pPr algn="l">
              <a:defRPr sz="4000" b="0" cap="none">
                <a:solidFill>
                  <a:schemeClr val="tx1"/>
                </a:solidFill>
              </a:defRPr>
            </a:lvl1pPr>
          </a:lstStyle>
          <a:p>
            <a:r>
              <a:rPr lang="en-US"/>
              <a:t>Click to edit Master title style</a:t>
            </a:r>
          </a:p>
        </p:txBody>
      </p:sp>
      <p:sp>
        <p:nvSpPr>
          <p:cNvPr id="3" name="Text Placeholder 2"/>
          <p:cNvSpPr>
            <a:spLocks noGrp="1"/>
          </p:cNvSpPr>
          <p:nvPr>
            <p:ph type="body" idx="1"/>
          </p:nvPr>
        </p:nvSpPr>
        <p:spPr>
          <a:xfrm>
            <a:off x="609598" y="4527448"/>
            <a:ext cx="6347715" cy="860400"/>
          </a:xfrm>
        </p:spPr>
        <p:txBody>
          <a:bodyPr anchor="t"/>
          <a:lstStyle>
            <a:lvl1pPr marL="0" indent="0" algn="l">
              <a:buNone/>
              <a:defRPr sz="20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1A7996CC-C5FF-4935-9E1B-9B85852B4CA2}" type="datetimeFigureOut">
              <a:rPr lang="en-US" smtClean="0"/>
              <a:pPr>
                <a:defRPr/>
              </a:pPr>
              <a:t>8/9/2024</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03A738AD-21C9-4B5C-9844-2F00CD88FF88}" type="slidenum">
              <a:rPr lang="en-US" altLang="en-US" smtClean="0"/>
              <a:pPr>
                <a:defRPr/>
              </a:pPr>
              <a:t>‹#›</a:t>
            </a:fld>
            <a:endParaRPr lang="en-US" altLang="en-US"/>
          </a:p>
        </p:txBody>
      </p:sp>
    </p:spTree>
    <p:extLst>
      <p:ext uri="{BB962C8B-B14F-4D97-AF65-F5344CB8AC3E}">
        <p14:creationId xmlns:p14="http://schemas.microsoft.com/office/powerpoint/2010/main" val="42232259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609600"/>
            <a:ext cx="6347714" cy="1320800"/>
          </a:xfrm>
        </p:spPr>
        <p:txBody>
          <a:bodyPr/>
          <a:lstStyle/>
          <a:p>
            <a:r>
              <a:rPr lang="en-US"/>
              <a:t>Click to edit Master title style</a:t>
            </a:r>
          </a:p>
        </p:txBody>
      </p:sp>
      <p:sp>
        <p:nvSpPr>
          <p:cNvPr id="3" name="Content Placeholder 2"/>
          <p:cNvSpPr>
            <a:spLocks noGrp="1"/>
          </p:cNvSpPr>
          <p:nvPr>
            <p:ph sz="half" idx="1"/>
          </p:nvPr>
        </p:nvSpPr>
        <p:spPr>
          <a:xfrm>
            <a:off x="609600" y="2160589"/>
            <a:ext cx="3088109" cy="3880772"/>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869204" y="2160590"/>
            <a:ext cx="3088110" cy="3880773"/>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0F586595-2C22-4E0B-9BE2-5FB6AAC301D9}" type="slidenum">
              <a:rPr lang="en-US" altLang="en-US" smtClean="0"/>
              <a:pPr>
                <a:defRPr/>
              </a:pPr>
              <a:t>‹#›</a:t>
            </a:fld>
            <a:endParaRPr lang="en-US" altLang="en-US"/>
          </a:p>
        </p:txBody>
      </p:sp>
    </p:spTree>
    <p:extLst>
      <p:ext uri="{BB962C8B-B14F-4D97-AF65-F5344CB8AC3E}">
        <p14:creationId xmlns:p14="http://schemas.microsoft.com/office/powerpoint/2010/main" val="118778745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599" y="609600"/>
            <a:ext cx="6347713" cy="13208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599" y="2160983"/>
            <a:ext cx="309067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599" y="2737246"/>
            <a:ext cx="3090672" cy="330411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866640" y="2160983"/>
            <a:ext cx="309067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3866640" y="2737246"/>
            <a:ext cx="3090672" cy="330411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endParaRPr lang="en-US"/>
          </a:p>
        </p:txBody>
      </p:sp>
      <p:sp>
        <p:nvSpPr>
          <p:cNvPr id="8" name="Footer Placeholder 7"/>
          <p:cNvSpPr>
            <a:spLocks noGrp="1"/>
          </p:cNvSpPr>
          <p:nvPr>
            <p:ph type="ftr" sz="quarter" idx="11"/>
          </p:nvPr>
        </p:nvSpPr>
        <p:spPr/>
        <p:txBody>
          <a:bodyPr/>
          <a:lstStyle/>
          <a:p>
            <a:pPr>
              <a:defRPr/>
            </a:pPr>
            <a:endParaRPr lang="en-US"/>
          </a:p>
        </p:txBody>
      </p:sp>
      <p:sp>
        <p:nvSpPr>
          <p:cNvPr id="9" name="Slide Number Placeholder 8"/>
          <p:cNvSpPr>
            <a:spLocks noGrp="1"/>
          </p:cNvSpPr>
          <p:nvPr>
            <p:ph type="sldNum" sz="quarter" idx="12"/>
          </p:nvPr>
        </p:nvSpPr>
        <p:spPr/>
        <p:txBody>
          <a:bodyPr/>
          <a:lstStyle/>
          <a:p>
            <a:pPr>
              <a:defRPr/>
            </a:pPr>
            <a:fld id="{96A665C1-5666-479D-8C4B-86EE035E225F}" type="slidenum">
              <a:rPr lang="en-US" altLang="en-US" smtClean="0"/>
              <a:pPr>
                <a:defRPr/>
              </a:pPr>
              <a:t>‹#›</a:t>
            </a:fld>
            <a:endParaRPr lang="en-US" altLang="en-US"/>
          </a:p>
        </p:txBody>
      </p:sp>
    </p:spTree>
    <p:extLst>
      <p:ext uri="{BB962C8B-B14F-4D97-AF65-F5344CB8AC3E}">
        <p14:creationId xmlns:p14="http://schemas.microsoft.com/office/powerpoint/2010/main" val="495186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599" y="609600"/>
            <a:ext cx="6347714" cy="1320800"/>
          </a:xfrm>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FBB7F27C-AEFE-46F2-B00B-71796B809F6A}" type="slidenum">
              <a:rPr lang="en-US" altLang="en-US" smtClean="0"/>
              <a:pPr>
                <a:defRPr/>
              </a:pPr>
              <a:t>‹#›</a:t>
            </a:fld>
            <a:endParaRPr lang="en-US" altLang="en-US"/>
          </a:p>
        </p:txBody>
      </p:sp>
    </p:spTree>
    <p:extLst>
      <p:ext uri="{BB962C8B-B14F-4D97-AF65-F5344CB8AC3E}">
        <p14:creationId xmlns:p14="http://schemas.microsoft.com/office/powerpoint/2010/main" val="22094709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en-US"/>
          </a:p>
        </p:txBody>
      </p:sp>
      <p:sp>
        <p:nvSpPr>
          <p:cNvPr id="3" name="Footer Placeholder 2"/>
          <p:cNvSpPr>
            <a:spLocks noGrp="1"/>
          </p:cNvSpPr>
          <p:nvPr>
            <p:ph type="ftr" sz="quarter" idx="1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55665861-8AD7-49F0-B346-C90A33F7BBC9}" type="slidenum">
              <a:rPr lang="en-US" altLang="en-US" smtClean="0"/>
              <a:pPr>
                <a:defRPr/>
              </a:pPr>
              <a:t>‹#›</a:t>
            </a:fld>
            <a:endParaRPr lang="en-US" altLang="en-US"/>
          </a:p>
        </p:txBody>
      </p:sp>
    </p:spTree>
    <p:extLst>
      <p:ext uri="{BB962C8B-B14F-4D97-AF65-F5344CB8AC3E}">
        <p14:creationId xmlns:p14="http://schemas.microsoft.com/office/powerpoint/2010/main" val="11385146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599" y="1498604"/>
            <a:ext cx="2790182" cy="1278466"/>
          </a:xfrm>
        </p:spPr>
        <p:txBody>
          <a:bodyPr anchor="b">
            <a:normAutofit/>
          </a:bodyPr>
          <a:lstStyle>
            <a:lvl1pPr>
              <a:defRPr sz="2000"/>
            </a:lvl1pPr>
          </a:lstStyle>
          <a:p>
            <a:r>
              <a:rPr lang="en-US"/>
              <a:t>Click to edit Master title style</a:t>
            </a:r>
          </a:p>
        </p:txBody>
      </p:sp>
      <p:sp>
        <p:nvSpPr>
          <p:cNvPr id="3" name="Content Placeholder 2"/>
          <p:cNvSpPr>
            <a:spLocks noGrp="1"/>
          </p:cNvSpPr>
          <p:nvPr>
            <p:ph idx="1"/>
          </p:nvPr>
        </p:nvSpPr>
        <p:spPr>
          <a:xfrm>
            <a:off x="3571275" y="514925"/>
            <a:ext cx="3386037" cy="552643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599" y="2777069"/>
            <a:ext cx="2790182" cy="2584449"/>
          </a:xfrm>
        </p:spPr>
        <p:txBody>
          <a:bodyPr>
            <a:normAutofit/>
          </a:bodyPr>
          <a:lstStyle>
            <a:lvl1pPr marL="0" indent="0">
              <a:buNone/>
              <a:defRPr sz="14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40BE68F6-2A53-412C-B4B5-038F4D685BBB}" type="slidenum">
              <a:rPr lang="en-US" altLang="en-US" smtClean="0"/>
              <a:pPr>
                <a:defRPr/>
              </a:pPr>
              <a:t>‹#›</a:t>
            </a:fld>
            <a:endParaRPr lang="en-US" altLang="en-US"/>
          </a:p>
        </p:txBody>
      </p:sp>
    </p:spTree>
    <p:extLst>
      <p:ext uri="{BB962C8B-B14F-4D97-AF65-F5344CB8AC3E}">
        <p14:creationId xmlns:p14="http://schemas.microsoft.com/office/powerpoint/2010/main" val="8028305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599" y="4800600"/>
            <a:ext cx="6347714" cy="566738"/>
          </a:xfrm>
        </p:spPr>
        <p:txBody>
          <a:bodyPr anchor="b">
            <a:normAutofit/>
          </a:bodyPr>
          <a:lstStyle>
            <a:lvl1pPr algn="l">
              <a:defRPr sz="2400" b="0"/>
            </a:lvl1pPr>
          </a:lstStyle>
          <a:p>
            <a:r>
              <a:rPr lang="en-US"/>
              <a:t>Click to edit Master title style</a:t>
            </a:r>
          </a:p>
        </p:txBody>
      </p:sp>
      <p:sp>
        <p:nvSpPr>
          <p:cNvPr id="3" name="Picture Placeholder 2"/>
          <p:cNvSpPr>
            <a:spLocks noGrp="1" noChangeAspect="1"/>
          </p:cNvSpPr>
          <p:nvPr>
            <p:ph type="pic" idx="1"/>
          </p:nvPr>
        </p:nvSpPr>
        <p:spPr>
          <a:xfrm>
            <a:off x="609599" y="609600"/>
            <a:ext cx="6347714"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p>
        </p:txBody>
      </p:sp>
      <p:sp>
        <p:nvSpPr>
          <p:cNvPr id="4" name="Text Placeholder 3"/>
          <p:cNvSpPr>
            <a:spLocks noGrp="1"/>
          </p:cNvSpPr>
          <p:nvPr>
            <p:ph type="body" sz="half" idx="2"/>
          </p:nvPr>
        </p:nvSpPr>
        <p:spPr>
          <a:xfrm>
            <a:off x="609599" y="5367338"/>
            <a:ext cx="6347714"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25A7415F-D9D7-4BCE-BA33-652758DF27E0}" type="slidenum">
              <a:rPr lang="en-US" altLang="en-US" smtClean="0"/>
              <a:pPr>
                <a:defRPr/>
              </a:pPr>
              <a:t>‹#›</a:t>
            </a:fld>
            <a:endParaRPr lang="en-US" altLang="en-US"/>
          </a:p>
        </p:txBody>
      </p:sp>
    </p:spTree>
    <p:extLst>
      <p:ext uri="{BB962C8B-B14F-4D97-AF65-F5344CB8AC3E}">
        <p14:creationId xmlns:p14="http://schemas.microsoft.com/office/powerpoint/2010/main" val="22824145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7" name="Group 16"/>
          <p:cNvGrpSpPr/>
          <p:nvPr/>
        </p:nvGrpSpPr>
        <p:grpSpPr>
          <a:xfrm>
            <a:off x="-8467" y="-8468"/>
            <a:ext cx="9169805" cy="6874935"/>
            <a:chOff x="-8467" y="-8468"/>
            <a:chExt cx="9169805" cy="6874935"/>
          </a:xfrm>
        </p:grpSpPr>
        <p:sp>
          <p:nvSpPr>
            <p:cNvPr id="7" name="Freeform 6"/>
            <p:cNvSpPr/>
            <p:nvPr/>
          </p:nvSpPr>
          <p:spPr>
            <a:xfrm>
              <a:off x="-8467" y="4013200"/>
              <a:ext cx="457200" cy="2853267"/>
            </a:xfrm>
            <a:custGeom>
              <a:avLst/>
              <a:gdLst/>
              <a:ahLst/>
              <a:cxnLst/>
              <a:rect l="l" t="t" r="r" b="b"/>
              <a:pathLst>
                <a:path w="457200" h="2853267">
                  <a:moveTo>
                    <a:pt x="0" y="0"/>
                  </a:moveTo>
                  <a:lnTo>
                    <a:pt x="457200" y="2853267"/>
                  </a:lnTo>
                  <a:lnTo>
                    <a:pt x="0" y="2844800"/>
                  </a:lnTo>
                  <a:cubicBezTo>
                    <a:pt x="2822" y="1905000"/>
                    <a:pt x="5645" y="965200"/>
                    <a:pt x="0" y="0"/>
                  </a:cubicBezTo>
                  <a:close/>
                </a:path>
              </a:pathLst>
            </a:cu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cxnSp>
          <p:nvCxnSpPr>
            <p:cNvPr id="8" name="Straight Connector 7"/>
            <p:cNvCxnSpPr/>
            <p:nvPr/>
          </p:nvCxnSpPr>
          <p:spPr>
            <a:xfrm flipV="1">
              <a:off x="5130830" y="4175605"/>
              <a:ext cx="4022475" cy="2682396"/>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7042707"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sp>
          <p:nvSpPr>
            <p:cNvPr id="10" name="Freeform 9"/>
            <p:cNvSpPr/>
            <p:nvPr/>
          </p:nvSpPr>
          <p:spPr>
            <a:xfrm>
              <a:off x="6891896" y="1"/>
              <a:ext cx="2269442" cy="6866466"/>
            </a:xfrm>
            <a:custGeom>
              <a:avLst/>
              <a:gdLst/>
              <a:ahLst/>
              <a:cxnLst/>
              <a:rect l="l" t="t" r="r" b="b"/>
              <a:pathLst>
                <a:path w="2269442" h="6866466">
                  <a:moveTo>
                    <a:pt x="2023534" y="0"/>
                  </a:moveTo>
                  <a:lnTo>
                    <a:pt x="0" y="6858000"/>
                  </a:lnTo>
                  <a:lnTo>
                    <a:pt x="2269067" y="6866466"/>
                  </a:lnTo>
                  <a:cubicBezTo>
                    <a:pt x="2271889" y="4580466"/>
                    <a:pt x="2257778" y="2294466"/>
                    <a:pt x="2260600" y="8466"/>
                  </a:cubicBezTo>
                  <a:lnTo>
                    <a:pt x="2023534"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1" name="Freeform 10"/>
            <p:cNvSpPr/>
            <p:nvPr/>
          </p:nvSpPr>
          <p:spPr>
            <a:xfrm>
              <a:off x="7205158" y="-8467"/>
              <a:ext cx="1948147" cy="6866467"/>
            </a:xfrm>
            <a:custGeom>
              <a:avLst/>
              <a:gdLst/>
              <a:ahLst/>
              <a:cxnLst/>
              <a:rect l="l" t="t" r="r" b="b"/>
              <a:pathLst>
                <a:path w="1948147" h="6866467">
                  <a:moveTo>
                    <a:pt x="0" y="0"/>
                  </a:moveTo>
                  <a:lnTo>
                    <a:pt x="1202267" y="6866467"/>
                  </a:lnTo>
                  <a:lnTo>
                    <a:pt x="1947333" y="6866467"/>
                  </a:lnTo>
                  <a:cubicBezTo>
                    <a:pt x="1944511" y="4577645"/>
                    <a:pt x="1950155" y="2288822"/>
                    <a:pt x="1947333" y="0"/>
                  </a:cubicBez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2" name="Freeform 11"/>
            <p:cNvSpPr/>
            <p:nvPr/>
          </p:nvSpPr>
          <p:spPr>
            <a:xfrm>
              <a:off x="6637896" y="3920066"/>
              <a:ext cx="2513565" cy="2937933"/>
            </a:xfrm>
            <a:custGeom>
              <a:avLst/>
              <a:gdLst/>
              <a:ahLst/>
              <a:cxnLst/>
              <a:rect l="l" t="t" r="r" b="b"/>
              <a:pathLst>
                <a:path w="3259667" h="3810000">
                  <a:moveTo>
                    <a:pt x="0" y="3810000"/>
                  </a:moveTo>
                  <a:lnTo>
                    <a:pt x="3251200" y="0"/>
                  </a:lnTo>
                  <a:cubicBezTo>
                    <a:pt x="3254022" y="1270000"/>
                    <a:pt x="3256845" y="2540000"/>
                    <a:pt x="3259667" y="3810000"/>
                  </a:cubicBezTo>
                  <a:lnTo>
                    <a:pt x="0" y="3810000"/>
                  </a:lnTo>
                  <a:close/>
                </a:path>
              </a:pathLst>
            </a:cu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Freeform 12"/>
            <p:cNvSpPr/>
            <p:nvPr/>
          </p:nvSpPr>
          <p:spPr>
            <a:xfrm>
              <a:off x="7010429" y="-8467"/>
              <a:ext cx="2142876" cy="6866467"/>
            </a:xfrm>
            <a:custGeom>
              <a:avLst/>
              <a:gdLst/>
              <a:ahLst/>
              <a:cxnLst/>
              <a:rect l="l" t="t" r="r" b="b"/>
              <a:pathLst>
                <a:path w="2853267" h="6866467">
                  <a:moveTo>
                    <a:pt x="0" y="0"/>
                  </a:moveTo>
                  <a:lnTo>
                    <a:pt x="2472267" y="6866467"/>
                  </a:lnTo>
                  <a:lnTo>
                    <a:pt x="2853267" y="6858000"/>
                  </a:lnTo>
                  <a:lnTo>
                    <a:pt x="2853267" y="0"/>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Freeform 13"/>
            <p:cNvSpPr/>
            <p:nvPr/>
          </p:nvSpPr>
          <p:spPr>
            <a:xfrm>
              <a:off x="8295776" y="-8467"/>
              <a:ext cx="857530" cy="6866467"/>
            </a:xfrm>
            <a:custGeom>
              <a:avLst/>
              <a:gdLst/>
              <a:ahLst/>
              <a:cxnLst/>
              <a:rect l="l" t="t" r="r" b="b"/>
              <a:pathLst>
                <a:path w="1286933" h="6866467">
                  <a:moveTo>
                    <a:pt x="1016000" y="0"/>
                  </a:moveTo>
                  <a:lnTo>
                    <a:pt x="0" y="6866467"/>
                  </a:lnTo>
                  <a:lnTo>
                    <a:pt x="1286933" y="6866467"/>
                  </a:lnTo>
                  <a:cubicBezTo>
                    <a:pt x="1284111" y="4577645"/>
                    <a:pt x="1281288" y="2288822"/>
                    <a:pt x="1278466" y="0"/>
                  </a:cubicBezTo>
                  <a:lnTo>
                    <a:pt x="1016000"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Freeform 14"/>
            <p:cNvSpPr/>
            <p:nvPr/>
          </p:nvSpPr>
          <p:spPr>
            <a:xfrm>
              <a:off x="8077231" y="-8468"/>
              <a:ext cx="1066770" cy="6866467"/>
            </a:xfrm>
            <a:custGeom>
              <a:avLst/>
              <a:gdLst/>
              <a:ahLst/>
              <a:cxnLst/>
              <a:rect l="l" t="t" r="r" b="b"/>
              <a:pathLst>
                <a:path w="1270244" h="6866467">
                  <a:moveTo>
                    <a:pt x="0" y="0"/>
                  </a:moveTo>
                  <a:lnTo>
                    <a:pt x="1117600" y="6866467"/>
                  </a:lnTo>
                  <a:lnTo>
                    <a:pt x="1270000" y="6866467"/>
                  </a:lnTo>
                  <a:cubicBezTo>
                    <a:pt x="1272822" y="4574822"/>
                    <a:pt x="1250245" y="2291645"/>
                    <a:pt x="1253067" y="0"/>
                  </a:cubicBez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Freeform 15"/>
            <p:cNvSpPr/>
            <p:nvPr/>
          </p:nvSpPr>
          <p:spPr>
            <a:xfrm>
              <a:off x="8060297" y="4893733"/>
              <a:ext cx="1094086" cy="1964267"/>
            </a:xfrm>
            <a:custGeom>
              <a:avLst/>
              <a:gdLst/>
              <a:ahLst/>
              <a:cxnLst/>
              <a:rect l="l" t="t" r="r" b="b"/>
              <a:pathLst>
                <a:path w="1820333" h="32681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Placeholder 1"/>
          <p:cNvSpPr>
            <a:spLocks noGrp="1"/>
          </p:cNvSpPr>
          <p:nvPr>
            <p:ph type="title"/>
          </p:nvPr>
        </p:nvSpPr>
        <p:spPr>
          <a:xfrm>
            <a:off x="609599" y="609600"/>
            <a:ext cx="6347713" cy="1320800"/>
          </a:xfrm>
          <a:prstGeom prst="rect">
            <a:avLst/>
          </a:prstGeom>
        </p:spPr>
        <p:txBody>
          <a:bodyPr vert="horz" lIns="91440" tIns="45720" rIns="91440" bIns="45720" rtlCol="0" anchor="t">
            <a:normAutofit/>
          </a:bodyPr>
          <a:lstStyle/>
          <a:p>
            <a:r>
              <a:rPr lang="en-US"/>
              <a:t>Click to edit Master title style</a:t>
            </a:r>
          </a:p>
        </p:txBody>
      </p:sp>
      <p:sp>
        <p:nvSpPr>
          <p:cNvPr id="3" name="Text Placeholder 2"/>
          <p:cNvSpPr>
            <a:spLocks noGrp="1"/>
          </p:cNvSpPr>
          <p:nvPr>
            <p:ph type="body" idx="1"/>
          </p:nvPr>
        </p:nvSpPr>
        <p:spPr>
          <a:xfrm>
            <a:off x="609599" y="2160590"/>
            <a:ext cx="6347714" cy="388077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5405258" y="6041363"/>
            <a:ext cx="684132"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defRPr/>
            </a:pPr>
            <a:fld id="{1A7996CC-C5FF-4935-9E1B-9B85852B4CA2}" type="datetimeFigureOut">
              <a:rPr lang="en-US" smtClean="0"/>
              <a:pPr>
                <a:defRPr/>
              </a:pPr>
              <a:t>8/9/2024</a:t>
            </a:fld>
            <a:endParaRPr lang="en-US"/>
          </a:p>
        </p:txBody>
      </p:sp>
      <p:sp>
        <p:nvSpPr>
          <p:cNvPr id="5" name="Footer Placeholder 4"/>
          <p:cNvSpPr>
            <a:spLocks noGrp="1"/>
          </p:cNvSpPr>
          <p:nvPr>
            <p:ph type="ftr" sz="quarter" idx="3"/>
          </p:nvPr>
        </p:nvSpPr>
        <p:spPr>
          <a:xfrm>
            <a:off x="609599" y="6041363"/>
            <a:ext cx="4622973"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endParaRPr lang="en-US"/>
          </a:p>
        </p:txBody>
      </p:sp>
      <p:sp>
        <p:nvSpPr>
          <p:cNvPr id="6" name="Slide Number Placeholder 5"/>
          <p:cNvSpPr>
            <a:spLocks noGrp="1"/>
          </p:cNvSpPr>
          <p:nvPr>
            <p:ph type="sldNum" sz="quarter" idx="4"/>
          </p:nvPr>
        </p:nvSpPr>
        <p:spPr>
          <a:xfrm>
            <a:off x="6444676" y="6041363"/>
            <a:ext cx="512638" cy="365125"/>
          </a:xfrm>
          <a:prstGeom prst="rect">
            <a:avLst/>
          </a:prstGeom>
        </p:spPr>
        <p:txBody>
          <a:bodyPr vert="horz" lIns="91440" tIns="45720" rIns="91440" bIns="45720" rtlCol="0" anchor="ctr"/>
          <a:lstStyle>
            <a:lvl1pPr algn="r">
              <a:defRPr sz="900">
                <a:solidFill>
                  <a:schemeClr val="accent1"/>
                </a:solidFill>
              </a:defRPr>
            </a:lvl1pPr>
          </a:lstStyle>
          <a:p>
            <a:pPr>
              <a:defRPr/>
            </a:pPr>
            <a:fld id="{03A738AD-21C9-4B5C-9844-2F00CD88FF88}" type="slidenum">
              <a:rPr lang="en-US" altLang="en-US" smtClean="0"/>
              <a:pPr>
                <a:defRPr/>
              </a:pPr>
              <a:t>‹#›</a:t>
            </a:fld>
            <a:endParaRPr lang="en-US" altLang="en-US"/>
          </a:p>
        </p:txBody>
      </p:sp>
    </p:spTree>
    <p:extLst>
      <p:ext uri="{BB962C8B-B14F-4D97-AF65-F5344CB8AC3E}">
        <p14:creationId xmlns:p14="http://schemas.microsoft.com/office/powerpoint/2010/main" val="2626920695"/>
      </p:ext>
    </p:extLst>
  </p:cSld>
  <p:clrMap bg1="lt1" tx1="dk1" bg2="lt2" tx2="dk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 id="2147484177" r:id="rId12"/>
    <p:sldLayoutId id="2147484178" r:id="rId13"/>
    <p:sldLayoutId id="2147484179" r:id="rId14"/>
    <p:sldLayoutId id="2147484180" r:id="rId15"/>
    <p:sldLayoutId id="2147484181" r:id="rId16"/>
    <p:sldLayoutId id="2147484182" r:id="rId17"/>
    <p:sldLayoutId id="2147484158" r:id="rId18"/>
  </p:sldLayoutIdLst>
  <p:txStyles>
    <p:titleStyle>
      <a:lvl1pPr algn="l" defTabSz="457200" rtl="0" eaLnBrk="1" latinLnBrk="0" hangingPunct="1">
        <a:spcBef>
          <a:spcPct val="0"/>
        </a:spcBef>
        <a:buNone/>
        <a:defRPr sz="3600" kern="120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7.xml"/></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10.xml"/><Relationship Id="rId1" Type="http://schemas.openxmlformats.org/officeDocument/2006/relationships/slideLayout" Target="../slideLayouts/slideLayout6.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 Id="rId9"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1.xml"/><Relationship Id="rId1" Type="http://schemas.openxmlformats.org/officeDocument/2006/relationships/slideLayout" Target="../slideLayouts/slideLayout6.xml"/><Relationship Id="rId6" Type="http://schemas.microsoft.com/office/2007/relationships/hdphoto" Target="../media/hdphoto1.wdp"/><Relationship Id="rId5" Type="http://schemas.openxmlformats.org/officeDocument/2006/relationships/image" Target="../media/image12.png"/><Relationship Id="rId4" Type="http://schemas.openxmlformats.org/officeDocument/2006/relationships/image" Target="../media/image34.png"/></Relationships>
</file>

<file path=ppt/slides/_rels/slide12.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microsoft.com/office/2007/relationships/hdphoto" Target="../media/hdphoto1.wdp"/><Relationship Id="rId5" Type="http://schemas.openxmlformats.org/officeDocument/2006/relationships/image" Target="../media/image12.png"/><Relationship Id="rId4" Type="http://schemas.openxmlformats.org/officeDocument/2006/relationships/image" Target="../media/image36.png"/></Relationships>
</file>

<file path=ppt/slides/_rels/slide13.xml.rels><?xml version="1.0" encoding="UTF-8" standalone="yes"?>
<Relationships xmlns="http://schemas.openxmlformats.org/package/2006/relationships"><Relationship Id="rId3" Type="http://schemas.openxmlformats.org/officeDocument/2006/relationships/image" Target="../media/image37.png"/><Relationship Id="rId7" Type="http://schemas.microsoft.com/office/2007/relationships/hdphoto" Target="../media/hdphoto1.wdp"/><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image" Target="../media/image12.png"/><Relationship Id="rId5" Type="http://schemas.openxmlformats.org/officeDocument/2006/relationships/image" Target="../media/image39.png"/><Relationship Id="rId4" Type="http://schemas.openxmlformats.org/officeDocument/2006/relationships/image" Target="../media/image38.png"/></Relationships>
</file>

<file path=ppt/slides/_rels/slide14.xml.rels><?xml version="1.0" encoding="UTF-8" standalone="yes"?>
<Relationships xmlns="http://schemas.openxmlformats.org/package/2006/relationships"><Relationship Id="rId8" Type="http://schemas.openxmlformats.org/officeDocument/2006/relationships/image" Target="../media/image45.jpe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image" Target="../media/image43.png"/><Relationship Id="rId5" Type="http://schemas.openxmlformats.org/officeDocument/2006/relationships/image" Target="../media/image42.png"/><Relationship Id="rId10" Type="http://schemas.microsoft.com/office/2007/relationships/hdphoto" Target="../media/hdphoto1.wdp"/><Relationship Id="rId4" Type="http://schemas.openxmlformats.org/officeDocument/2006/relationships/image" Target="../media/image41.png"/><Relationship Id="rId9" Type="http://schemas.openxmlformats.org/officeDocument/2006/relationships/image" Target="../media/image12.png"/></Relationships>
</file>

<file path=ppt/slides/_rels/slide15.xml.rels><?xml version="1.0" encoding="UTF-8" standalone="yes"?>
<Relationships xmlns="http://schemas.openxmlformats.org/package/2006/relationships"><Relationship Id="rId8" Type="http://schemas.microsoft.com/office/2017/06/relationships/model3d" Target="../media/model3d3.glb"/><Relationship Id="rId3" Type="http://schemas.openxmlformats.org/officeDocument/2006/relationships/image" Target="../media/image46.jpeg"/><Relationship Id="rId7" Type="http://schemas.openxmlformats.org/officeDocument/2006/relationships/image" Target="../media/image43.png"/><Relationship Id="rId2" Type="http://schemas.openxmlformats.org/officeDocument/2006/relationships/notesSlide" Target="../notesSlides/notesSlide15.xml"/><Relationship Id="rId1" Type="http://schemas.openxmlformats.org/officeDocument/2006/relationships/slideLayout" Target="../slideLayouts/slideLayout6.xml"/><Relationship Id="rId6" Type="http://schemas.openxmlformats.org/officeDocument/2006/relationships/image" Target="../media/image44.png"/><Relationship Id="rId11" Type="http://schemas.microsoft.com/office/2007/relationships/hdphoto" Target="../media/hdphoto5.wdp"/><Relationship Id="rId5" Type="http://schemas.openxmlformats.org/officeDocument/2006/relationships/image" Target="../media/image47.jpeg"/><Relationship Id="rId10" Type="http://schemas.openxmlformats.org/officeDocument/2006/relationships/image" Target="../media/image49.png"/><Relationship Id="rId4" Type="http://schemas.openxmlformats.org/officeDocument/2006/relationships/image" Target="../media/image45.jpeg"/><Relationship Id="rId9" Type="http://schemas.openxmlformats.org/officeDocument/2006/relationships/image" Target="../media/image48.png"/></Relationships>
</file>

<file path=ppt/slides/_rels/slide16.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50.png"/><Relationship Id="rId7" Type="http://schemas.openxmlformats.org/officeDocument/2006/relationships/image" Target="../media/image53.png"/><Relationship Id="rId12" Type="http://schemas.microsoft.com/office/2007/relationships/hdphoto" Target="../media/hdphoto1.wdp"/><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52.png"/><Relationship Id="rId11" Type="http://schemas.openxmlformats.org/officeDocument/2006/relationships/image" Target="../media/image12.png"/><Relationship Id="rId5" Type="http://schemas.openxmlformats.org/officeDocument/2006/relationships/image" Target="../media/image51.png"/><Relationship Id="rId10" Type="http://schemas.openxmlformats.org/officeDocument/2006/relationships/image" Target="../media/image56.png"/><Relationship Id="rId4" Type="http://schemas.openxmlformats.org/officeDocument/2006/relationships/image" Target="../media/image32.png"/><Relationship Id="rId9" Type="http://schemas.openxmlformats.org/officeDocument/2006/relationships/image" Target="../media/image55.png"/></Relationships>
</file>

<file path=ppt/slides/_rels/slide17.xml.rels><?xml version="1.0" encoding="UTF-8" standalone="yes"?>
<Relationships xmlns="http://schemas.openxmlformats.org/package/2006/relationships"><Relationship Id="rId8" Type="http://schemas.openxmlformats.org/officeDocument/2006/relationships/image" Target="../media/image32.png"/><Relationship Id="rId13" Type="http://schemas.microsoft.com/office/2007/relationships/hdphoto" Target="../media/hdphoto1.wdp"/><Relationship Id="rId3" Type="http://schemas.openxmlformats.org/officeDocument/2006/relationships/image" Target="../media/image57.jpeg"/><Relationship Id="rId7" Type="http://schemas.openxmlformats.org/officeDocument/2006/relationships/image" Target="../media/image60.jpeg"/><Relationship Id="rId12" Type="http://schemas.openxmlformats.org/officeDocument/2006/relationships/image" Target="../media/image12.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53.png"/><Relationship Id="rId11" Type="http://schemas.openxmlformats.org/officeDocument/2006/relationships/image" Target="../media/image50.png"/><Relationship Id="rId5" Type="http://schemas.openxmlformats.org/officeDocument/2006/relationships/image" Target="../media/image59.jpeg"/><Relationship Id="rId10" Type="http://schemas.openxmlformats.org/officeDocument/2006/relationships/image" Target="../media/image62.jpeg"/><Relationship Id="rId4" Type="http://schemas.openxmlformats.org/officeDocument/2006/relationships/image" Target="../media/image58.png"/><Relationship Id="rId9" Type="http://schemas.openxmlformats.org/officeDocument/2006/relationships/image" Target="../media/image61.jpeg"/></Relationships>
</file>

<file path=ppt/slides/_rels/slide18.xml.rels><?xml version="1.0" encoding="UTF-8" standalone="yes"?>
<Relationships xmlns="http://schemas.openxmlformats.org/package/2006/relationships"><Relationship Id="rId8" Type="http://schemas.openxmlformats.org/officeDocument/2006/relationships/image" Target="../media/image66.jpeg"/><Relationship Id="rId13" Type="http://schemas.microsoft.com/office/2007/relationships/hdphoto" Target="../media/hdphoto1.wdp"/><Relationship Id="rId3" Type="http://schemas.openxmlformats.org/officeDocument/2006/relationships/image" Target="../media/image58.png"/><Relationship Id="rId7" Type="http://schemas.openxmlformats.org/officeDocument/2006/relationships/image" Target="../media/image65.jpeg"/><Relationship Id="rId12" Type="http://schemas.openxmlformats.org/officeDocument/2006/relationships/image" Target="../media/image12.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64.jpeg"/><Relationship Id="rId11" Type="http://schemas.openxmlformats.org/officeDocument/2006/relationships/image" Target="../media/image23.png"/><Relationship Id="rId5" Type="http://schemas.openxmlformats.org/officeDocument/2006/relationships/image" Target="../media/image50.png"/><Relationship Id="rId10" Type="http://schemas.openxmlformats.org/officeDocument/2006/relationships/image" Target="../media/image68.jpeg"/><Relationship Id="rId4" Type="http://schemas.openxmlformats.org/officeDocument/2006/relationships/image" Target="../media/image63.jpeg"/><Relationship Id="rId9" Type="http://schemas.openxmlformats.org/officeDocument/2006/relationships/image" Target="../media/image67.jpeg"/></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32.png"/><Relationship Id="rId7" Type="http://schemas.openxmlformats.org/officeDocument/2006/relationships/image" Target="../media/image23.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31.png"/><Relationship Id="rId5" Type="http://schemas.openxmlformats.org/officeDocument/2006/relationships/image" Target="../media/image69.jpeg"/><Relationship Id="rId4" Type="http://schemas.openxmlformats.org/officeDocument/2006/relationships/image" Target="../media/image50.png"/><Relationship Id="rId9" Type="http://schemas.microsoft.com/office/2007/relationships/hdphoto" Target="../media/hdphoto1.wdp"/></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74.png"/><Relationship Id="rId3" Type="http://schemas.microsoft.com/office/2017/06/relationships/model3d" Target="../media/model3d4.glb"/><Relationship Id="rId7" Type="http://schemas.openxmlformats.org/officeDocument/2006/relationships/image" Target="../media/image73.png"/><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openxmlformats.org/officeDocument/2006/relationships/image" Target="../media/image72.png"/><Relationship Id="rId5" Type="http://schemas.openxmlformats.org/officeDocument/2006/relationships/image" Target="../media/image71.png"/><Relationship Id="rId10"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12.png"/></Relationships>
</file>

<file path=ppt/slides/_rels/slide21.xml.rels><?xml version="1.0" encoding="UTF-8" standalone="yes"?>
<Relationships xmlns="http://schemas.openxmlformats.org/package/2006/relationships"><Relationship Id="rId3" Type="http://schemas.openxmlformats.org/officeDocument/2006/relationships/image" Target="../media/image75.png"/><Relationship Id="rId7" Type="http://schemas.microsoft.com/office/2007/relationships/hdphoto" Target="../media/hdphoto1.wdp"/><Relationship Id="rId2" Type="http://schemas.openxmlformats.org/officeDocument/2006/relationships/notesSlide" Target="../notesSlides/notesSlide21.xml"/><Relationship Id="rId1" Type="http://schemas.openxmlformats.org/officeDocument/2006/relationships/slideLayout" Target="../slideLayouts/slideLayout6.xml"/><Relationship Id="rId6" Type="http://schemas.openxmlformats.org/officeDocument/2006/relationships/image" Target="../media/image12.png"/><Relationship Id="rId5" Type="http://schemas.openxmlformats.org/officeDocument/2006/relationships/image" Target="../media/image77.jpeg"/><Relationship Id="rId4" Type="http://schemas.openxmlformats.org/officeDocument/2006/relationships/image" Target="../media/image76.png"/></Relationships>
</file>

<file path=ppt/slides/_rels/slide2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22.xml"/><Relationship Id="rId1" Type="http://schemas.openxmlformats.org/officeDocument/2006/relationships/slideLayout" Target="../slideLayouts/slideLayout6.xml"/><Relationship Id="rId5" Type="http://schemas.microsoft.com/office/2007/relationships/hdphoto" Target="../media/hdphoto1.wdp"/><Relationship Id="rId4" Type="http://schemas.openxmlformats.org/officeDocument/2006/relationships/image" Target="../media/image12.png"/></Relationships>
</file>

<file path=ppt/slides/_rels/slide23.xml.rels><?xml version="1.0" encoding="UTF-8" standalone="yes"?>
<Relationships xmlns="http://schemas.openxmlformats.org/package/2006/relationships"><Relationship Id="rId3" Type="http://schemas.openxmlformats.org/officeDocument/2006/relationships/image" Target="../media/image79.jpeg"/><Relationship Id="rId7" Type="http://schemas.microsoft.com/office/2007/relationships/hdphoto" Target="../media/hdphoto1.wdp"/><Relationship Id="rId2" Type="http://schemas.openxmlformats.org/officeDocument/2006/relationships/notesSlide" Target="../notesSlides/notesSlide23.xml"/><Relationship Id="rId1" Type="http://schemas.openxmlformats.org/officeDocument/2006/relationships/slideLayout" Target="../slideLayouts/slideLayout6.xml"/><Relationship Id="rId6" Type="http://schemas.openxmlformats.org/officeDocument/2006/relationships/image" Target="../media/image12.png"/><Relationship Id="rId5" Type="http://schemas.openxmlformats.org/officeDocument/2006/relationships/image" Target="cid:baa3ded8-44a1-40f6-a4b3-31239c915a3f" TargetMode="External"/><Relationship Id="rId4" Type="http://schemas.openxmlformats.org/officeDocument/2006/relationships/image" Target="../media/image80.png"/></Relationships>
</file>

<file path=ppt/slides/_rels/slide24.xml.rels><?xml version="1.0" encoding="UTF-8" standalone="yes"?>
<Relationships xmlns="http://schemas.openxmlformats.org/package/2006/relationships"><Relationship Id="rId8" Type="http://schemas.microsoft.com/office/2007/relationships/hdphoto" Target="../media/hdphoto6.wdp"/><Relationship Id="rId13" Type="http://schemas.openxmlformats.org/officeDocument/2006/relationships/image" Target="../media/image12.png"/><Relationship Id="rId3" Type="http://schemas.microsoft.com/office/2017/06/relationships/model3d" Target="../media/model3d4.glb"/><Relationship Id="rId7" Type="http://schemas.openxmlformats.org/officeDocument/2006/relationships/image" Target="../media/image84.png"/><Relationship Id="rId12" Type="http://schemas.microsoft.com/office/2007/relationships/hdphoto" Target="../media/hdphoto8.wdp"/><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83.png"/><Relationship Id="rId11" Type="http://schemas.openxmlformats.org/officeDocument/2006/relationships/image" Target="../media/image86.png"/><Relationship Id="rId5" Type="http://schemas.openxmlformats.org/officeDocument/2006/relationships/image" Target="../media/image82.png"/><Relationship Id="rId10" Type="http://schemas.microsoft.com/office/2007/relationships/hdphoto" Target="../media/hdphoto7.wdp"/><Relationship Id="rId4" Type="http://schemas.openxmlformats.org/officeDocument/2006/relationships/image" Target="../media/image81.png"/><Relationship Id="rId9" Type="http://schemas.openxmlformats.org/officeDocument/2006/relationships/image" Target="../media/image85.png"/><Relationship Id="rId14" Type="http://schemas.microsoft.com/office/2007/relationships/hdphoto" Target="../media/hdphoto1.wdp"/></Relationships>
</file>

<file path=ppt/slides/_rels/slide25.xml.rels><?xml version="1.0" encoding="UTF-8" standalone="yes"?>
<Relationships xmlns="http://schemas.openxmlformats.org/package/2006/relationships"><Relationship Id="rId8" Type="http://schemas.openxmlformats.org/officeDocument/2006/relationships/image" Target="../media/image90.jpeg"/><Relationship Id="rId3" Type="http://schemas.openxmlformats.org/officeDocument/2006/relationships/image" Target="../media/image22.png"/><Relationship Id="rId7" Type="http://schemas.openxmlformats.org/officeDocument/2006/relationships/image" Target="../media/image89.jpeg"/><Relationship Id="rId12" Type="http://schemas.microsoft.com/office/2007/relationships/hdphoto" Target="../media/hdphoto1.wdp"/><Relationship Id="rId2" Type="http://schemas.openxmlformats.org/officeDocument/2006/relationships/notesSlide" Target="../notesSlides/notesSlide25.xml"/><Relationship Id="rId1" Type="http://schemas.openxmlformats.org/officeDocument/2006/relationships/slideLayout" Target="../slideLayouts/slideLayout6.xml"/><Relationship Id="rId6" Type="http://schemas.openxmlformats.org/officeDocument/2006/relationships/image" Target="../media/image88.jpeg"/><Relationship Id="rId11" Type="http://schemas.openxmlformats.org/officeDocument/2006/relationships/image" Target="../media/image12.png"/><Relationship Id="rId5" Type="http://schemas.openxmlformats.org/officeDocument/2006/relationships/image" Target="../media/image87.jpeg"/><Relationship Id="rId10" Type="http://schemas.openxmlformats.org/officeDocument/2006/relationships/image" Target="../media/image92.jpeg"/><Relationship Id="rId4" Type="http://schemas.openxmlformats.org/officeDocument/2006/relationships/image" Target="../media/image23.png"/><Relationship Id="rId9" Type="http://schemas.openxmlformats.org/officeDocument/2006/relationships/image" Target="../media/image91.jpeg"/></Relationships>
</file>

<file path=ppt/slides/_rels/slide26.xml.rels><?xml version="1.0" encoding="UTF-8" standalone="yes"?>
<Relationships xmlns="http://schemas.openxmlformats.org/package/2006/relationships"><Relationship Id="rId3" Type="http://schemas.microsoft.com/office/2017/06/relationships/model3d" Target="../media/model3d5.glb"/><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8.png"/><Relationship Id="rId4" Type="http://schemas.openxmlformats.org/officeDocument/2006/relationships/image" Target="../media/image93.png"/></Relationships>
</file>

<file path=ppt/slides/_rels/slide27.xml.rels><?xml version="1.0" encoding="UTF-8" standalone="yes"?>
<Relationships xmlns="http://schemas.openxmlformats.org/package/2006/relationships"><Relationship Id="rId8" Type="http://schemas.openxmlformats.org/officeDocument/2006/relationships/image" Target="../media/image98.jpeg"/><Relationship Id="rId3" Type="http://schemas.openxmlformats.org/officeDocument/2006/relationships/notesSlide" Target="../notesSlides/notesSlide27.xml"/><Relationship Id="rId7" Type="http://schemas.openxmlformats.org/officeDocument/2006/relationships/image" Target="../media/image97.jpeg"/><Relationship Id="rId12" Type="http://schemas.openxmlformats.org/officeDocument/2006/relationships/image" Target="../media/image102.jpg"/><Relationship Id="rId2" Type="http://schemas.openxmlformats.org/officeDocument/2006/relationships/slideLayout" Target="../slideLayouts/slideLayout2.xml"/><Relationship Id="rId1" Type="http://schemas.openxmlformats.org/officeDocument/2006/relationships/tags" Target="../tags/tag3.xml"/><Relationship Id="rId6" Type="http://schemas.openxmlformats.org/officeDocument/2006/relationships/image" Target="../media/image96.jpeg"/><Relationship Id="rId11" Type="http://schemas.openxmlformats.org/officeDocument/2006/relationships/image" Target="../media/image101.jpeg"/><Relationship Id="rId5" Type="http://schemas.openxmlformats.org/officeDocument/2006/relationships/image" Target="../media/image95.jpeg"/><Relationship Id="rId10" Type="http://schemas.openxmlformats.org/officeDocument/2006/relationships/image" Target="../media/image100.jpeg"/><Relationship Id="rId4" Type="http://schemas.openxmlformats.org/officeDocument/2006/relationships/image" Target="../media/image94.png"/><Relationship Id="rId9" Type="http://schemas.openxmlformats.org/officeDocument/2006/relationships/image" Target="../media/image99.jpe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image" Target="../media/image105.jpeg"/><Relationship Id="rId5" Type="http://schemas.openxmlformats.org/officeDocument/2006/relationships/image" Target="../media/image104.jpg"/><Relationship Id="rId4" Type="http://schemas.openxmlformats.org/officeDocument/2006/relationships/image" Target="../media/image103.jpeg"/></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4.jpe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5.xml"/><Relationship Id="rId6" Type="http://schemas.openxmlformats.org/officeDocument/2006/relationships/image" Target="../media/image107.png"/><Relationship Id="rId5" Type="http://schemas.openxmlformats.org/officeDocument/2006/relationships/image" Target="../media/image106.png"/><Relationship Id="rId4" Type="http://schemas.openxmlformats.org/officeDocument/2006/relationships/image" Target="../media/image103.jpe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7" Type="http://schemas.openxmlformats.org/officeDocument/2006/relationships/image" Target="../media/image107.png"/><Relationship Id="rId2" Type="http://schemas.openxmlformats.org/officeDocument/2006/relationships/slideLayout" Target="../slideLayouts/slideLayout2.xml"/><Relationship Id="rId1" Type="http://schemas.openxmlformats.org/officeDocument/2006/relationships/tags" Target="../tags/tag6.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103.jpeg"/></Relationships>
</file>

<file path=ppt/slides/_rels/slide32.xml.rels><?xml version="1.0" encoding="UTF-8" standalone="yes"?>
<Relationships xmlns="http://schemas.openxmlformats.org/package/2006/relationships"><Relationship Id="rId8" Type="http://schemas.openxmlformats.org/officeDocument/2006/relationships/image" Target="../media/image113.png"/><Relationship Id="rId13" Type="http://schemas.openxmlformats.org/officeDocument/2006/relationships/image" Target="../media/image20.png"/><Relationship Id="rId3" Type="http://schemas.openxmlformats.org/officeDocument/2006/relationships/image" Target="../media/image110.jpeg"/><Relationship Id="rId7" Type="http://schemas.microsoft.com/office/2007/relationships/hdphoto" Target="../media/hdphoto10.wdp"/><Relationship Id="rId12" Type="http://schemas.openxmlformats.org/officeDocument/2006/relationships/image" Target="../media/image115.jpeg"/><Relationship Id="rId2" Type="http://schemas.openxmlformats.org/officeDocument/2006/relationships/slideLayout" Target="../slideLayouts/slideLayout2.xml"/><Relationship Id="rId1" Type="http://schemas.openxmlformats.org/officeDocument/2006/relationships/tags" Target="../tags/tag7.xml"/><Relationship Id="rId6" Type="http://schemas.openxmlformats.org/officeDocument/2006/relationships/image" Target="../media/image112.png"/><Relationship Id="rId11" Type="http://schemas.openxmlformats.org/officeDocument/2006/relationships/image" Target="../media/image114.jpeg"/><Relationship Id="rId5" Type="http://schemas.microsoft.com/office/2007/relationships/hdphoto" Target="../media/hdphoto9.wdp"/><Relationship Id="rId10" Type="http://schemas.openxmlformats.org/officeDocument/2006/relationships/image" Target="../media/image19.png"/><Relationship Id="rId4" Type="http://schemas.openxmlformats.org/officeDocument/2006/relationships/image" Target="../media/image111.png"/><Relationship Id="rId9" Type="http://schemas.microsoft.com/office/2007/relationships/hdphoto" Target="../media/hdphoto11.wdp"/><Relationship Id="rId14" Type="http://schemas.openxmlformats.org/officeDocument/2006/relationships/image" Target="../media/image116.png"/></Relationships>
</file>

<file path=ppt/slides/_rels/slide33.xml.rels><?xml version="1.0" encoding="UTF-8" standalone="yes"?>
<Relationships xmlns="http://schemas.openxmlformats.org/package/2006/relationships"><Relationship Id="rId8" Type="http://schemas.openxmlformats.org/officeDocument/2006/relationships/image" Target="../media/image113.png"/><Relationship Id="rId13" Type="http://schemas.openxmlformats.org/officeDocument/2006/relationships/image" Target="../media/image118.png"/><Relationship Id="rId3" Type="http://schemas.openxmlformats.org/officeDocument/2006/relationships/image" Target="../media/image110.jpeg"/><Relationship Id="rId7" Type="http://schemas.microsoft.com/office/2007/relationships/hdphoto" Target="../media/hdphoto10.wdp"/><Relationship Id="rId12" Type="http://schemas.openxmlformats.org/officeDocument/2006/relationships/image" Target="../media/image117.png"/><Relationship Id="rId2" Type="http://schemas.openxmlformats.org/officeDocument/2006/relationships/slideLayout" Target="../slideLayouts/slideLayout2.xml"/><Relationship Id="rId16" Type="http://schemas.openxmlformats.org/officeDocument/2006/relationships/image" Target="../media/image116.png"/><Relationship Id="rId1" Type="http://schemas.openxmlformats.org/officeDocument/2006/relationships/tags" Target="../tags/tag8.xml"/><Relationship Id="rId6" Type="http://schemas.openxmlformats.org/officeDocument/2006/relationships/image" Target="../media/image112.png"/><Relationship Id="rId11" Type="http://schemas.openxmlformats.org/officeDocument/2006/relationships/image" Target="../media/image114.jpeg"/><Relationship Id="rId5" Type="http://schemas.microsoft.com/office/2007/relationships/hdphoto" Target="../media/hdphoto9.wdp"/><Relationship Id="rId15" Type="http://schemas.openxmlformats.org/officeDocument/2006/relationships/image" Target="../media/image20.png"/><Relationship Id="rId10" Type="http://schemas.openxmlformats.org/officeDocument/2006/relationships/image" Target="../media/image19.png"/><Relationship Id="rId4" Type="http://schemas.openxmlformats.org/officeDocument/2006/relationships/image" Target="../media/image111.png"/><Relationship Id="rId9" Type="http://schemas.microsoft.com/office/2007/relationships/hdphoto" Target="../media/hdphoto11.wdp"/><Relationship Id="rId14" Type="http://schemas.openxmlformats.org/officeDocument/2006/relationships/image" Target="../media/image115.jpeg"/></Relationships>
</file>

<file path=ppt/slides/_rels/slide34.xml.rels><?xml version="1.0" encoding="UTF-8" standalone="yes"?>
<Relationships xmlns="http://schemas.openxmlformats.org/package/2006/relationships"><Relationship Id="rId8" Type="http://schemas.openxmlformats.org/officeDocument/2006/relationships/image" Target="../media/image113.png"/><Relationship Id="rId13" Type="http://schemas.openxmlformats.org/officeDocument/2006/relationships/image" Target="../media/image118.png"/><Relationship Id="rId18" Type="http://schemas.openxmlformats.org/officeDocument/2006/relationships/image" Target="../media/image120.jpg"/><Relationship Id="rId3" Type="http://schemas.openxmlformats.org/officeDocument/2006/relationships/image" Target="../media/image110.jpeg"/><Relationship Id="rId7" Type="http://schemas.microsoft.com/office/2007/relationships/hdphoto" Target="../media/hdphoto10.wdp"/><Relationship Id="rId12" Type="http://schemas.openxmlformats.org/officeDocument/2006/relationships/image" Target="../media/image119.png"/><Relationship Id="rId17" Type="http://schemas.openxmlformats.org/officeDocument/2006/relationships/image" Target="../media/image116.png"/><Relationship Id="rId2" Type="http://schemas.openxmlformats.org/officeDocument/2006/relationships/slideLayout" Target="../slideLayouts/slideLayout2.xml"/><Relationship Id="rId16" Type="http://schemas.openxmlformats.org/officeDocument/2006/relationships/image" Target="../media/image20.png"/><Relationship Id="rId1" Type="http://schemas.openxmlformats.org/officeDocument/2006/relationships/tags" Target="../tags/tag9.xml"/><Relationship Id="rId6" Type="http://schemas.openxmlformats.org/officeDocument/2006/relationships/image" Target="../media/image112.png"/><Relationship Id="rId11" Type="http://schemas.openxmlformats.org/officeDocument/2006/relationships/image" Target="../media/image114.jpeg"/><Relationship Id="rId5" Type="http://schemas.microsoft.com/office/2007/relationships/hdphoto" Target="../media/hdphoto9.wdp"/><Relationship Id="rId15" Type="http://schemas.openxmlformats.org/officeDocument/2006/relationships/image" Target="../media/image115.jpeg"/><Relationship Id="rId10" Type="http://schemas.openxmlformats.org/officeDocument/2006/relationships/image" Target="../media/image19.png"/><Relationship Id="rId4" Type="http://schemas.openxmlformats.org/officeDocument/2006/relationships/image" Target="../media/image111.png"/><Relationship Id="rId9" Type="http://schemas.microsoft.com/office/2007/relationships/hdphoto" Target="../media/hdphoto11.wdp"/><Relationship Id="rId14" Type="http://schemas.openxmlformats.org/officeDocument/2006/relationships/image" Target="../media/image117.png"/></Relationships>
</file>

<file path=ppt/slides/_rels/slide35.xml.rels><?xml version="1.0" encoding="UTF-8" standalone="yes"?>
<Relationships xmlns="http://schemas.openxmlformats.org/package/2006/relationships"><Relationship Id="rId8" Type="http://schemas.openxmlformats.org/officeDocument/2006/relationships/image" Target="../media/image113.png"/><Relationship Id="rId13" Type="http://schemas.openxmlformats.org/officeDocument/2006/relationships/image" Target="../media/image121.wmf"/><Relationship Id="rId18" Type="http://schemas.openxmlformats.org/officeDocument/2006/relationships/image" Target="../media/image117.png"/><Relationship Id="rId26" Type="http://schemas.openxmlformats.org/officeDocument/2006/relationships/oleObject" Target="../embeddings/oleObject4.bin"/><Relationship Id="rId3" Type="http://schemas.openxmlformats.org/officeDocument/2006/relationships/image" Target="../media/image110.jpeg"/><Relationship Id="rId21" Type="http://schemas.microsoft.com/office/2007/relationships/hdphoto" Target="../media/hdphoto12.wdp"/><Relationship Id="rId7" Type="http://schemas.microsoft.com/office/2007/relationships/hdphoto" Target="../media/hdphoto10.wdp"/><Relationship Id="rId12" Type="http://schemas.openxmlformats.org/officeDocument/2006/relationships/oleObject" Target="../embeddings/oleObject1.bin"/><Relationship Id="rId17" Type="http://schemas.openxmlformats.org/officeDocument/2006/relationships/image" Target="../media/image118.png"/><Relationship Id="rId25" Type="http://schemas.openxmlformats.org/officeDocument/2006/relationships/image" Target="../media/image116.png"/><Relationship Id="rId2" Type="http://schemas.openxmlformats.org/officeDocument/2006/relationships/slideLayout" Target="../slideLayouts/slideLayout2.xml"/><Relationship Id="rId16" Type="http://schemas.openxmlformats.org/officeDocument/2006/relationships/image" Target="../media/image119.png"/><Relationship Id="rId20" Type="http://schemas.openxmlformats.org/officeDocument/2006/relationships/image" Target="../media/image123.png"/><Relationship Id="rId1" Type="http://schemas.openxmlformats.org/officeDocument/2006/relationships/tags" Target="../tags/tag10.xml"/><Relationship Id="rId6" Type="http://schemas.openxmlformats.org/officeDocument/2006/relationships/image" Target="../media/image112.png"/><Relationship Id="rId11" Type="http://schemas.openxmlformats.org/officeDocument/2006/relationships/image" Target="../media/image114.jpeg"/><Relationship Id="rId24" Type="http://schemas.openxmlformats.org/officeDocument/2006/relationships/image" Target="../media/image20.png"/><Relationship Id="rId5" Type="http://schemas.microsoft.com/office/2007/relationships/hdphoto" Target="../media/hdphoto9.wdp"/><Relationship Id="rId15" Type="http://schemas.openxmlformats.org/officeDocument/2006/relationships/image" Target="../media/image122.emf"/><Relationship Id="rId23" Type="http://schemas.openxmlformats.org/officeDocument/2006/relationships/image" Target="../media/image124.emf"/><Relationship Id="rId10" Type="http://schemas.openxmlformats.org/officeDocument/2006/relationships/image" Target="../media/image19.png"/><Relationship Id="rId19" Type="http://schemas.openxmlformats.org/officeDocument/2006/relationships/image" Target="../media/image115.jpeg"/><Relationship Id="rId4" Type="http://schemas.openxmlformats.org/officeDocument/2006/relationships/image" Target="../media/image111.png"/><Relationship Id="rId9" Type="http://schemas.microsoft.com/office/2007/relationships/hdphoto" Target="../media/hdphoto11.wdp"/><Relationship Id="rId14" Type="http://schemas.openxmlformats.org/officeDocument/2006/relationships/oleObject" Target="../embeddings/oleObject2.bin"/><Relationship Id="rId22" Type="http://schemas.openxmlformats.org/officeDocument/2006/relationships/oleObject" Target="../embeddings/oleObject3.bin"/></Relationships>
</file>

<file path=ppt/slides/_rels/slide36.xml.rels><?xml version="1.0" encoding="UTF-8" standalone="yes"?>
<Relationships xmlns="http://schemas.openxmlformats.org/package/2006/relationships"><Relationship Id="rId8" Type="http://schemas.openxmlformats.org/officeDocument/2006/relationships/image" Target="../media/image113.png"/><Relationship Id="rId13" Type="http://schemas.microsoft.com/office/2007/relationships/hdphoto" Target="../media/hdphoto12.wdp"/><Relationship Id="rId18" Type="http://schemas.openxmlformats.org/officeDocument/2006/relationships/image" Target="../media/image117.png"/><Relationship Id="rId3" Type="http://schemas.openxmlformats.org/officeDocument/2006/relationships/image" Target="../media/image110.jpeg"/><Relationship Id="rId21" Type="http://schemas.openxmlformats.org/officeDocument/2006/relationships/image" Target="../media/image20.png"/><Relationship Id="rId7" Type="http://schemas.microsoft.com/office/2007/relationships/hdphoto" Target="../media/hdphoto10.wdp"/><Relationship Id="rId12" Type="http://schemas.openxmlformats.org/officeDocument/2006/relationships/image" Target="../media/image123.png"/><Relationship Id="rId17" Type="http://schemas.openxmlformats.org/officeDocument/2006/relationships/image" Target="../media/image118.png"/><Relationship Id="rId2" Type="http://schemas.openxmlformats.org/officeDocument/2006/relationships/slideLayout" Target="../slideLayouts/slideLayout2.xml"/><Relationship Id="rId16" Type="http://schemas.openxmlformats.org/officeDocument/2006/relationships/image" Target="../media/image119.png"/><Relationship Id="rId20" Type="http://schemas.openxmlformats.org/officeDocument/2006/relationships/image" Target="../media/image125.png"/><Relationship Id="rId1" Type="http://schemas.openxmlformats.org/officeDocument/2006/relationships/tags" Target="../tags/tag11.xml"/><Relationship Id="rId6" Type="http://schemas.openxmlformats.org/officeDocument/2006/relationships/image" Target="../media/image112.png"/><Relationship Id="rId11" Type="http://schemas.openxmlformats.org/officeDocument/2006/relationships/image" Target="../media/image114.jpeg"/><Relationship Id="rId5" Type="http://schemas.microsoft.com/office/2007/relationships/hdphoto" Target="../media/hdphoto9.wdp"/><Relationship Id="rId15" Type="http://schemas.openxmlformats.org/officeDocument/2006/relationships/image" Target="../media/image124.emf"/><Relationship Id="rId10" Type="http://schemas.openxmlformats.org/officeDocument/2006/relationships/image" Target="../media/image19.png"/><Relationship Id="rId19" Type="http://schemas.openxmlformats.org/officeDocument/2006/relationships/image" Target="../media/image115.jpeg"/><Relationship Id="rId4" Type="http://schemas.openxmlformats.org/officeDocument/2006/relationships/image" Target="../media/image111.png"/><Relationship Id="rId9" Type="http://schemas.microsoft.com/office/2007/relationships/hdphoto" Target="../media/hdphoto11.wdp"/><Relationship Id="rId14" Type="http://schemas.openxmlformats.org/officeDocument/2006/relationships/oleObject" Target="../embeddings/oleObject3.bin"/><Relationship Id="rId22" Type="http://schemas.openxmlformats.org/officeDocument/2006/relationships/image" Target="../media/image116.png"/></Relationships>
</file>

<file path=ppt/slides/_rels/slide3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32.xml"/><Relationship Id="rId1" Type="http://schemas.openxmlformats.org/officeDocument/2006/relationships/slideLayout" Target="../slideLayouts/slideLayout2.xml"/><Relationship Id="rId4" Type="http://schemas.openxmlformats.org/officeDocument/2006/relationships/image" Target="../media/image127.png"/></Relationships>
</file>

<file path=ppt/slides/_rels/slide38.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129.png"/><Relationship Id="rId4" Type="http://schemas.openxmlformats.org/officeDocument/2006/relationships/notesSlide" Target="../notesSlides/notesSlide34.xml"/></Relationships>
</file>

<file path=ppt/slides/_rels/slide4.xml.rels><?xml version="1.0" encoding="UTF-8" standalone="yes"?>
<Relationships xmlns="http://schemas.openxmlformats.org/package/2006/relationships"><Relationship Id="rId8" Type="http://schemas.microsoft.com/office/2017/06/relationships/model3d" Target="../media/model3d1.glb"/><Relationship Id="rId3" Type="http://schemas.openxmlformats.org/officeDocument/2006/relationships/image" Target="../media/image5.png"/><Relationship Id="rId7" Type="http://schemas.openxmlformats.org/officeDocument/2006/relationships/image" Target="../media/image4.jpeg"/><Relationship Id="rId12"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8.png"/><Relationship Id="rId11" Type="http://schemas.openxmlformats.org/officeDocument/2006/relationships/image" Target="../media/image10.png"/><Relationship Id="rId5" Type="http://schemas.openxmlformats.org/officeDocument/2006/relationships/image" Target="../media/image7.png"/><Relationship Id="rId10" Type="http://schemas.microsoft.com/office/2017/06/relationships/model3d" Target="../media/model3d2.glb"/><Relationship Id="rId4" Type="http://schemas.openxmlformats.org/officeDocument/2006/relationships/image" Target="../media/image6.png"/><Relationship Id="rId9" Type="http://schemas.openxmlformats.org/officeDocument/2006/relationships/image" Target="../media/image9.png"/></Relationships>
</file>

<file path=ppt/slides/_rels/slide40.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2.png"/><Relationship Id="rId7" Type="http://schemas.openxmlformats.org/officeDocument/2006/relationships/image" Target="../media/image17.png"/><Relationship Id="rId12" Type="http://schemas.microsoft.com/office/2007/relationships/hdphoto" Target="../media/hdphoto13.wdp"/><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microsoft.com/office/2007/relationships/hdphoto" Target="../media/hdphoto3.wdp"/><Relationship Id="rId11" Type="http://schemas.openxmlformats.org/officeDocument/2006/relationships/image" Target="../media/image130.png"/><Relationship Id="rId5" Type="http://schemas.openxmlformats.org/officeDocument/2006/relationships/image" Target="../media/image16.png"/><Relationship Id="rId10" Type="http://schemas.openxmlformats.org/officeDocument/2006/relationships/image" Target="../media/image20.png"/><Relationship Id="rId4" Type="http://schemas.microsoft.com/office/2007/relationships/hdphoto" Target="../media/hdphoto1.wdp"/><Relationship Id="rId9" Type="http://schemas.openxmlformats.org/officeDocument/2006/relationships/image" Target="../media/image19.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notesSlide" Target="../notesSlides/notesSlide6.xml"/><Relationship Id="rId7" Type="http://schemas.microsoft.com/office/2007/relationships/hdphoto" Target="../media/hdphoto2.wdp"/><Relationship Id="rId2" Type="http://schemas.openxmlformats.org/officeDocument/2006/relationships/slideLayout" Target="../slideLayouts/slideLayout2.xml"/><Relationship Id="rId1" Type="http://schemas.openxmlformats.org/officeDocument/2006/relationships/tags" Target="../tags/tag1.xml"/><Relationship Id="rId6" Type="http://schemas.openxmlformats.org/officeDocument/2006/relationships/image" Target="../media/image13.png"/><Relationship Id="rId5" Type="http://schemas.microsoft.com/office/2007/relationships/hdphoto" Target="../media/hdphoto1.wdp"/><Relationship Id="rId4" Type="http://schemas.openxmlformats.org/officeDocument/2006/relationships/image" Target="../media/image12.png"/><Relationship Id="rId9" Type="http://schemas.openxmlformats.org/officeDocument/2006/relationships/image" Target="../media/image15.png"/></Relationships>
</file>

<file path=ppt/slides/_rels/slide7.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16.png"/><Relationship Id="rId7" Type="http://schemas.openxmlformats.org/officeDocument/2006/relationships/image" Target="../media/image13.png"/><Relationship Id="rId12"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microsoft.com/office/2007/relationships/hdphoto" Target="../media/hdphoto1.wdp"/><Relationship Id="rId11" Type="http://schemas.openxmlformats.org/officeDocument/2006/relationships/image" Target="../media/image19.png"/><Relationship Id="rId5" Type="http://schemas.openxmlformats.org/officeDocument/2006/relationships/image" Target="../media/image12.png"/><Relationship Id="rId10" Type="http://schemas.openxmlformats.org/officeDocument/2006/relationships/image" Target="../media/image18.png"/><Relationship Id="rId4" Type="http://schemas.microsoft.com/office/2007/relationships/hdphoto" Target="../media/hdphoto3.wdp"/><Relationship Id="rId9" Type="http://schemas.openxmlformats.org/officeDocument/2006/relationships/image" Target="../media/image17.png"/></Relationships>
</file>

<file path=ppt/slides/_rels/slide8.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notesSlide" Target="../notesSlides/notesSlide8.xml"/><Relationship Id="rId7" Type="http://schemas.openxmlformats.org/officeDocument/2006/relationships/image" Target="../media/image21.png"/><Relationship Id="rId2" Type="http://schemas.openxmlformats.org/officeDocument/2006/relationships/slideLayout" Target="../slideLayouts/slideLayout6.xml"/><Relationship Id="rId1" Type="http://schemas.openxmlformats.org/officeDocument/2006/relationships/tags" Target="../tags/tag2.xml"/><Relationship Id="rId6" Type="http://schemas.microsoft.com/office/2007/relationships/hdphoto" Target="../media/hdphoto1.wdp"/><Relationship Id="rId5" Type="http://schemas.openxmlformats.org/officeDocument/2006/relationships/image" Target="../media/image12.png"/><Relationship Id="rId4" Type="http://schemas.openxmlformats.org/officeDocument/2006/relationships/image" Target="../media/image14.png"/></Relationships>
</file>

<file path=ppt/slides/_rels/slide9.xml.rels><?xml version="1.0" encoding="UTF-8" standalone="yes"?>
<Relationships xmlns="http://schemas.openxmlformats.org/package/2006/relationships"><Relationship Id="rId8" Type="http://schemas.openxmlformats.org/officeDocument/2006/relationships/image" Target="../media/image27.jpe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25.png"/><Relationship Id="rId5" Type="http://schemas.openxmlformats.org/officeDocument/2006/relationships/image" Target="../media/image24.png"/><Relationship Id="rId10" Type="http://schemas.microsoft.com/office/2007/relationships/hdphoto" Target="../media/hdphoto1.wdp"/><Relationship Id="rId4" Type="http://schemas.openxmlformats.org/officeDocument/2006/relationships/image" Target="../media/image23.png"/><Relationship Id="rId9"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FED41C4-415A-6A4A-BD88-0AA7B47A489E}"/>
              </a:ext>
            </a:extLst>
          </p:cNvPr>
          <p:cNvSpPr/>
          <p:nvPr/>
        </p:nvSpPr>
        <p:spPr>
          <a:xfrm>
            <a:off x="1" y="0"/>
            <a:ext cx="9144000" cy="6858001"/>
          </a:xfrm>
          <a:prstGeom prst="rect">
            <a:avLst/>
          </a:prstGeom>
          <a:solidFill>
            <a:srgbClr val="F4FAFA"/>
          </a:solidFill>
          <a:ln>
            <a:gradFill flip="none" rotWithShape="1">
              <a:gsLst>
                <a:gs pos="0">
                  <a:schemeClr val="tx1"/>
                </a:gs>
                <a:gs pos="74000">
                  <a:schemeClr val="tx1"/>
                </a:gs>
                <a:gs pos="83000">
                  <a:schemeClr val="tx1"/>
                </a:gs>
                <a:gs pos="100000">
                  <a:schemeClr val="tx1"/>
                </a:gs>
              </a:gsLst>
              <a:path path="shape">
                <a:fillToRect l="50000" t="50000" r="50000" b="50000"/>
              </a:path>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file cabinet with several drawers with Texas Tech University in the background&#10;&#10;Description automatically generated">
            <a:extLst>
              <a:ext uri="{FF2B5EF4-FFF2-40B4-BE49-F238E27FC236}">
                <a16:creationId xmlns:a16="http://schemas.microsoft.com/office/drawing/2014/main" id="{1D84A4C2-B3EB-2591-1B87-254E9522E172}"/>
              </a:ext>
            </a:extLst>
          </p:cNvPr>
          <p:cNvPicPr>
            <a:picLocks noChangeAspect="1"/>
          </p:cNvPicPr>
          <p:nvPr/>
        </p:nvPicPr>
        <p:blipFill rotWithShape="1">
          <a:blip r:embed="rId3"/>
          <a:srcRect l="36932" t="526" r="11733" b="1"/>
          <a:stretch/>
        </p:blipFill>
        <p:spPr>
          <a:xfrm>
            <a:off x="0" y="0"/>
            <a:ext cx="4946073" cy="6845940"/>
          </a:xfrm>
          <a:prstGeom prst="rect">
            <a:avLst/>
          </a:prstGeom>
          <a:gradFill>
            <a:gsLst>
              <a:gs pos="0">
                <a:schemeClr val="tx1">
                  <a:alpha val="88000"/>
                </a:schemeClr>
              </a:gs>
              <a:gs pos="74000">
                <a:schemeClr val="tx1"/>
              </a:gs>
              <a:gs pos="29000">
                <a:schemeClr val="tx1"/>
              </a:gs>
              <a:gs pos="100000">
                <a:schemeClr val="tx1"/>
              </a:gs>
            </a:gsLst>
            <a:path path="shape">
              <a:fillToRect l="50000" t="50000" r="50000" b="50000"/>
            </a:path>
          </a:gradFill>
          <a:effectLst>
            <a:outerShdw blurRad="139700" dist="50800" dir="5400000" algn="ctr" rotWithShape="0">
              <a:schemeClr val="bg2">
                <a:lumMod val="20000"/>
                <a:lumOff val="80000"/>
              </a:schemeClr>
            </a:outerShdw>
          </a:effectLst>
        </p:spPr>
      </p:pic>
      <p:sp>
        <p:nvSpPr>
          <p:cNvPr id="6" name="Rectangle 5">
            <a:extLst>
              <a:ext uri="{FF2B5EF4-FFF2-40B4-BE49-F238E27FC236}">
                <a16:creationId xmlns:a16="http://schemas.microsoft.com/office/drawing/2014/main" id="{95955650-4E47-AE0D-AED5-E833D3EB2011}"/>
              </a:ext>
            </a:extLst>
          </p:cNvPr>
          <p:cNvSpPr/>
          <p:nvPr/>
        </p:nvSpPr>
        <p:spPr>
          <a:xfrm>
            <a:off x="1" y="-12061"/>
            <a:ext cx="9144000" cy="6858000"/>
          </a:xfrm>
          <a:prstGeom prst="rect">
            <a:avLst/>
          </a:prstGeom>
          <a:solidFill>
            <a:schemeClr val="bg2">
              <a:lumMod val="20000"/>
              <a:lumOff val="80000"/>
              <a:alpha val="47000"/>
            </a:schemeClr>
          </a:solidFill>
          <a:ln>
            <a:noFill/>
          </a:ln>
          <a:effectLst>
            <a:outerShdw blurRad="50800" dist="50800" dir="5400000" algn="ctr" rotWithShape="0">
              <a:schemeClr val="bg2">
                <a:lumMod val="40000"/>
                <a:lumOff val="60000"/>
                <a:alpha val="28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a:extLst>
              <a:ext uri="{FF2B5EF4-FFF2-40B4-BE49-F238E27FC236}">
                <a16:creationId xmlns:a16="http://schemas.microsoft.com/office/drawing/2014/main" id="{B231150F-203A-4D68-8585-0C4811DFB7E3}"/>
              </a:ext>
            </a:extLst>
          </p:cNvPr>
          <p:cNvSpPr>
            <a:spLocks noGrp="1"/>
          </p:cNvSpPr>
          <p:nvPr>
            <p:ph type="title" idx="4294967295"/>
          </p:nvPr>
        </p:nvSpPr>
        <p:spPr>
          <a:xfrm>
            <a:off x="3481388" y="342900"/>
            <a:ext cx="6367462" cy="5464175"/>
          </a:xfrm>
        </p:spPr>
        <p:txBody>
          <a:bodyPr vert="horz" lIns="91440" tIns="45720" rIns="91440" bIns="0" rtlCol="0" anchor="ctr">
            <a:normAutofit/>
          </a:bodyPr>
          <a:lstStyle/>
          <a:p>
            <a:pPr algn="ctr" defTabSz="914400"/>
            <a:r>
              <a:rPr lang="en-US" sz="4200" b="0">
                <a:solidFill>
                  <a:srgbClr val="080808"/>
                </a:solidFill>
                <a:latin typeface="Amasis MT Pro Medium" panose="02040604050005020304" pitchFamily="18" charset="0"/>
              </a:rPr>
              <a:t>Filing System </a:t>
            </a:r>
            <a:br>
              <a:rPr lang="en-US" sz="4200" b="0">
                <a:solidFill>
                  <a:srgbClr val="080808"/>
                </a:solidFill>
                <a:latin typeface="Amasis MT Pro Medium" panose="02040604050005020304" pitchFamily="18" charset="0"/>
              </a:rPr>
            </a:br>
            <a:r>
              <a:rPr lang="en-US" sz="4200" b="0">
                <a:solidFill>
                  <a:srgbClr val="080808"/>
                </a:solidFill>
                <a:latin typeface="Amasis MT Pro Medium" panose="02040604050005020304" pitchFamily="18" charset="0"/>
              </a:rPr>
              <a:t>and </a:t>
            </a:r>
            <a:br>
              <a:rPr lang="en-US" sz="4200" b="0">
                <a:solidFill>
                  <a:srgbClr val="080808"/>
                </a:solidFill>
                <a:latin typeface="Amasis MT Pro Medium" panose="02040604050005020304" pitchFamily="18" charset="0"/>
              </a:rPr>
            </a:br>
            <a:r>
              <a:rPr lang="en-US" sz="4200" b="0">
                <a:solidFill>
                  <a:srgbClr val="080808"/>
                </a:solidFill>
                <a:latin typeface="Amasis MT Pro Medium" panose="02040604050005020304" pitchFamily="18" charset="0"/>
              </a:rPr>
              <a:t>Record Retention Requirements</a:t>
            </a:r>
          </a:p>
        </p:txBody>
      </p:sp>
      <p:sp>
        <p:nvSpPr>
          <p:cNvPr id="16387" name="Rectangle 2">
            <a:extLst>
              <a:ext uri="{FF2B5EF4-FFF2-40B4-BE49-F238E27FC236}">
                <a16:creationId xmlns:a16="http://schemas.microsoft.com/office/drawing/2014/main" id="{6F394F2D-40F5-4A9F-820D-FB98B491387A}"/>
              </a:ext>
            </a:extLst>
          </p:cNvPr>
          <p:cNvSpPr>
            <a:spLocks noChangeArrowheads="1"/>
          </p:cNvSpPr>
          <p:nvPr/>
        </p:nvSpPr>
        <p:spPr bwMode="auto">
          <a:xfrm>
            <a:off x="2473036" y="6422940"/>
            <a:ext cx="6705600" cy="374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Wingdings" panose="05000000000000000000" pitchFamily="2" charset="2"/>
              <a:defRPr sz="2400">
                <a:solidFill>
                  <a:srgbClr val="000000"/>
                </a:solidFill>
                <a:latin typeface="Calibri" panose="020F0502020204030204" pitchFamily="34" charset="0"/>
              </a:defRPr>
            </a:lvl1pPr>
            <a:lvl2pPr marL="742950" indent="-285750">
              <a:spcBef>
                <a:spcPct val="20000"/>
              </a:spcBef>
              <a:buFont typeface="Wingdings" panose="05000000000000000000" pitchFamily="2" charset="2"/>
              <a:buChar char="Ø"/>
              <a:defRPr sz="2200">
                <a:solidFill>
                  <a:srgbClr val="000000"/>
                </a:solidFill>
                <a:latin typeface="Calibri" panose="020F0502020204030204" pitchFamily="34" charset="0"/>
              </a:defRPr>
            </a:lvl2pPr>
            <a:lvl3pPr marL="1143000" indent="-228600">
              <a:spcBef>
                <a:spcPct val="20000"/>
              </a:spcBef>
              <a:buFont typeface="Arial" panose="020B0604020202020204" pitchFamily="34" charset="0"/>
              <a:buChar char="•"/>
              <a:defRPr sz="2000">
                <a:solidFill>
                  <a:srgbClr val="000000"/>
                </a:solidFill>
                <a:latin typeface="Calibri" panose="020F0502020204030204" pitchFamily="34" charset="0"/>
              </a:defRPr>
            </a:lvl3pPr>
            <a:lvl4pPr marL="1600200" indent="-228600">
              <a:spcBef>
                <a:spcPct val="20000"/>
              </a:spcBef>
              <a:buFont typeface="Arial" panose="020B0604020202020204" pitchFamily="34" charset="0"/>
              <a:buChar char="–"/>
              <a:defRPr>
                <a:solidFill>
                  <a:srgbClr val="000000"/>
                </a:solidFill>
                <a:latin typeface="Calibri" panose="020F0502020204030204" pitchFamily="34" charset="0"/>
              </a:defRPr>
            </a:lvl4pPr>
            <a:lvl5pPr marL="2057400" indent="-228600">
              <a:spcBef>
                <a:spcPct val="20000"/>
              </a:spcBef>
              <a:buFont typeface="Arial" panose="020B0604020202020204" pitchFamily="34" charset="0"/>
              <a:buChar char="»"/>
              <a:defRPr sz="1600">
                <a:solidFill>
                  <a:srgbClr val="000000"/>
                </a:solidFill>
                <a:latin typeface="Calibri" panose="020F0502020204030204" pitchFamily="34" charset="0"/>
              </a:defRPr>
            </a:lvl5pPr>
            <a:lvl6pPr marL="2514600" indent="-228600" defTabSz="457200" eaLnBrk="0" fontAlgn="base" hangingPunct="0">
              <a:spcBef>
                <a:spcPct val="20000"/>
              </a:spcBef>
              <a:spcAft>
                <a:spcPct val="0"/>
              </a:spcAft>
              <a:buFont typeface="Arial" panose="020B0604020202020204" pitchFamily="34" charset="0"/>
              <a:buChar char="»"/>
              <a:defRPr sz="1600">
                <a:solidFill>
                  <a:srgbClr val="000000"/>
                </a:solidFill>
                <a:latin typeface="Calibri" panose="020F0502020204030204" pitchFamily="34" charset="0"/>
              </a:defRPr>
            </a:lvl6pPr>
            <a:lvl7pPr marL="2971800" indent="-228600" defTabSz="457200" eaLnBrk="0" fontAlgn="base" hangingPunct="0">
              <a:spcBef>
                <a:spcPct val="20000"/>
              </a:spcBef>
              <a:spcAft>
                <a:spcPct val="0"/>
              </a:spcAft>
              <a:buFont typeface="Arial" panose="020B0604020202020204" pitchFamily="34" charset="0"/>
              <a:buChar char="»"/>
              <a:defRPr sz="1600">
                <a:solidFill>
                  <a:srgbClr val="000000"/>
                </a:solidFill>
                <a:latin typeface="Calibri" panose="020F0502020204030204" pitchFamily="34" charset="0"/>
              </a:defRPr>
            </a:lvl7pPr>
            <a:lvl8pPr marL="3429000" indent="-228600" defTabSz="457200" eaLnBrk="0" fontAlgn="base" hangingPunct="0">
              <a:spcBef>
                <a:spcPct val="20000"/>
              </a:spcBef>
              <a:spcAft>
                <a:spcPct val="0"/>
              </a:spcAft>
              <a:buFont typeface="Arial" panose="020B0604020202020204" pitchFamily="34" charset="0"/>
              <a:buChar char="»"/>
              <a:defRPr sz="1600">
                <a:solidFill>
                  <a:srgbClr val="000000"/>
                </a:solidFill>
                <a:latin typeface="Calibri" panose="020F0502020204030204" pitchFamily="34" charset="0"/>
              </a:defRPr>
            </a:lvl8pPr>
            <a:lvl9pPr marL="3886200" indent="-228600" defTabSz="457200" eaLnBrk="0" fontAlgn="base" hangingPunct="0">
              <a:spcBef>
                <a:spcPct val="20000"/>
              </a:spcBef>
              <a:spcAft>
                <a:spcPct val="0"/>
              </a:spcAft>
              <a:buFont typeface="Arial" panose="020B0604020202020204" pitchFamily="34" charset="0"/>
              <a:buChar char="»"/>
              <a:defRPr sz="1600">
                <a:solidFill>
                  <a:srgbClr val="000000"/>
                </a:solidFill>
                <a:latin typeface="Calibri" panose="020F0502020204030204" pitchFamily="34" charset="0"/>
              </a:defRPr>
            </a:lvl9pPr>
          </a:lstStyle>
          <a:p>
            <a:pPr algn="r" eaLnBrk="1" hangingPunct="1">
              <a:lnSpc>
                <a:spcPct val="50000"/>
              </a:lnSpc>
              <a:spcBef>
                <a:spcPts val="600"/>
              </a:spcBef>
              <a:buFontTx/>
              <a:buNone/>
            </a:pPr>
            <a:r>
              <a:rPr lang="en-US" altLang="en-US" sz="1400" dirty="0">
                <a:solidFill>
                  <a:srgbClr val="080808"/>
                </a:solidFill>
                <a:latin typeface="Amasis MT Pro Medium" panose="02040604050005020304" pitchFamily="18" charset="0"/>
              </a:rPr>
              <a:t>Provided by the LAUSD Food Services Division</a:t>
            </a:r>
          </a:p>
          <a:p>
            <a:pPr algn="r" eaLnBrk="1" hangingPunct="1">
              <a:lnSpc>
                <a:spcPct val="50000"/>
              </a:lnSpc>
              <a:spcBef>
                <a:spcPts val="600"/>
              </a:spcBef>
              <a:buFontTx/>
              <a:buNone/>
            </a:pPr>
            <a:r>
              <a:rPr lang="en-US" altLang="en-US" sz="1050" dirty="0">
                <a:solidFill>
                  <a:srgbClr val="080808"/>
                </a:solidFill>
                <a:latin typeface="Amasis MT Pro Medium" panose="02040604050005020304" pitchFamily="18" charset="0"/>
              </a:rPr>
              <a:t>												8.6.24</a:t>
            </a:r>
            <a:endParaRPr lang="en-US" altLang="en-US" sz="900" dirty="0">
              <a:solidFill>
                <a:srgbClr val="080808"/>
              </a:solidFill>
              <a:latin typeface="Amasis MT Pro Medium" panose="020406040500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206472" y="67466"/>
            <a:ext cx="6366992" cy="1143000"/>
          </a:xfrm>
        </p:spPr>
        <p:txBody>
          <a:bodyPr>
            <a:normAutofit/>
          </a:bodyPr>
          <a:lstStyle/>
          <a:p>
            <a:r>
              <a:rPr lang="en-US">
                <a:solidFill>
                  <a:srgbClr val="080808"/>
                </a:solidFill>
                <a:latin typeface="Amasis MT Pro Medium" panose="02040604050005020304" pitchFamily="18" charset="0"/>
              </a:rPr>
              <a:t>2. HACCP Logs</a:t>
            </a:r>
          </a:p>
        </p:txBody>
      </p:sp>
      <p:grpSp>
        <p:nvGrpSpPr>
          <p:cNvPr id="13" name="Group 12">
            <a:extLst>
              <a:ext uri="{FF2B5EF4-FFF2-40B4-BE49-F238E27FC236}">
                <a16:creationId xmlns:a16="http://schemas.microsoft.com/office/drawing/2014/main" id="{BB937096-EA67-7431-F95E-E12CBB82C49D}"/>
              </a:ext>
            </a:extLst>
          </p:cNvPr>
          <p:cNvGrpSpPr/>
          <p:nvPr/>
        </p:nvGrpSpPr>
        <p:grpSpPr>
          <a:xfrm>
            <a:off x="5104512" y="4243068"/>
            <a:ext cx="2838475" cy="2375173"/>
            <a:chOff x="5104512" y="4243068"/>
            <a:chExt cx="2838475" cy="2375173"/>
          </a:xfrm>
          <a:solidFill>
            <a:schemeClr val="accent2">
              <a:lumMod val="60000"/>
              <a:lumOff val="40000"/>
            </a:schemeClr>
          </a:solidFill>
        </p:grpSpPr>
        <p:sp>
          <p:nvSpPr>
            <p:cNvPr id="9" name="Rectangle 8">
              <a:extLst>
                <a:ext uri="{FF2B5EF4-FFF2-40B4-BE49-F238E27FC236}">
                  <a16:creationId xmlns:a16="http://schemas.microsoft.com/office/drawing/2014/main" id="{72D20586-DDFF-29AC-F1D2-FDD549AC2AC3}"/>
                </a:ext>
              </a:extLst>
            </p:cNvPr>
            <p:cNvSpPr/>
            <p:nvPr/>
          </p:nvSpPr>
          <p:spPr>
            <a:xfrm>
              <a:off x="5214569" y="4243068"/>
              <a:ext cx="2618362" cy="219456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87C8FA-E27E-45A6-A1E0-AF884ECA2E28}"/>
                </a:ext>
              </a:extLst>
            </p:cNvPr>
            <p:cNvSpPr/>
            <p:nvPr/>
          </p:nvSpPr>
          <p:spPr>
            <a:xfrm>
              <a:off x="5104512" y="5917987"/>
              <a:ext cx="2838475" cy="700254"/>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Damaged Or Discarded Logs </a:t>
              </a:r>
            </a:p>
          </p:txBody>
        </p:sp>
        <p:pic>
          <p:nvPicPr>
            <p:cNvPr id="12" name="Picture 11" descr="24.60 Damaged or Discarded Product Log 1.7.14.pdf - Adobe Acrobat Pro">
              <a:extLst>
                <a:ext uri="{FF2B5EF4-FFF2-40B4-BE49-F238E27FC236}">
                  <a16:creationId xmlns:a16="http://schemas.microsoft.com/office/drawing/2014/main" id="{0CBC981F-6681-41FE-B7EF-FB3187DF6980}"/>
                </a:ext>
              </a:extLst>
            </p:cNvPr>
            <p:cNvPicPr>
              <a:picLocks noChangeAspect="1"/>
            </p:cNvPicPr>
            <p:nvPr/>
          </p:nvPicPr>
          <p:blipFill rotWithShape="1">
            <a:blip r:embed="rId3"/>
            <a:srcRect l="21389" t="14950" r="19722" b="1319"/>
            <a:stretch/>
          </p:blipFill>
          <p:spPr>
            <a:xfrm>
              <a:off x="5338789" y="4331896"/>
              <a:ext cx="2369920" cy="1822519"/>
            </a:xfrm>
            <a:prstGeom prst="rect">
              <a:avLst/>
            </a:prstGeom>
            <a:grpFill/>
          </p:spPr>
        </p:pic>
      </p:grpSp>
      <p:grpSp>
        <p:nvGrpSpPr>
          <p:cNvPr id="11" name="Group 10">
            <a:extLst>
              <a:ext uri="{FF2B5EF4-FFF2-40B4-BE49-F238E27FC236}">
                <a16:creationId xmlns:a16="http://schemas.microsoft.com/office/drawing/2014/main" id="{7389D78E-87EF-3D8D-0371-6BEA4736C180}"/>
              </a:ext>
            </a:extLst>
          </p:cNvPr>
          <p:cNvGrpSpPr/>
          <p:nvPr/>
        </p:nvGrpSpPr>
        <p:grpSpPr>
          <a:xfrm>
            <a:off x="395782" y="1415184"/>
            <a:ext cx="2838475" cy="2357695"/>
            <a:chOff x="395782" y="1415184"/>
            <a:chExt cx="2838475" cy="2357695"/>
          </a:xfrm>
          <a:solidFill>
            <a:schemeClr val="accent2">
              <a:lumMod val="60000"/>
              <a:lumOff val="40000"/>
            </a:schemeClr>
          </a:solidFill>
        </p:grpSpPr>
        <p:sp>
          <p:nvSpPr>
            <p:cNvPr id="3" name="Rectangle 2">
              <a:extLst>
                <a:ext uri="{FF2B5EF4-FFF2-40B4-BE49-F238E27FC236}">
                  <a16:creationId xmlns:a16="http://schemas.microsoft.com/office/drawing/2014/main" id="{CECC9C61-C12D-4671-43BA-3E7164B0791F}"/>
                </a:ext>
              </a:extLst>
            </p:cNvPr>
            <p:cNvSpPr/>
            <p:nvPr/>
          </p:nvSpPr>
          <p:spPr>
            <a:xfrm>
              <a:off x="505839" y="1415184"/>
              <a:ext cx="2618362" cy="2286865"/>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24.40 Refrigerator and Freezer Log 12.1.15.pdf - Adobe Acrobat Pro">
              <a:extLst>
                <a:ext uri="{FF2B5EF4-FFF2-40B4-BE49-F238E27FC236}">
                  <a16:creationId xmlns:a16="http://schemas.microsoft.com/office/drawing/2014/main" id="{77683457-0B05-4B96-BD74-CC51CC20D305}"/>
                </a:ext>
              </a:extLst>
            </p:cNvPr>
            <p:cNvPicPr>
              <a:picLocks noChangeAspect="1"/>
            </p:cNvPicPr>
            <p:nvPr/>
          </p:nvPicPr>
          <p:blipFill rotWithShape="1">
            <a:blip r:embed="rId4"/>
            <a:srcRect l="23194" t="20575" r="21667" b="1456"/>
            <a:stretch/>
          </p:blipFill>
          <p:spPr>
            <a:xfrm>
              <a:off x="632434" y="1559731"/>
              <a:ext cx="2365170" cy="1808880"/>
            </a:xfrm>
            <a:prstGeom prst="rect">
              <a:avLst/>
            </a:prstGeom>
            <a:grpFill/>
          </p:spPr>
        </p:pic>
        <p:sp>
          <p:nvSpPr>
            <p:cNvPr id="24" name="Rectangle 23">
              <a:extLst>
                <a:ext uri="{FF2B5EF4-FFF2-40B4-BE49-F238E27FC236}">
                  <a16:creationId xmlns:a16="http://schemas.microsoft.com/office/drawing/2014/main" id="{5A722680-A293-4DA8-95A4-661C6F284113}"/>
                </a:ext>
              </a:extLst>
            </p:cNvPr>
            <p:cNvSpPr/>
            <p:nvPr/>
          </p:nvSpPr>
          <p:spPr>
            <a:xfrm>
              <a:off x="395782" y="3235365"/>
              <a:ext cx="2838475" cy="537514"/>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Refrigerator &amp; Freezer Logs</a:t>
              </a:r>
              <a:endParaRPr lang="en-US" sz="1400">
                <a:solidFill>
                  <a:schemeClr val="tx1"/>
                </a:solidFill>
              </a:endParaRPr>
            </a:p>
          </p:txBody>
        </p:sp>
      </p:grpSp>
      <p:grpSp>
        <p:nvGrpSpPr>
          <p:cNvPr id="17" name="Group 16">
            <a:extLst>
              <a:ext uri="{FF2B5EF4-FFF2-40B4-BE49-F238E27FC236}">
                <a16:creationId xmlns:a16="http://schemas.microsoft.com/office/drawing/2014/main" id="{6B29D890-A371-6C6D-1C5A-E2B56263438B}"/>
              </a:ext>
            </a:extLst>
          </p:cNvPr>
          <p:cNvGrpSpPr/>
          <p:nvPr/>
        </p:nvGrpSpPr>
        <p:grpSpPr>
          <a:xfrm>
            <a:off x="971422" y="4194021"/>
            <a:ext cx="2838475" cy="2292654"/>
            <a:chOff x="387954" y="4243068"/>
            <a:chExt cx="2838475" cy="2292654"/>
          </a:xfrm>
          <a:solidFill>
            <a:schemeClr val="accent2">
              <a:lumMod val="60000"/>
              <a:lumOff val="40000"/>
            </a:schemeClr>
          </a:solidFill>
        </p:grpSpPr>
        <p:sp>
          <p:nvSpPr>
            <p:cNvPr id="7" name="Rectangle 6">
              <a:extLst>
                <a:ext uri="{FF2B5EF4-FFF2-40B4-BE49-F238E27FC236}">
                  <a16:creationId xmlns:a16="http://schemas.microsoft.com/office/drawing/2014/main" id="{56E34B55-DFD3-44AB-C27A-D74433C640A7}"/>
                </a:ext>
              </a:extLst>
            </p:cNvPr>
            <p:cNvSpPr/>
            <p:nvPr/>
          </p:nvSpPr>
          <p:spPr>
            <a:xfrm>
              <a:off x="514294" y="4243068"/>
              <a:ext cx="2618362" cy="219456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13" descr="24.50 Equipment Cleaning Schedule-Blank 1.7.14.pdf - Adobe Acrobat Pro">
              <a:extLst>
                <a:ext uri="{FF2B5EF4-FFF2-40B4-BE49-F238E27FC236}">
                  <a16:creationId xmlns:a16="http://schemas.microsoft.com/office/drawing/2014/main" id="{5B025B91-375E-4961-870C-9E9E11BCDCB8}"/>
                </a:ext>
              </a:extLst>
            </p:cNvPr>
            <p:cNvPicPr>
              <a:picLocks noChangeAspect="1"/>
            </p:cNvPicPr>
            <p:nvPr/>
          </p:nvPicPr>
          <p:blipFill rotWithShape="1">
            <a:blip r:embed="rId5"/>
            <a:srcRect l="21746" t="14789" r="20317" b="2879"/>
            <a:stretch/>
          </p:blipFill>
          <p:spPr>
            <a:xfrm>
              <a:off x="646751" y="4333535"/>
              <a:ext cx="2353448" cy="1808880"/>
            </a:xfrm>
            <a:prstGeom prst="rect">
              <a:avLst/>
            </a:prstGeom>
            <a:grpFill/>
          </p:spPr>
        </p:pic>
        <p:sp>
          <p:nvSpPr>
            <p:cNvPr id="26" name="Rectangle 25">
              <a:extLst>
                <a:ext uri="{FF2B5EF4-FFF2-40B4-BE49-F238E27FC236}">
                  <a16:creationId xmlns:a16="http://schemas.microsoft.com/office/drawing/2014/main" id="{D2FE7A1A-3336-4664-A25B-5C7A91CA5A49}"/>
                </a:ext>
              </a:extLst>
            </p:cNvPr>
            <p:cNvSpPr/>
            <p:nvPr/>
          </p:nvSpPr>
          <p:spPr>
            <a:xfrm>
              <a:off x="387954" y="6011413"/>
              <a:ext cx="2838475" cy="524309"/>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Equipment Cleaning Logs</a:t>
              </a:r>
              <a:endParaRPr lang="en-US" sz="1400">
                <a:solidFill>
                  <a:schemeClr val="tx1"/>
                </a:solidFill>
              </a:endParaRPr>
            </a:p>
          </p:txBody>
        </p:sp>
      </p:grpSp>
      <p:grpSp>
        <p:nvGrpSpPr>
          <p:cNvPr id="20" name="Group 19">
            <a:extLst>
              <a:ext uri="{FF2B5EF4-FFF2-40B4-BE49-F238E27FC236}">
                <a16:creationId xmlns:a16="http://schemas.microsoft.com/office/drawing/2014/main" id="{CE97D1C1-E2E1-5700-128B-051B0574DC77}"/>
              </a:ext>
            </a:extLst>
          </p:cNvPr>
          <p:cNvGrpSpPr/>
          <p:nvPr/>
        </p:nvGrpSpPr>
        <p:grpSpPr>
          <a:xfrm>
            <a:off x="3303627" y="1415185"/>
            <a:ext cx="2838475" cy="2345356"/>
            <a:chOff x="3303627" y="1415185"/>
            <a:chExt cx="2838475" cy="2345356"/>
          </a:xfrm>
          <a:solidFill>
            <a:schemeClr val="accent2">
              <a:lumMod val="60000"/>
              <a:lumOff val="40000"/>
            </a:schemeClr>
          </a:solidFill>
        </p:grpSpPr>
        <p:sp>
          <p:nvSpPr>
            <p:cNvPr id="4" name="Rectangle 3">
              <a:extLst>
                <a:ext uri="{FF2B5EF4-FFF2-40B4-BE49-F238E27FC236}">
                  <a16:creationId xmlns:a16="http://schemas.microsoft.com/office/drawing/2014/main" id="{6BC8CAA5-BD4F-0BEE-2D7A-2220D87385C1}"/>
                </a:ext>
              </a:extLst>
            </p:cNvPr>
            <p:cNvSpPr/>
            <p:nvPr/>
          </p:nvSpPr>
          <p:spPr>
            <a:xfrm>
              <a:off x="3401439" y="1415185"/>
              <a:ext cx="2618362" cy="2286864"/>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24.20 Thermometer Calibration Log-Blank 1.8.14.pdf - Adobe Acrobat Pro">
              <a:extLst>
                <a:ext uri="{FF2B5EF4-FFF2-40B4-BE49-F238E27FC236}">
                  <a16:creationId xmlns:a16="http://schemas.microsoft.com/office/drawing/2014/main" id="{03F96701-AB42-48C1-8575-69C70A139334}"/>
                </a:ext>
              </a:extLst>
            </p:cNvPr>
            <p:cNvPicPr>
              <a:picLocks noChangeAspect="1"/>
            </p:cNvPicPr>
            <p:nvPr/>
          </p:nvPicPr>
          <p:blipFill rotWithShape="1">
            <a:blip r:embed="rId6"/>
            <a:srcRect l="21276" t="14937" r="19835" b="1794"/>
            <a:stretch/>
          </p:blipFill>
          <p:spPr>
            <a:xfrm>
              <a:off x="3528014" y="1473677"/>
              <a:ext cx="2365211" cy="1808880"/>
            </a:xfrm>
            <a:prstGeom prst="rect">
              <a:avLst/>
            </a:prstGeom>
            <a:grpFill/>
          </p:spPr>
        </p:pic>
        <p:sp>
          <p:nvSpPr>
            <p:cNvPr id="16" name="Rectangle 15">
              <a:extLst>
                <a:ext uri="{FF2B5EF4-FFF2-40B4-BE49-F238E27FC236}">
                  <a16:creationId xmlns:a16="http://schemas.microsoft.com/office/drawing/2014/main" id="{E9688DAF-07D3-46B9-871C-FCC5458F63C7}"/>
                </a:ext>
              </a:extLst>
            </p:cNvPr>
            <p:cNvSpPr/>
            <p:nvPr/>
          </p:nvSpPr>
          <p:spPr>
            <a:xfrm>
              <a:off x="3303627" y="3209361"/>
              <a:ext cx="2838475" cy="551180"/>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Thermometer Calibration Logs</a:t>
              </a:r>
              <a:endParaRPr lang="en-US" sz="1400">
                <a:solidFill>
                  <a:schemeClr val="tx1"/>
                </a:solidFill>
              </a:endParaRPr>
            </a:p>
          </p:txBody>
        </p:sp>
      </p:grpSp>
      <p:grpSp>
        <p:nvGrpSpPr>
          <p:cNvPr id="18" name="Group 17">
            <a:extLst>
              <a:ext uri="{FF2B5EF4-FFF2-40B4-BE49-F238E27FC236}">
                <a16:creationId xmlns:a16="http://schemas.microsoft.com/office/drawing/2014/main" id="{DD1AF9FC-3A3C-7C21-75F2-257809A65525}"/>
              </a:ext>
            </a:extLst>
          </p:cNvPr>
          <p:cNvGrpSpPr/>
          <p:nvPr/>
        </p:nvGrpSpPr>
        <p:grpSpPr>
          <a:xfrm>
            <a:off x="6123051" y="1415185"/>
            <a:ext cx="2838475" cy="2286864"/>
            <a:chOff x="6123051" y="1415185"/>
            <a:chExt cx="2838475" cy="2286864"/>
          </a:xfrm>
          <a:solidFill>
            <a:schemeClr val="accent2">
              <a:lumMod val="60000"/>
              <a:lumOff val="40000"/>
            </a:schemeClr>
          </a:solidFill>
        </p:grpSpPr>
        <p:sp>
          <p:nvSpPr>
            <p:cNvPr id="5" name="Rectangle 4">
              <a:extLst>
                <a:ext uri="{FF2B5EF4-FFF2-40B4-BE49-F238E27FC236}">
                  <a16:creationId xmlns:a16="http://schemas.microsoft.com/office/drawing/2014/main" id="{65BDD485-4380-C5E2-2A60-22F737463C04}"/>
                </a:ext>
              </a:extLst>
            </p:cNvPr>
            <p:cNvSpPr/>
            <p:nvPr/>
          </p:nvSpPr>
          <p:spPr>
            <a:xfrm>
              <a:off x="6199227" y="1415185"/>
              <a:ext cx="2618362" cy="2286864"/>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24.30 Food Temp Log-Blank 8.12.14.pdf - Adobe Acrobat Pro">
              <a:extLst>
                <a:ext uri="{FF2B5EF4-FFF2-40B4-BE49-F238E27FC236}">
                  <a16:creationId xmlns:a16="http://schemas.microsoft.com/office/drawing/2014/main" id="{D76A350D-636D-4AEC-8496-E36AA1372E7B}"/>
                </a:ext>
              </a:extLst>
            </p:cNvPr>
            <p:cNvPicPr>
              <a:picLocks noChangeAspect="1"/>
            </p:cNvPicPr>
            <p:nvPr/>
          </p:nvPicPr>
          <p:blipFill rotWithShape="1">
            <a:blip r:embed="rId7"/>
            <a:srcRect l="22917" t="19766" r="21528" b="1831"/>
            <a:stretch/>
          </p:blipFill>
          <p:spPr>
            <a:xfrm>
              <a:off x="6357350" y="1504013"/>
              <a:ext cx="2369878" cy="1808880"/>
            </a:xfrm>
            <a:prstGeom prst="rect">
              <a:avLst/>
            </a:prstGeom>
            <a:grpFill/>
          </p:spPr>
        </p:pic>
        <p:sp>
          <p:nvSpPr>
            <p:cNvPr id="19" name="Rectangle 18">
              <a:extLst>
                <a:ext uri="{FF2B5EF4-FFF2-40B4-BE49-F238E27FC236}">
                  <a16:creationId xmlns:a16="http://schemas.microsoft.com/office/drawing/2014/main" id="{B216B22B-33A3-47FF-A518-445F62946821}"/>
                </a:ext>
              </a:extLst>
            </p:cNvPr>
            <p:cNvSpPr/>
            <p:nvPr/>
          </p:nvSpPr>
          <p:spPr>
            <a:xfrm>
              <a:off x="6123051" y="3159005"/>
              <a:ext cx="2838475" cy="464772"/>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a:solidFill>
                  <a:schemeClr val="tx1"/>
                </a:solidFill>
              </a:endParaRPr>
            </a:p>
            <a:p>
              <a:pPr algn="ctr"/>
              <a:r>
                <a:rPr lang="en-US" sz="1400" b="1">
                  <a:solidFill>
                    <a:schemeClr val="tx1"/>
                  </a:solidFill>
                </a:rPr>
                <a:t>Food Temperature Logs </a:t>
              </a:r>
            </a:p>
          </p:txBody>
        </p:sp>
      </p:grpSp>
      <p:grpSp>
        <p:nvGrpSpPr>
          <p:cNvPr id="21" name="Group 20">
            <a:extLst>
              <a:ext uri="{FF2B5EF4-FFF2-40B4-BE49-F238E27FC236}">
                <a16:creationId xmlns:a16="http://schemas.microsoft.com/office/drawing/2014/main" id="{3C8D54FE-AA0E-4FFE-A523-45FA1F3B4BCA}"/>
              </a:ext>
            </a:extLst>
          </p:cNvPr>
          <p:cNvGrpSpPr/>
          <p:nvPr/>
        </p:nvGrpSpPr>
        <p:grpSpPr>
          <a:xfrm>
            <a:off x="1815019" y="1042711"/>
            <a:ext cx="5048459" cy="5460335"/>
            <a:chOff x="508012" y="2316140"/>
            <a:chExt cx="1749455" cy="1892183"/>
          </a:xfrm>
        </p:grpSpPr>
        <p:pic>
          <p:nvPicPr>
            <p:cNvPr id="22" name="Picture 21" descr="A red folder with yellow paper inside&#10;&#10;Description automatically generated">
              <a:extLst>
                <a:ext uri="{FF2B5EF4-FFF2-40B4-BE49-F238E27FC236}">
                  <a16:creationId xmlns:a16="http://schemas.microsoft.com/office/drawing/2014/main" id="{C666A8C6-49D2-18B6-98F3-D8AA06F55259}"/>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23" name="Rectangle 22">
              <a:extLst>
                <a:ext uri="{FF2B5EF4-FFF2-40B4-BE49-F238E27FC236}">
                  <a16:creationId xmlns:a16="http://schemas.microsoft.com/office/drawing/2014/main" id="{46D7D606-3FD3-F228-EF53-D2BCB75234F3}"/>
                </a:ext>
              </a:extLst>
            </p:cNvPr>
            <p:cNvSpPr/>
            <p:nvPr/>
          </p:nvSpPr>
          <p:spPr>
            <a:xfrm>
              <a:off x="675900" y="3199360"/>
              <a:ext cx="1444752" cy="15047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400" b="1">
                  <a:solidFill>
                    <a:schemeClr val="bg1"/>
                  </a:solidFill>
                  <a:latin typeface="Amasis MT Pro Medium" panose="02040604050005020304" pitchFamily="18" charset="0"/>
                </a:rPr>
                <a:t>HACCP LOGS</a:t>
              </a:r>
            </a:p>
          </p:txBody>
        </p:sp>
        <p:sp>
          <p:nvSpPr>
            <p:cNvPr id="25" name="Rectangle 24">
              <a:extLst>
                <a:ext uri="{FF2B5EF4-FFF2-40B4-BE49-F238E27FC236}">
                  <a16:creationId xmlns:a16="http://schemas.microsoft.com/office/drawing/2014/main" id="{A2997F52-BE32-0550-26BD-4B72F0D39EDD}"/>
                </a:ext>
              </a:extLst>
            </p:cNvPr>
            <p:cNvSpPr/>
            <p:nvPr/>
          </p:nvSpPr>
          <p:spPr>
            <a:xfrm>
              <a:off x="681093" y="2839626"/>
              <a:ext cx="423011" cy="190602"/>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2</a:t>
              </a:r>
            </a:p>
          </p:txBody>
        </p:sp>
      </p:grpSp>
    </p:spTree>
    <p:extLst>
      <p:ext uri="{BB962C8B-B14F-4D97-AF65-F5344CB8AC3E}">
        <p14:creationId xmlns:p14="http://schemas.microsoft.com/office/powerpoint/2010/main" val="27898047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21"/>
                                        </p:tgtEl>
                                      </p:cBhvr>
                                    </p:animEffect>
                                    <p:set>
                                      <p:cBhvr>
                                        <p:cTn id="7" dur="1" fill="hold">
                                          <p:stCondLst>
                                            <p:cond delay="499"/>
                                          </p:stCondLst>
                                        </p:cTn>
                                        <p:tgtEl>
                                          <p:spTgt spid="21"/>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2" presetClass="entr" presetSubtype="4" fill="hold" nodeType="with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ppt_x"/>
                                          </p:val>
                                        </p:tav>
                                        <p:tav tm="100000">
                                          <p:val>
                                            <p:strVal val="#ppt_x"/>
                                          </p:val>
                                        </p:tav>
                                      </p:tavLst>
                                    </p:anim>
                                    <p:anim calcmode="lin" valueType="num">
                                      <p:cBhvr additive="base">
                                        <p:cTn id="15" dur="500" fill="hold"/>
                                        <p:tgtEl>
                                          <p:spTgt spid="11"/>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500" fill="hold"/>
                                        <p:tgtEl>
                                          <p:spTgt spid="18"/>
                                        </p:tgtEl>
                                        <p:attrNameLst>
                                          <p:attrName>ppt_x</p:attrName>
                                        </p:attrNameLst>
                                      </p:cBhvr>
                                      <p:tavLst>
                                        <p:tav tm="0">
                                          <p:val>
                                            <p:strVal val="#ppt_x"/>
                                          </p:val>
                                        </p:tav>
                                        <p:tav tm="100000">
                                          <p:val>
                                            <p:strVal val="#ppt_x"/>
                                          </p:val>
                                        </p:tav>
                                      </p:tavLst>
                                    </p:anim>
                                    <p:anim calcmode="lin" valueType="num">
                                      <p:cBhvr additive="base">
                                        <p:cTn id="25" dur="500" fill="hold"/>
                                        <p:tgtEl>
                                          <p:spTgt spid="18"/>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additive="base">
                                        <p:cTn id="29" dur="500" fill="hold"/>
                                        <p:tgtEl>
                                          <p:spTgt spid="17"/>
                                        </p:tgtEl>
                                        <p:attrNameLst>
                                          <p:attrName>ppt_x</p:attrName>
                                        </p:attrNameLst>
                                      </p:cBhvr>
                                      <p:tavLst>
                                        <p:tav tm="0">
                                          <p:val>
                                            <p:strVal val="#ppt_x"/>
                                          </p:val>
                                        </p:tav>
                                        <p:tav tm="100000">
                                          <p:val>
                                            <p:strVal val="#ppt_x"/>
                                          </p:val>
                                        </p:tav>
                                      </p:tavLst>
                                    </p:anim>
                                    <p:anim calcmode="lin" valueType="num">
                                      <p:cBhvr additive="base">
                                        <p:cTn id="30" dur="500" fill="hold"/>
                                        <p:tgtEl>
                                          <p:spTgt spid="1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additive="base">
                                        <p:cTn id="34" dur="500" fill="hold"/>
                                        <p:tgtEl>
                                          <p:spTgt spid="13"/>
                                        </p:tgtEl>
                                        <p:attrNameLst>
                                          <p:attrName>ppt_x</p:attrName>
                                        </p:attrNameLst>
                                      </p:cBhvr>
                                      <p:tavLst>
                                        <p:tav tm="0">
                                          <p:val>
                                            <p:strVal val="#ppt_x"/>
                                          </p:val>
                                        </p:tav>
                                        <p:tav tm="100000">
                                          <p:val>
                                            <p:strVal val="#ppt_x"/>
                                          </p:val>
                                        </p:tav>
                                      </p:tavLst>
                                    </p:anim>
                                    <p:anim calcmode="lin" valueType="num">
                                      <p:cBhvr additive="base">
                                        <p:cTn id="35"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202125" y="103583"/>
            <a:ext cx="8566493" cy="1143000"/>
          </a:xfrm>
        </p:spPr>
        <p:txBody>
          <a:bodyPr>
            <a:noAutofit/>
          </a:bodyPr>
          <a:lstStyle/>
          <a:p>
            <a:pPr marL="404813" indent="-404813"/>
            <a:r>
              <a:rPr lang="en-US">
                <a:solidFill>
                  <a:srgbClr val="080808"/>
                </a:solidFill>
                <a:latin typeface="Amasis MT Pro Medium" panose="02040604050005020304" pitchFamily="18" charset="0"/>
              </a:rPr>
              <a:t>3. A La Carte Sales &amp; Inventory</a:t>
            </a:r>
            <a:br>
              <a:rPr lang="en-US">
                <a:solidFill>
                  <a:srgbClr val="080808"/>
                </a:solidFill>
                <a:latin typeface="Amasis MT Pro Medium" panose="02040604050005020304" pitchFamily="18" charset="0"/>
              </a:rPr>
            </a:br>
            <a:r>
              <a:rPr lang="en-US">
                <a:solidFill>
                  <a:srgbClr val="080808"/>
                </a:solidFill>
                <a:latin typeface="Amasis MT Pro Medium" panose="02040604050005020304" pitchFamily="18" charset="0"/>
              </a:rPr>
              <a:t>(Adults and Students)</a:t>
            </a:r>
          </a:p>
        </p:txBody>
      </p:sp>
      <p:grpSp>
        <p:nvGrpSpPr>
          <p:cNvPr id="13" name="Group 12">
            <a:extLst>
              <a:ext uri="{FF2B5EF4-FFF2-40B4-BE49-F238E27FC236}">
                <a16:creationId xmlns:a16="http://schemas.microsoft.com/office/drawing/2014/main" id="{DC0DA833-A5B3-BBCF-31E9-0A05A2E68AC4}"/>
              </a:ext>
            </a:extLst>
          </p:cNvPr>
          <p:cNvGrpSpPr/>
          <p:nvPr/>
        </p:nvGrpSpPr>
        <p:grpSpPr>
          <a:xfrm>
            <a:off x="612648" y="1770743"/>
            <a:ext cx="3262666" cy="4663440"/>
            <a:chOff x="612648" y="1770743"/>
            <a:chExt cx="3262666" cy="4663440"/>
          </a:xfrm>
          <a:solidFill>
            <a:schemeClr val="accent2">
              <a:lumMod val="60000"/>
              <a:lumOff val="40000"/>
            </a:schemeClr>
          </a:solidFill>
        </p:grpSpPr>
        <p:sp>
          <p:nvSpPr>
            <p:cNvPr id="3" name="Rectangle 2">
              <a:extLst>
                <a:ext uri="{FF2B5EF4-FFF2-40B4-BE49-F238E27FC236}">
                  <a16:creationId xmlns:a16="http://schemas.microsoft.com/office/drawing/2014/main" id="{A59B8D44-5499-3798-ADDD-CD0923FB0154}"/>
                </a:ext>
              </a:extLst>
            </p:cNvPr>
            <p:cNvSpPr/>
            <p:nvPr/>
          </p:nvSpPr>
          <p:spPr>
            <a:xfrm>
              <a:off x="612648" y="1770743"/>
              <a:ext cx="3262666" cy="466344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Student A La Carte 8.26.13.pdf - Adobe Acrobat Pro">
              <a:extLst>
                <a:ext uri="{FF2B5EF4-FFF2-40B4-BE49-F238E27FC236}">
                  <a16:creationId xmlns:a16="http://schemas.microsoft.com/office/drawing/2014/main" id="{FDF733DA-FEB6-4F80-B7EE-33AF3D97EFF3}"/>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21564" t="12497" r="23010" b="3305"/>
            <a:stretch/>
          </p:blipFill>
          <p:spPr>
            <a:xfrm>
              <a:off x="694479" y="1988457"/>
              <a:ext cx="3099004" cy="3744729"/>
            </a:xfrm>
            <a:prstGeom prst="rect">
              <a:avLst/>
            </a:prstGeom>
            <a:grpFill/>
          </p:spPr>
        </p:pic>
        <p:sp>
          <p:nvSpPr>
            <p:cNvPr id="9" name="Rectangle 8">
              <a:extLst>
                <a:ext uri="{FF2B5EF4-FFF2-40B4-BE49-F238E27FC236}">
                  <a16:creationId xmlns:a16="http://schemas.microsoft.com/office/drawing/2014/main" id="{F0273B16-01F1-48C9-B961-DA1775B861ED}"/>
                </a:ext>
              </a:extLst>
            </p:cNvPr>
            <p:cNvSpPr/>
            <p:nvPr/>
          </p:nvSpPr>
          <p:spPr>
            <a:xfrm>
              <a:off x="997325" y="5722853"/>
              <a:ext cx="2493311" cy="707886"/>
            </a:xfrm>
            <a:prstGeom prst="rect">
              <a:avLst/>
            </a:prstGeom>
            <a:grpFill/>
          </p:spPr>
          <p:txBody>
            <a:bodyPr wrap="none" lIns="91440" tIns="45720" rIns="91440" bIns="45720">
              <a:spAutoFit/>
            </a:bodyPr>
            <a:lstStyle/>
            <a:p>
              <a:pPr algn="ctr"/>
              <a:r>
                <a:rPr lang="en-US" sz="2000" b="1" cap="none" spc="0">
                  <a:ln w="0"/>
                </a:rPr>
                <a:t>Student a La Carte</a:t>
              </a:r>
            </a:p>
            <a:p>
              <a:pPr algn="ctr"/>
              <a:r>
                <a:rPr lang="en-US" sz="2000" b="1" cap="none" spc="0">
                  <a:ln w="0"/>
                </a:rPr>
                <a:t> Sales Sheet</a:t>
              </a:r>
            </a:p>
          </p:txBody>
        </p:sp>
      </p:grpSp>
      <p:grpSp>
        <p:nvGrpSpPr>
          <p:cNvPr id="12" name="Group 11">
            <a:extLst>
              <a:ext uri="{FF2B5EF4-FFF2-40B4-BE49-F238E27FC236}">
                <a16:creationId xmlns:a16="http://schemas.microsoft.com/office/drawing/2014/main" id="{1B11F2C9-128E-96A8-8004-FCF89FB93E89}"/>
              </a:ext>
            </a:extLst>
          </p:cNvPr>
          <p:cNvGrpSpPr/>
          <p:nvPr/>
        </p:nvGrpSpPr>
        <p:grpSpPr>
          <a:xfrm>
            <a:off x="4767693" y="1745240"/>
            <a:ext cx="3262666" cy="4671934"/>
            <a:chOff x="4564772" y="1745240"/>
            <a:chExt cx="3262666" cy="4671934"/>
          </a:xfrm>
          <a:solidFill>
            <a:schemeClr val="accent2">
              <a:lumMod val="60000"/>
              <a:lumOff val="40000"/>
            </a:schemeClr>
          </a:solidFill>
        </p:grpSpPr>
        <p:sp>
          <p:nvSpPr>
            <p:cNvPr id="11" name="Rectangle 10">
              <a:extLst>
                <a:ext uri="{FF2B5EF4-FFF2-40B4-BE49-F238E27FC236}">
                  <a16:creationId xmlns:a16="http://schemas.microsoft.com/office/drawing/2014/main" id="{AE76CF47-1CC4-E0AA-4915-36AA1ECB4CF8}"/>
                </a:ext>
              </a:extLst>
            </p:cNvPr>
            <p:cNvSpPr/>
            <p:nvPr/>
          </p:nvSpPr>
          <p:spPr>
            <a:xfrm>
              <a:off x="4564772" y="1745240"/>
              <a:ext cx="3262666" cy="466344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LA CARTE SALES &amp; INVENTORY - Adobe Acrobat Pro">
              <a:extLst>
                <a:ext uri="{FF2B5EF4-FFF2-40B4-BE49-F238E27FC236}">
                  <a16:creationId xmlns:a16="http://schemas.microsoft.com/office/drawing/2014/main" id="{3C4ABA63-98CD-4924-B09B-FDF74FDE6804}"/>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25857" t="6967" r="25760" b="6907"/>
            <a:stretch/>
          </p:blipFill>
          <p:spPr>
            <a:xfrm>
              <a:off x="4729759" y="1988457"/>
              <a:ext cx="2931160" cy="3744729"/>
            </a:xfrm>
            <a:prstGeom prst="rect">
              <a:avLst/>
            </a:prstGeom>
            <a:grpFill/>
          </p:spPr>
        </p:pic>
        <p:sp>
          <p:nvSpPr>
            <p:cNvPr id="10" name="Rectangle 9">
              <a:extLst>
                <a:ext uri="{FF2B5EF4-FFF2-40B4-BE49-F238E27FC236}">
                  <a16:creationId xmlns:a16="http://schemas.microsoft.com/office/drawing/2014/main" id="{8908C0E3-B628-46ED-9EA8-07EF250D1388}"/>
                </a:ext>
              </a:extLst>
            </p:cNvPr>
            <p:cNvSpPr/>
            <p:nvPr/>
          </p:nvSpPr>
          <p:spPr>
            <a:xfrm>
              <a:off x="5041076" y="5709288"/>
              <a:ext cx="2232021" cy="707886"/>
            </a:xfrm>
            <a:prstGeom prst="rect">
              <a:avLst/>
            </a:prstGeom>
            <a:noFill/>
          </p:spPr>
          <p:txBody>
            <a:bodyPr wrap="none" lIns="91440" tIns="45720" rIns="91440" bIns="45720">
              <a:spAutoFit/>
            </a:bodyPr>
            <a:lstStyle/>
            <a:p>
              <a:pPr algn="ctr"/>
              <a:r>
                <a:rPr lang="en-US" sz="2000" b="1" cap="none" spc="0">
                  <a:ln w="0"/>
                </a:rPr>
                <a:t>Adult a La Carte</a:t>
              </a:r>
            </a:p>
            <a:p>
              <a:pPr algn="ctr"/>
              <a:r>
                <a:rPr lang="en-US" sz="2000" b="1" cap="none" spc="0">
                  <a:ln w="0"/>
                </a:rPr>
                <a:t> Sales Sheet</a:t>
              </a:r>
            </a:p>
          </p:txBody>
        </p:sp>
      </p:grpSp>
      <p:grpSp>
        <p:nvGrpSpPr>
          <p:cNvPr id="14" name="Group 13">
            <a:extLst>
              <a:ext uri="{FF2B5EF4-FFF2-40B4-BE49-F238E27FC236}">
                <a16:creationId xmlns:a16="http://schemas.microsoft.com/office/drawing/2014/main" id="{017AE340-E717-2E72-712D-78BFA711B27E}"/>
              </a:ext>
            </a:extLst>
          </p:cNvPr>
          <p:cNvGrpSpPr/>
          <p:nvPr/>
        </p:nvGrpSpPr>
        <p:grpSpPr>
          <a:xfrm>
            <a:off x="1889585" y="1097694"/>
            <a:ext cx="4986860" cy="5393709"/>
            <a:chOff x="508012" y="2316140"/>
            <a:chExt cx="1749455" cy="1892183"/>
          </a:xfrm>
        </p:grpSpPr>
        <p:pic>
          <p:nvPicPr>
            <p:cNvPr id="15" name="Picture 14" descr="A red folder with yellow paper inside&#10;&#10;Description automatically generated">
              <a:extLst>
                <a:ext uri="{FF2B5EF4-FFF2-40B4-BE49-F238E27FC236}">
                  <a16:creationId xmlns:a16="http://schemas.microsoft.com/office/drawing/2014/main" id="{323E605C-F43C-3382-9F90-0FDC11E36263}"/>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6" name="Rectangle 15">
              <a:extLst>
                <a:ext uri="{FF2B5EF4-FFF2-40B4-BE49-F238E27FC236}">
                  <a16:creationId xmlns:a16="http://schemas.microsoft.com/office/drawing/2014/main" id="{ED1F8CC6-08DD-D20E-16F2-01A6097BBD0C}"/>
                </a:ext>
              </a:extLst>
            </p:cNvPr>
            <p:cNvSpPr/>
            <p:nvPr/>
          </p:nvSpPr>
          <p:spPr>
            <a:xfrm>
              <a:off x="677221" y="3094302"/>
              <a:ext cx="1444752" cy="391989"/>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400" b="1">
                  <a:solidFill>
                    <a:schemeClr val="bg1"/>
                  </a:solidFill>
                  <a:latin typeface="Amasis MT Pro Medium" panose="02040604050005020304" pitchFamily="18" charset="0"/>
                </a:rPr>
                <a:t>A LA CARTE SALES &amp; INVENTORY</a:t>
              </a:r>
            </a:p>
            <a:p>
              <a:pPr algn="ctr"/>
              <a:r>
                <a:rPr lang="en-US" sz="2400" b="1">
                  <a:solidFill>
                    <a:schemeClr val="bg1"/>
                  </a:solidFill>
                  <a:latin typeface="Amasis MT Pro Medium" panose="02040604050005020304" pitchFamily="18" charset="0"/>
                </a:rPr>
                <a:t> (ADULTS AND STUDENTS)</a:t>
              </a:r>
            </a:p>
          </p:txBody>
        </p:sp>
        <p:sp>
          <p:nvSpPr>
            <p:cNvPr id="17" name="Rectangle 16">
              <a:extLst>
                <a:ext uri="{FF2B5EF4-FFF2-40B4-BE49-F238E27FC236}">
                  <a16:creationId xmlns:a16="http://schemas.microsoft.com/office/drawing/2014/main" id="{1E22C0F9-85C7-FF67-7954-60FEB49E5601}"/>
                </a:ext>
              </a:extLst>
            </p:cNvPr>
            <p:cNvSpPr/>
            <p:nvPr/>
          </p:nvSpPr>
          <p:spPr>
            <a:xfrm>
              <a:off x="669733" y="2824029"/>
              <a:ext cx="423011" cy="190969"/>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3</a:t>
              </a:r>
            </a:p>
          </p:txBody>
        </p:sp>
      </p:grpSp>
    </p:spTree>
    <p:extLst>
      <p:ext uri="{BB962C8B-B14F-4D97-AF65-F5344CB8AC3E}">
        <p14:creationId xmlns:p14="http://schemas.microsoft.com/office/powerpoint/2010/main" val="6907354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2" presetClass="entr" presetSubtype="4" fill="hold" nodeType="withEffect">
                                  <p:stCondLst>
                                    <p:cond delay="0"/>
                                  </p:stCondLst>
                                  <p:childTnLst>
                                    <p:set>
                                      <p:cBhvr>
                                        <p:cTn id="13" dur="1" fill="hold">
                                          <p:stCondLst>
                                            <p:cond delay="0"/>
                                          </p:stCondLst>
                                        </p:cTn>
                                        <p:tgtEl>
                                          <p:spTgt spid="13"/>
                                        </p:tgtEl>
                                        <p:attrNameLst>
                                          <p:attrName>style.visibility</p:attrName>
                                        </p:attrNameLst>
                                      </p:cBhvr>
                                      <p:to>
                                        <p:strVal val="visible"/>
                                      </p:to>
                                    </p:set>
                                    <p:anim calcmode="lin" valueType="num">
                                      <p:cBhvr additive="base">
                                        <p:cTn id="14" dur="500" fill="hold"/>
                                        <p:tgtEl>
                                          <p:spTgt spid="13"/>
                                        </p:tgtEl>
                                        <p:attrNameLst>
                                          <p:attrName>ppt_x</p:attrName>
                                        </p:attrNameLst>
                                      </p:cBhvr>
                                      <p:tavLst>
                                        <p:tav tm="0">
                                          <p:val>
                                            <p:strVal val="#ppt_x"/>
                                          </p:val>
                                        </p:tav>
                                        <p:tav tm="100000">
                                          <p:val>
                                            <p:strVal val="#ppt_x"/>
                                          </p:val>
                                        </p:tav>
                                      </p:tavLst>
                                    </p:anim>
                                    <p:anim calcmode="lin" valueType="num">
                                      <p:cBhvr additive="base">
                                        <p:cTn id="15" dur="500" fill="hold"/>
                                        <p:tgtEl>
                                          <p:spTgt spid="13"/>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239819" y="77186"/>
            <a:ext cx="7281391" cy="1143000"/>
          </a:xfrm>
        </p:spPr>
        <p:txBody>
          <a:bodyPr>
            <a:noAutofit/>
          </a:bodyPr>
          <a:lstStyle/>
          <a:p>
            <a:pPr marL="514350" indent="-514350"/>
            <a:r>
              <a:rPr lang="en-US">
                <a:solidFill>
                  <a:srgbClr val="080808"/>
                </a:solidFill>
                <a:latin typeface="Amasis MT Pro Medium" panose="02040604050005020304" pitchFamily="18" charset="0"/>
              </a:rPr>
              <a:t>4. Sales Cash Reconciliation Form And Till Worksheet</a:t>
            </a:r>
          </a:p>
        </p:txBody>
      </p:sp>
      <p:grpSp>
        <p:nvGrpSpPr>
          <p:cNvPr id="7" name="Group 6">
            <a:extLst>
              <a:ext uri="{FF2B5EF4-FFF2-40B4-BE49-F238E27FC236}">
                <a16:creationId xmlns:a16="http://schemas.microsoft.com/office/drawing/2014/main" id="{F241B893-7000-8AB5-2D65-C22E2403ACDF}"/>
              </a:ext>
            </a:extLst>
          </p:cNvPr>
          <p:cNvGrpSpPr/>
          <p:nvPr/>
        </p:nvGrpSpPr>
        <p:grpSpPr>
          <a:xfrm>
            <a:off x="-66820" y="1663757"/>
            <a:ext cx="4755014" cy="4910205"/>
            <a:chOff x="307326" y="1673156"/>
            <a:chExt cx="4755014" cy="4910205"/>
          </a:xfrm>
          <a:solidFill>
            <a:schemeClr val="accent2">
              <a:lumMod val="60000"/>
              <a:lumOff val="40000"/>
            </a:schemeClr>
          </a:solidFill>
        </p:grpSpPr>
        <p:grpSp>
          <p:nvGrpSpPr>
            <p:cNvPr id="6" name="Group 5">
              <a:extLst>
                <a:ext uri="{FF2B5EF4-FFF2-40B4-BE49-F238E27FC236}">
                  <a16:creationId xmlns:a16="http://schemas.microsoft.com/office/drawing/2014/main" id="{5056D037-5AE5-2FB9-2B13-46C2E748787B}"/>
                </a:ext>
              </a:extLst>
            </p:cNvPr>
            <p:cNvGrpSpPr/>
            <p:nvPr/>
          </p:nvGrpSpPr>
          <p:grpSpPr>
            <a:xfrm>
              <a:off x="797668" y="1673156"/>
              <a:ext cx="3774332" cy="4910205"/>
              <a:chOff x="797668" y="1673156"/>
              <a:chExt cx="3774332" cy="4910205"/>
            </a:xfrm>
            <a:grpFill/>
          </p:grpSpPr>
          <p:sp>
            <p:nvSpPr>
              <p:cNvPr id="3" name="Rectangle 2">
                <a:extLst>
                  <a:ext uri="{FF2B5EF4-FFF2-40B4-BE49-F238E27FC236}">
                    <a16:creationId xmlns:a16="http://schemas.microsoft.com/office/drawing/2014/main" id="{887E0389-C121-7AE2-169F-308866B0FBF9}"/>
                  </a:ext>
                </a:extLst>
              </p:cNvPr>
              <p:cNvSpPr/>
              <p:nvPr/>
            </p:nvSpPr>
            <p:spPr>
              <a:xfrm>
                <a:off x="797668" y="1673156"/>
                <a:ext cx="3774332" cy="4910205"/>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3ED46FE9-DBB9-B324-343D-DCFE7FBC644D}"/>
                  </a:ext>
                </a:extLst>
              </p:cNvPr>
              <p:cNvPicPr>
                <a:picLocks noChangeAspect="1"/>
              </p:cNvPicPr>
              <p:nvPr/>
            </p:nvPicPr>
            <p:blipFill rotWithShape="1">
              <a:blip r:embed="rId3"/>
              <a:srcRect l="1231"/>
              <a:stretch/>
            </p:blipFill>
            <p:spPr>
              <a:xfrm>
                <a:off x="1100138" y="1880880"/>
                <a:ext cx="3209401" cy="4202363"/>
              </a:xfrm>
              <a:prstGeom prst="rect">
                <a:avLst/>
              </a:prstGeom>
              <a:grpFill/>
            </p:spPr>
          </p:pic>
        </p:grpSp>
        <p:sp>
          <p:nvSpPr>
            <p:cNvPr id="9" name="Rectangle 8">
              <a:extLst>
                <a:ext uri="{FF2B5EF4-FFF2-40B4-BE49-F238E27FC236}">
                  <a16:creationId xmlns:a16="http://schemas.microsoft.com/office/drawing/2014/main" id="{C142F73A-F9F0-4FE3-848A-46D86568FA15}"/>
                </a:ext>
              </a:extLst>
            </p:cNvPr>
            <p:cNvSpPr/>
            <p:nvPr/>
          </p:nvSpPr>
          <p:spPr>
            <a:xfrm>
              <a:off x="307326" y="6137078"/>
              <a:ext cx="4755014" cy="307777"/>
            </a:xfrm>
            <a:prstGeom prst="rect">
              <a:avLst/>
            </a:prstGeom>
            <a:noFill/>
            <a:ln>
              <a:noFill/>
            </a:ln>
          </p:spPr>
          <p:txBody>
            <a:bodyPr wrap="square" lIns="91440" tIns="45720" rIns="91440" bIns="45720">
              <a:spAutoFit/>
            </a:bodyPr>
            <a:lstStyle/>
            <a:p>
              <a:pPr algn="ctr"/>
              <a:r>
                <a:rPr lang="en-US" sz="1400" b="1" cap="none" spc="0">
                  <a:ln w="0"/>
                </a:rPr>
                <a:t>Sales and Cash Reconciliation Form (Pg3) </a:t>
              </a:r>
            </a:p>
          </p:txBody>
        </p:sp>
      </p:grpSp>
      <p:grpSp>
        <p:nvGrpSpPr>
          <p:cNvPr id="10" name="Group 9">
            <a:extLst>
              <a:ext uri="{FF2B5EF4-FFF2-40B4-BE49-F238E27FC236}">
                <a16:creationId xmlns:a16="http://schemas.microsoft.com/office/drawing/2014/main" id="{1FA994BB-EC34-2655-7905-BE942E75FFF3}"/>
              </a:ext>
            </a:extLst>
          </p:cNvPr>
          <p:cNvGrpSpPr/>
          <p:nvPr/>
        </p:nvGrpSpPr>
        <p:grpSpPr>
          <a:xfrm>
            <a:off x="4390834" y="1927370"/>
            <a:ext cx="4197350" cy="3594951"/>
            <a:chOff x="4768850" y="1880880"/>
            <a:chExt cx="4197350" cy="3594951"/>
          </a:xfrm>
          <a:solidFill>
            <a:schemeClr val="accent2">
              <a:lumMod val="60000"/>
              <a:lumOff val="40000"/>
            </a:schemeClr>
          </a:solidFill>
        </p:grpSpPr>
        <p:sp>
          <p:nvSpPr>
            <p:cNvPr id="5" name="Rectangle 4">
              <a:extLst>
                <a:ext uri="{FF2B5EF4-FFF2-40B4-BE49-F238E27FC236}">
                  <a16:creationId xmlns:a16="http://schemas.microsoft.com/office/drawing/2014/main" id="{536E2F83-CB9E-3B99-5244-4AF1FED023CB}"/>
                </a:ext>
              </a:extLst>
            </p:cNvPr>
            <p:cNvSpPr/>
            <p:nvPr/>
          </p:nvSpPr>
          <p:spPr>
            <a:xfrm>
              <a:off x="4768850" y="1880880"/>
              <a:ext cx="4197350" cy="3592819"/>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TILL WORKSHEET 4.1.10.xls - Google Chrome">
              <a:extLst>
                <a:ext uri="{FF2B5EF4-FFF2-40B4-BE49-F238E27FC236}">
                  <a16:creationId xmlns:a16="http://schemas.microsoft.com/office/drawing/2014/main" id="{B7D0A463-B7D5-40EF-970E-4DC653FEB91D}"/>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4909724" y="2023148"/>
              <a:ext cx="3915602" cy="3096240"/>
            </a:xfrm>
            <a:prstGeom prst="rect">
              <a:avLst/>
            </a:prstGeom>
            <a:grpFill/>
          </p:spPr>
        </p:pic>
        <p:sp>
          <p:nvSpPr>
            <p:cNvPr id="17" name="Rectangle 16">
              <a:extLst>
                <a:ext uri="{FF2B5EF4-FFF2-40B4-BE49-F238E27FC236}">
                  <a16:creationId xmlns:a16="http://schemas.microsoft.com/office/drawing/2014/main" id="{7ED7FEAF-134F-4CC7-893D-9ABA21176E9D}"/>
                </a:ext>
              </a:extLst>
            </p:cNvPr>
            <p:cNvSpPr/>
            <p:nvPr/>
          </p:nvSpPr>
          <p:spPr>
            <a:xfrm>
              <a:off x="6139922" y="5168054"/>
              <a:ext cx="1455206" cy="307777"/>
            </a:xfrm>
            <a:prstGeom prst="rect">
              <a:avLst/>
            </a:prstGeom>
            <a:grpFill/>
          </p:spPr>
          <p:txBody>
            <a:bodyPr wrap="none" lIns="91440" tIns="45720" rIns="91440" bIns="45720">
              <a:spAutoFit/>
            </a:bodyPr>
            <a:lstStyle/>
            <a:p>
              <a:pPr algn="ctr"/>
              <a:r>
                <a:rPr lang="en-US" sz="1400" b="1" cap="none" spc="0">
                  <a:ln w="0"/>
                </a:rPr>
                <a:t>Till Worksheet</a:t>
              </a:r>
            </a:p>
          </p:txBody>
        </p:sp>
      </p:grpSp>
      <p:grpSp>
        <p:nvGrpSpPr>
          <p:cNvPr id="11" name="Group 10">
            <a:extLst>
              <a:ext uri="{FF2B5EF4-FFF2-40B4-BE49-F238E27FC236}">
                <a16:creationId xmlns:a16="http://schemas.microsoft.com/office/drawing/2014/main" id="{84B87DDC-CF05-9846-845C-E94B428510CF}"/>
              </a:ext>
            </a:extLst>
          </p:cNvPr>
          <p:cNvGrpSpPr/>
          <p:nvPr/>
        </p:nvGrpSpPr>
        <p:grpSpPr>
          <a:xfrm>
            <a:off x="1868402" y="1004836"/>
            <a:ext cx="5044864" cy="5440020"/>
            <a:chOff x="508012" y="2316140"/>
            <a:chExt cx="1749455" cy="1892183"/>
          </a:xfrm>
        </p:grpSpPr>
        <p:pic>
          <p:nvPicPr>
            <p:cNvPr id="13" name="Picture 12" descr="A red folder with yellow paper inside&#10;&#10;Description automatically generated">
              <a:extLst>
                <a:ext uri="{FF2B5EF4-FFF2-40B4-BE49-F238E27FC236}">
                  <a16:creationId xmlns:a16="http://schemas.microsoft.com/office/drawing/2014/main" id="{82327059-A994-BBEC-3970-ACA648FE15AE}"/>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4" name="Rectangle 13">
              <a:extLst>
                <a:ext uri="{FF2B5EF4-FFF2-40B4-BE49-F238E27FC236}">
                  <a16:creationId xmlns:a16="http://schemas.microsoft.com/office/drawing/2014/main" id="{A6E99C5D-A811-1B8D-C54F-6D4E0CB43566}"/>
                </a:ext>
              </a:extLst>
            </p:cNvPr>
            <p:cNvSpPr/>
            <p:nvPr/>
          </p:nvSpPr>
          <p:spPr>
            <a:xfrm>
              <a:off x="688113" y="3187249"/>
              <a:ext cx="1444752" cy="143371"/>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000" b="1">
                  <a:solidFill>
                    <a:schemeClr val="bg1"/>
                  </a:solidFill>
                  <a:latin typeface="Amasis MT Pro Medium" panose="02040604050005020304" pitchFamily="18" charset="0"/>
                </a:rPr>
                <a:t>CASH RECONCILIATION</a:t>
              </a:r>
            </a:p>
          </p:txBody>
        </p:sp>
        <p:sp>
          <p:nvSpPr>
            <p:cNvPr id="15" name="Rectangle 14">
              <a:extLst>
                <a:ext uri="{FF2B5EF4-FFF2-40B4-BE49-F238E27FC236}">
                  <a16:creationId xmlns:a16="http://schemas.microsoft.com/office/drawing/2014/main" id="{EDF44FA2-09B6-114B-CB5A-047AAFE8B87E}"/>
                </a:ext>
              </a:extLst>
            </p:cNvPr>
            <p:cNvSpPr/>
            <p:nvPr/>
          </p:nvSpPr>
          <p:spPr>
            <a:xfrm>
              <a:off x="673657" y="2844179"/>
              <a:ext cx="423011" cy="209541"/>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4</a:t>
              </a:r>
            </a:p>
          </p:txBody>
        </p:sp>
      </p:grpSp>
    </p:spTree>
    <p:extLst>
      <p:ext uri="{BB962C8B-B14F-4D97-AF65-F5344CB8AC3E}">
        <p14:creationId xmlns:p14="http://schemas.microsoft.com/office/powerpoint/2010/main" val="32788417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 presetClass="entr" presetSubtype="4"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2" presetClass="entr" presetSubtype="4"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223542" y="62572"/>
            <a:ext cx="7122002" cy="1143000"/>
          </a:xfrm>
        </p:spPr>
        <p:txBody>
          <a:bodyPr>
            <a:normAutofit/>
          </a:bodyPr>
          <a:lstStyle/>
          <a:p>
            <a:r>
              <a:rPr lang="en-US">
                <a:solidFill>
                  <a:srgbClr val="080808"/>
                </a:solidFill>
                <a:latin typeface="Amasis MT Pro Medium" panose="02040604050005020304" pitchFamily="18" charset="0"/>
              </a:rPr>
              <a:t>5. Financial</a:t>
            </a:r>
          </a:p>
        </p:txBody>
      </p:sp>
      <p:grpSp>
        <p:nvGrpSpPr>
          <p:cNvPr id="14" name="Group 13">
            <a:extLst>
              <a:ext uri="{FF2B5EF4-FFF2-40B4-BE49-F238E27FC236}">
                <a16:creationId xmlns:a16="http://schemas.microsoft.com/office/drawing/2014/main" id="{665F1758-BB03-B89F-552B-13CABC782E94}"/>
              </a:ext>
            </a:extLst>
          </p:cNvPr>
          <p:cNvGrpSpPr/>
          <p:nvPr/>
        </p:nvGrpSpPr>
        <p:grpSpPr>
          <a:xfrm>
            <a:off x="551321" y="1730910"/>
            <a:ext cx="3054690" cy="4356610"/>
            <a:chOff x="583659" y="2076842"/>
            <a:chExt cx="3054690" cy="4356610"/>
          </a:xfrm>
        </p:grpSpPr>
        <p:sp>
          <p:nvSpPr>
            <p:cNvPr id="13" name="Rectangle 12">
              <a:extLst>
                <a:ext uri="{FF2B5EF4-FFF2-40B4-BE49-F238E27FC236}">
                  <a16:creationId xmlns:a16="http://schemas.microsoft.com/office/drawing/2014/main" id="{A1173880-A179-CD21-7BC9-A45F6D8A54CF}"/>
                </a:ext>
              </a:extLst>
            </p:cNvPr>
            <p:cNvSpPr/>
            <p:nvPr/>
          </p:nvSpPr>
          <p:spPr>
            <a:xfrm>
              <a:off x="583659" y="2076842"/>
              <a:ext cx="3054690" cy="4304229"/>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2">
              <a:extLst>
                <a:ext uri="{FF2B5EF4-FFF2-40B4-BE49-F238E27FC236}">
                  <a16:creationId xmlns:a16="http://schemas.microsoft.com/office/drawing/2014/main" id="{098CE3E9-F0E6-40A5-924B-86B329862BD9}"/>
                </a:ext>
              </a:extLst>
            </p:cNvPr>
            <p:cNvPicPr>
              <a:picLocks noChangeAspect="1"/>
            </p:cNvPicPr>
            <p:nvPr/>
          </p:nvPicPr>
          <p:blipFill rotWithShape="1">
            <a:blip r:embed="rId3"/>
            <a:srcRect l="801" t="519" r="1084" b="626"/>
            <a:stretch/>
          </p:blipFill>
          <p:spPr>
            <a:xfrm>
              <a:off x="685800" y="2149193"/>
              <a:ext cx="2842196" cy="3800475"/>
            </a:xfrm>
            <a:prstGeom prst="rect">
              <a:avLst/>
            </a:prstGeom>
            <a:solidFill>
              <a:srgbClr val="0070C0"/>
            </a:solidFill>
            <a:ln>
              <a:noFill/>
            </a:ln>
          </p:spPr>
        </p:pic>
        <p:sp>
          <p:nvSpPr>
            <p:cNvPr id="21" name="Rectangle 20">
              <a:extLst>
                <a:ext uri="{FF2B5EF4-FFF2-40B4-BE49-F238E27FC236}">
                  <a16:creationId xmlns:a16="http://schemas.microsoft.com/office/drawing/2014/main" id="{00E70B57-1487-497A-B973-5639B7E144EA}"/>
                </a:ext>
              </a:extLst>
            </p:cNvPr>
            <p:cNvSpPr/>
            <p:nvPr/>
          </p:nvSpPr>
          <p:spPr>
            <a:xfrm>
              <a:off x="1055298" y="5910232"/>
              <a:ext cx="2111412" cy="523220"/>
            </a:xfrm>
            <a:prstGeom prst="rect">
              <a:avLst/>
            </a:prstGeom>
            <a:noFill/>
          </p:spPr>
          <p:txBody>
            <a:bodyPr wrap="none" lIns="91440" tIns="45720" rIns="91440" bIns="45720">
              <a:spAutoFit/>
            </a:bodyPr>
            <a:lstStyle/>
            <a:p>
              <a:pPr algn="ctr"/>
              <a:r>
                <a:rPr lang="en-US" sz="1400" b="1">
                  <a:ln w="0"/>
                </a:rPr>
                <a:t>Exemption to Deposit </a:t>
              </a:r>
            </a:p>
            <a:p>
              <a:pPr algn="ctr"/>
              <a:r>
                <a:rPr lang="en-US" sz="1400" b="1">
                  <a:ln w="0"/>
                </a:rPr>
                <a:t>Collection Daily</a:t>
              </a:r>
              <a:endParaRPr lang="en-US" sz="1400" b="1" cap="none" spc="0">
                <a:ln w="0"/>
              </a:endParaRPr>
            </a:p>
          </p:txBody>
        </p:sp>
      </p:grpSp>
      <p:grpSp>
        <p:nvGrpSpPr>
          <p:cNvPr id="16" name="Group 15">
            <a:extLst>
              <a:ext uri="{FF2B5EF4-FFF2-40B4-BE49-F238E27FC236}">
                <a16:creationId xmlns:a16="http://schemas.microsoft.com/office/drawing/2014/main" id="{877AC49F-8B3D-D83B-FBAB-5C94109EFCF1}"/>
              </a:ext>
            </a:extLst>
          </p:cNvPr>
          <p:cNvGrpSpPr/>
          <p:nvPr/>
        </p:nvGrpSpPr>
        <p:grpSpPr>
          <a:xfrm>
            <a:off x="4467635" y="1733214"/>
            <a:ext cx="3650502" cy="1773043"/>
            <a:chOff x="4572000" y="2365284"/>
            <a:chExt cx="3650502" cy="1773043"/>
          </a:xfrm>
          <a:solidFill>
            <a:schemeClr val="accent2">
              <a:lumMod val="60000"/>
              <a:lumOff val="40000"/>
            </a:schemeClr>
          </a:solidFill>
        </p:grpSpPr>
        <p:sp>
          <p:nvSpPr>
            <p:cNvPr id="15" name="Rectangle 14">
              <a:extLst>
                <a:ext uri="{FF2B5EF4-FFF2-40B4-BE49-F238E27FC236}">
                  <a16:creationId xmlns:a16="http://schemas.microsoft.com/office/drawing/2014/main" id="{1E7B6E89-1690-F481-E24E-AC1688FF0F6B}"/>
                </a:ext>
              </a:extLst>
            </p:cNvPr>
            <p:cNvSpPr/>
            <p:nvPr/>
          </p:nvSpPr>
          <p:spPr>
            <a:xfrm>
              <a:off x="4572000" y="2365284"/>
              <a:ext cx="3650502" cy="1745283"/>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Content Placeholder 3">
              <a:extLst>
                <a:ext uri="{FF2B5EF4-FFF2-40B4-BE49-F238E27FC236}">
                  <a16:creationId xmlns:a16="http://schemas.microsoft.com/office/drawing/2014/main" id="{4E7BC4EA-B3B1-4D38-9922-233E648E7C8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40587" y="2462062"/>
              <a:ext cx="3458712" cy="1426831"/>
            </a:xfrm>
            <a:prstGeom prst="rect">
              <a:avLst/>
            </a:prstGeom>
            <a:grpFill/>
            <a:ln>
              <a:noFill/>
            </a:ln>
          </p:spPr>
        </p:pic>
        <p:sp>
          <p:nvSpPr>
            <p:cNvPr id="5" name="Rectangle 4">
              <a:extLst>
                <a:ext uri="{FF2B5EF4-FFF2-40B4-BE49-F238E27FC236}">
                  <a16:creationId xmlns:a16="http://schemas.microsoft.com/office/drawing/2014/main" id="{EF28C7DC-9A11-4B3A-8D68-29993396AA9E}"/>
                </a:ext>
              </a:extLst>
            </p:cNvPr>
            <p:cNvSpPr/>
            <p:nvPr/>
          </p:nvSpPr>
          <p:spPr>
            <a:xfrm>
              <a:off x="5776921" y="3830550"/>
              <a:ext cx="1240660" cy="307777"/>
            </a:xfrm>
            <a:prstGeom prst="rect">
              <a:avLst/>
            </a:prstGeom>
            <a:noFill/>
          </p:spPr>
          <p:txBody>
            <a:bodyPr wrap="none" lIns="91440" tIns="45720" rIns="91440" bIns="45720">
              <a:spAutoFit/>
            </a:bodyPr>
            <a:lstStyle/>
            <a:p>
              <a:pPr algn="ctr"/>
              <a:r>
                <a:rPr lang="en-US" sz="1400" b="1" cap="none" spc="0">
                  <a:ln w="0"/>
                </a:rPr>
                <a:t>Deposit Slip</a:t>
              </a:r>
            </a:p>
          </p:txBody>
        </p:sp>
      </p:grpSp>
      <p:grpSp>
        <p:nvGrpSpPr>
          <p:cNvPr id="17" name="Group 16">
            <a:extLst>
              <a:ext uri="{FF2B5EF4-FFF2-40B4-BE49-F238E27FC236}">
                <a16:creationId xmlns:a16="http://schemas.microsoft.com/office/drawing/2014/main" id="{74024499-0A37-9751-65DF-FEE1B93DE44A}"/>
              </a:ext>
            </a:extLst>
          </p:cNvPr>
          <p:cNvGrpSpPr/>
          <p:nvPr/>
        </p:nvGrpSpPr>
        <p:grpSpPr>
          <a:xfrm>
            <a:off x="4349949" y="3605427"/>
            <a:ext cx="3768188" cy="2806708"/>
            <a:chOff x="4383408" y="3950349"/>
            <a:chExt cx="3768188" cy="2806708"/>
          </a:xfrm>
          <a:solidFill>
            <a:schemeClr val="accent2">
              <a:lumMod val="60000"/>
              <a:lumOff val="40000"/>
            </a:schemeClr>
          </a:solidFill>
        </p:grpSpPr>
        <p:sp>
          <p:nvSpPr>
            <p:cNvPr id="22" name="Rectangle 21">
              <a:extLst>
                <a:ext uri="{FF2B5EF4-FFF2-40B4-BE49-F238E27FC236}">
                  <a16:creationId xmlns:a16="http://schemas.microsoft.com/office/drawing/2014/main" id="{679BD023-A3F4-4DE9-B7EE-660BA773CC7E}"/>
                </a:ext>
              </a:extLst>
            </p:cNvPr>
            <p:cNvSpPr/>
            <p:nvPr/>
          </p:nvSpPr>
          <p:spPr>
            <a:xfrm rot="5400000">
              <a:off x="4885643" y="3448114"/>
              <a:ext cx="2763717" cy="3768188"/>
            </a:xfrm>
            <a:prstGeom prst="rect">
              <a:avLst/>
            </a:prstGeom>
            <a:grp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p:txBody>
        </p:sp>
        <p:pic>
          <p:nvPicPr>
            <p:cNvPr id="6" name="Picture 5" descr="Banking Transfer Log 9.4.13.pdf - Google Chrome">
              <a:extLst>
                <a:ext uri="{FF2B5EF4-FFF2-40B4-BE49-F238E27FC236}">
                  <a16:creationId xmlns:a16="http://schemas.microsoft.com/office/drawing/2014/main" id="{CE6BE809-7B41-45C8-BAB0-1CDE24CB0FDE}"/>
                </a:ext>
              </a:extLst>
            </p:cNvPr>
            <p:cNvPicPr>
              <a:picLocks noChangeAspect="1"/>
            </p:cNvPicPr>
            <p:nvPr/>
          </p:nvPicPr>
          <p:blipFill rotWithShape="1">
            <a:blip r:embed="rId5"/>
            <a:srcRect l="15139" t="11145" r="21389"/>
            <a:stretch/>
          </p:blipFill>
          <p:spPr>
            <a:xfrm>
              <a:off x="4534725" y="4051479"/>
              <a:ext cx="3474700" cy="2440791"/>
            </a:xfrm>
            <a:prstGeom prst="rect">
              <a:avLst/>
            </a:prstGeom>
            <a:grpFill/>
            <a:ln>
              <a:noFill/>
            </a:ln>
          </p:spPr>
        </p:pic>
        <p:sp>
          <p:nvSpPr>
            <p:cNvPr id="12" name="Rectangle 11">
              <a:extLst>
                <a:ext uri="{FF2B5EF4-FFF2-40B4-BE49-F238E27FC236}">
                  <a16:creationId xmlns:a16="http://schemas.microsoft.com/office/drawing/2014/main" id="{AF99A14A-4630-43E0-891D-0F8EF16B51AB}"/>
                </a:ext>
              </a:extLst>
            </p:cNvPr>
            <p:cNvSpPr/>
            <p:nvPr/>
          </p:nvSpPr>
          <p:spPr>
            <a:xfrm>
              <a:off x="5319517" y="6449280"/>
              <a:ext cx="1895968" cy="307777"/>
            </a:xfrm>
            <a:prstGeom prst="rect">
              <a:avLst/>
            </a:prstGeom>
            <a:noFill/>
          </p:spPr>
          <p:txBody>
            <a:bodyPr wrap="none" lIns="91440" tIns="45720" rIns="91440" bIns="45720">
              <a:spAutoFit/>
            </a:bodyPr>
            <a:lstStyle/>
            <a:p>
              <a:pPr algn="ctr"/>
              <a:r>
                <a:rPr lang="en-US" sz="1400" b="1" cap="none" spc="0">
                  <a:ln w="0"/>
                </a:rPr>
                <a:t>Bank Transfer Logs</a:t>
              </a:r>
            </a:p>
          </p:txBody>
        </p:sp>
      </p:grpSp>
      <p:grpSp>
        <p:nvGrpSpPr>
          <p:cNvPr id="3" name="Group 2">
            <a:extLst>
              <a:ext uri="{FF2B5EF4-FFF2-40B4-BE49-F238E27FC236}">
                <a16:creationId xmlns:a16="http://schemas.microsoft.com/office/drawing/2014/main" id="{3A8391CE-11FD-8DAA-BE12-631C9AAA69BD}"/>
              </a:ext>
            </a:extLst>
          </p:cNvPr>
          <p:cNvGrpSpPr/>
          <p:nvPr/>
        </p:nvGrpSpPr>
        <p:grpSpPr>
          <a:xfrm>
            <a:off x="1857010" y="1032623"/>
            <a:ext cx="5042105" cy="5453462"/>
            <a:chOff x="508012" y="2316140"/>
            <a:chExt cx="1749455" cy="1892183"/>
          </a:xfrm>
        </p:grpSpPr>
        <p:pic>
          <p:nvPicPr>
            <p:cNvPr id="8" name="Picture 7" descr="A red folder with yellow paper inside&#10;&#10;Description automatically generated">
              <a:extLst>
                <a:ext uri="{FF2B5EF4-FFF2-40B4-BE49-F238E27FC236}">
                  <a16:creationId xmlns:a16="http://schemas.microsoft.com/office/drawing/2014/main" id="{630E6EB4-C265-A4BF-0CCA-43EB141C752C}"/>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0" name="Rectangle 9">
              <a:extLst>
                <a:ext uri="{FF2B5EF4-FFF2-40B4-BE49-F238E27FC236}">
                  <a16:creationId xmlns:a16="http://schemas.microsoft.com/office/drawing/2014/main" id="{22A69C45-7958-7066-FEC9-5D88E026C35A}"/>
                </a:ext>
              </a:extLst>
            </p:cNvPr>
            <p:cNvSpPr/>
            <p:nvPr/>
          </p:nvSpPr>
          <p:spPr>
            <a:xfrm>
              <a:off x="685083" y="3185329"/>
              <a:ext cx="1444752" cy="153458"/>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400" b="1">
                  <a:solidFill>
                    <a:schemeClr val="bg1"/>
                  </a:solidFill>
                  <a:latin typeface="Amasis MT Pro Medium" panose="02040604050005020304" pitchFamily="18" charset="0"/>
                </a:rPr>
                <a:t>FINANCIAL</a:t>
              </a:r>
            </a:p>
          </p:txBody>
        </p:sp>
        <p:sp>
          <p:nvSpPr>
            <p:cNvPr id="11" name="Rectangle 10">
              <a:extLst>
                <a:ext uri="{FF2B5EF4-FFF2-40B4-BE49-F238E27FC236}">
                  <a16:creationId xmlns:a16="http://schemas.microsoft.com/office/drawing/2014/main" id="{41CE5264-053D-937E-695F-0C2272E4FC19}"/>
                </a:ext>
              </a:extLst>
            </p:cNvPr>
            <p:cNvSpPr/>
            <p:nvPr/>
          </p:nvSpPr>
          <p:spPr>
            <a:xfrm>
              <a:off x="679975" y="2799410"/>
              <a:ext cx="423011" cy="194379"/>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5</a:t>
              </a:r>
            </a:p>
          </p:txBody>
        </p:sp>
      </p:grpSp>
    </p:spTree>
    <p:extLst>
      <p:ext uri="{BB962C8B-B14F-4D97-AF65-F5344CB8AC3E}">
        <p14:creationId xmlns:p14="http://schemas.microsoft.com/office/powerpoint/2010/main" val="10239325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 presetClass="entr" presetSubtype="4"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2" presetClass="entr" presetSubtype="4" fill="hold"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1+#ppt_h/2"/>
                                          </p:val>
                                        </p:tav>
                                        <p:tav tm="100000">
                                          <p:val>
                                            <p:strVal val="#ppt_y"/>
                                          </p:val>
                                        </p:tav>
                                      </p:tavLst>
                                    </p:anim>
                                  </p:childTnLst>
                                </p:cTn>
                              </p:par>
                            </p:childTnLst>
                          </p:cTn>
                        </p:par>
                        <p:par>
                          <p:cTn id="22" fill="hold">
                            <p:stCondLst>
                              <p:cond delay="2500"/>
                            </p:stCondLst>
                            <p:childTnLst>
                              <p:par>
                                <p:cTn id="23" presetID="2" presetClass="entr" presetSubtype="4"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248735" y="116035"/>
            <a:ext cx="7323337" cy="2082986"/>
          </a:xfrm>
        </p:spPr>
        <p:txBody>
          <a:bodyPr>
            <a:normAutofit/>
          </a:bodyPr>
          <a:lstStyle/>
          <a:p>
            <a:r>
              <a:rPr lang="en-US">
                <a:solidFill>
                  <a:srgbClr val="080808"/>
                </a:solidFill>
                <a:latin typeface="Amasis MT Pro Medium" panose="02040604050005020304" pitchFamily="18" charset="0"/>
              </a:rPr>
              <a:t>6. Invoices</a:t>
            </a:r>
            <a:br>
              <a:rPr lang="en-US">
                <a:latin typeface="Amasis MT Pro Medium" panose="02040604050005020304" pitchFamily="18" charset="0"/>
              </a:rPr>
            </a:br>
            <a:endParaRPr lang="en-US">
              <a:latin typeface="Amasis MT Pro Medium" panose="02040604050005020304" pitchFamily="18" charset="0"/>
            </a:endParaRPr>
          </a:p>
        </p:txBody>
      </p:sp>
      <p:grpSp>
        <p:nvGrpSpPr>
          <p:cNvPr id="34" name="Group 33">
            <a:extLst>
              <a:ext uri="{FF2B5EF4-FFF2-40B4-BE49-F238E27FC236}">
                <a16:creationId xmlns:a16="http://schemas.microsoft.com/office/drawing/2014/main" id="{98EE628C-2D7F-B221-8EB5-D96883044B12}"/>
              </a:ext>
            </a:extLst>
          </p:cNvPr>
          <p:cNvGrpSpPr/>
          <p:nvPr/>
        </p:nvGrpSpPr>
        <p:grpSpPr>
          <a:xfrm>
            <a:off x="6146034" y="1365761"/>
            <a:ext cx="2961696" cy="2535907"/>
            <a:chOff x="3974509" y="1617499"/>
            <a:chExt cx="2961696" cy="2382018"/>
          </a:xfrm>
          <a:solidFill>
            <a:schemeClr val="accent2">
              <a:lumMod val="60000"/>
              <a:lumOff val="40000"/>
            </a:schemeClr>
          </a:solidFill>
        </p:grpSpPr>
        <p:sp>
          <p:nvSpPr>
            <p:cNvPr id="27" name="Rectangle 26">
              <a:extLst>
                <a:ext uri="{FF2B5EF4-FFF2-40B4-BE49-F238E27FC236}">
                  <a16:creationId xmlns:a16="http://schemas.microsoft.com/office/drawing/2014/main" id="{A466770B-6CF0-3CE2-8AA6-E4CC0ADA61E8}"/>
                </a:ext>
              </a:extLst>
            </p:cNvPr>
            <p:cNvSpPr/>
            <p:nvPr/>
          </p:nvSpPr>
          <p:spPr>
            <a:xfrm>
              <a:off x="4475596" y="1617499"/>
              <a:ext cx="1959522" cy="2382018"/>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Picture 25" descr="dgdsrgaesrgearg.pdf - Adobe Acrobat Pro">
              <a:extLst>
                <a:ext uri="{FF2B5EF4-FFF2-40B4-BE49-F238E27FC236}">
                  <a16:creationId xmlns:a16="http://schemas.microsoft.com/office/drawing/2014/main" id="{044C79A7-F421-4195-BDD3-15E31F956979}"/>
                </a:ext>
              </a:extLst>
            </p:cNvPr>
            <p:cNvPicPr>
              <a:picLocks noChangeAspect="1"/>
            </p:cNvPicPr>
            <p:nvPr/>
          </p:nvPicPr>
          <p:blipFill rotWithShape="1">
            <a:blip r:embed="rId3"/>
            <a:srcRect l="19303" t="1260" r="19392" b="2427"/>
            <a:stretch/>
          </p:blipFill>
          <p:spPr>
            <a:xfrm>
              <a:off x="4645289" y="1688805"/>
              <a:ext cx="1651859" cy="2011680"/>
            </a:xfrm>
            <a:prstGeom prst="rect">
              <a:avLst/>
            </a:prstGeom>
            <a:grpFill/>
          </p:spPr>
        </p:pic>
        <p:sp>
          <p:nvSpPr>
            <p:cNvPr id="13" name="Rectangle 12">
              <a:extLst>
                <a:ext uri="{FF2B5EF4-FFF2-40B4-BE49-F238E27FC236}">
                  <a16:creationId xmlns:a16="http://schemas.microsoft.com/office/drawing/2014/main" id="{D38D2EA2-52DC-481E-A240-2A27D2AB7AE0}"/>
                </a:ext>
              </a:extLst>
            </p:cNvPr>
            <p:cNvSpPr/>
            <p:nvPr/>
          </p:nvSpPr>
          <p:spPr>
            <a:xfrm>
              <a:off x="3974509" y="3687368"/>
              <a:ext cx="2961696" cy="307777"/>
            </a:xfrm>
            <a:prstGeom prst="rect">
              <a:avLst/>
            </a:prstGeom>
            <a:noFill/>
          </p:spPr>
          <p:txBody>
            <a:bodyPr wrap="square" lIns="91440" tIns="45720" rIns="91440" bIns="45720">
              <a:spAutoFit/>
            </a:bodyPr>
            <a:lstStyle/>
            <a:p>
              <a:pPr algn="ctr"/>
              <a:r>
                <a:rPr lang="en-US" sz="1400" b="1">
                  <a:ln w="0"/>
                </a:rPr>
                <a:t>Receiving Ticket</a:t>
              </a:r>
              <a:endParaRPr lang="en-US" sz="1400" b="1" cap="none" spc="0">
                <a:ln w="0"/>
              </a:endParaRPr>
            </a:p>
          </p:txBody>
        </p:sp>
      </p:grpSp>
      <p:grpSp>
        <p:nvGrpSpPr>
          <p:cNvPr id="29" name="Group 28">
            <a:extLst>
              <a:ext uri="{FF2B5EF4-FFF2-40B4-BE49-F238E27FC236}">
                <a16:creationId xmlns:a16="http://schemas.microsoft.com/office/drawing/2014/main" id="{33CE17F1-7ACD-F409-2F52-9F5E915C6E42}"/>
              </a:ext>
            </a:extLst>
          </p:cNvPr>
          <p:cNvGrpSpPr/>
          <p:nvPr/>
        </p:nvGrpSpPr>
        <p:grpSpPr>
          <a:xfrm>
            <a:off x="3184338" y="1365761"/>
            <a:ext cx="2961696" cy="2535907"/>
            <a:chOff x="1218993" y="4629432"/>
            <a:chExt cx="2961696" cy="2382018"/>
          </a:xfrm>
          <a:solidFill>
            <a:schemeClr val="accent2">
              <a:lumMod val="60000"/>
              <a:lumOff val="40000"/>
            </a:schemeClr>
          </a:solidFill>
        </p:grpSpPr>
        <p:sp>
          <p:nvSpPr>
            <p:cNvPr id="19" name="Rectangle 18">
              <a:extLst>
                <a:ext uri="{FF2B5EF4-FFF2-40B4-BE49-F238E27FC236}">
                  <a16:creationId xmlns:a16="http://schemas.microsoft.com/office/drawing/2014/main" id="{EA43FC04-937F-95CE-8347-707327A5F4CC}"/>
                </a:ext>
              </a:extLst>
            </p:cNvPr>
            <p:cNvSpPr/>
            <p:nvPr/>
          </p:nvSpPr>
          <p:spPr>
            <a:xfrm>
              <a:off x="1723472" y="4629432"/>
              <a:ext cx="1959522" cy="2382018"/>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1" name="Picture 30">
              <a:extLst>
                <a:ext uri="{FF2B5EF4-FFF2-40B4-BE49-F238E27FC236}">
                  <a16:creationId xmlns:a16="http://schemas.microsoft.com/office/drawing/2014/main" id="{830F9550-5840-4028-874D-0C7479B7E0EE}"/>
                </a:ext>
              </a:extLst>
            </p:cNvPr>
            <p:cNvPicPr>
              <a:picLocks noChangeAspect="1"/>
            </p:cNvPicPr>
            <p:nvPr/>
          </p:nvPicPr>
          <p:blipFill>
            <a:blip r:embed="rId4"/>
            <a:stretch>
              <a:fillRect/>
            </a:stretch>
          </p:blipFill>
          <p:spPr>
            <a:xfrm>
              <a:off x="1835714" y="4704142"/>
              <a:ext cx="1728254" cy="2011680"/>
            </a:xfrm>
            <a:prstGeom prst="rect">
              <a:avLst/>
            </a:prstGeom>
            <a:grpFill/>
          </p:spPr>
        </p:pic>
        <p:sp>
          <p:nvSpPr>
            <p:cNvPr id="32" name="Rectangle 31">
              <a:extLst>
                <a:ext uri="{FF2B5EF4-FFF2-40B4-BE49-F238E27FC236}">
                  <a16:creationId xmlns:a16="http://schemas.microsoft.com/office/drawing/2014/main" id="{A2DB1EA4-4D9A-41B4-BF1B-0F98FA3A65CB}"/>
                </a:ext>
              </a:extLst>
            </p:cNvPr>
            <p:cNvSpPr/>
            <p:nvPr/>
          </p:nvSpPr>
          <p:spPr>
            <a:xfrm>
              <a:off x="1218993" y="6697599"/>
              <a:ext cx="2961696" cy="307777"/>
            </a:xfrm>
            <a:prstGeom prst="rect">
              <a:avLst/>
            </a:prstGeom>
            <a:noFill/>
          </p:spPr>
          <p:txBody>
            <a:bodyPr wrap="square" lIns="91440" tIns="45720" rIns="91440" bIns="45720">
              <a:spAutoFit/>
            </a:bodyPr>
            <a:lstStyle/>
            <a:p>
              <a:pPr algn="ctr"/>
              <a:r>
                <a:rPr lang="en-US" sz="1400" b="1">
                  <a:ln w="0"/>
                </a:rPr>
                <a:t>Stock Transfers</a:t>
              </a:r>
            </a:p>
          </p:txBody>
        </p:sp>
      </p:grpSp>
      <p:grpSp>
        <p:nvGrpSpPr>
          <p:cNvPr id="33" name="Group 32">
            <a:extLst>
              <a:ext uri="{FF2B5EF4-FFF2-40B4-BE49-F238E27FC236}">
                <a16:creationId xmlns:a16="http://schemas.microsoft.com/office/drawing/2014/main" id="{F033E372-6915-2E77-398D-A91F551A5CA3}"/>
              </a:ext>
            </a:extLst>
          </p:cNvPr>
          <p:cNvGrpSpPr/>
          <p:nvPr/>
        </p:nvGrpSpPr>
        <p:grpSpPr>
          <a:xfrm>
            <a:off x="349645" y="1365762"/>
            <a:ext cx="2961696" cy="2535907"/>
            <a:chOff x="6535175" y="2018813"/>
            <a:chExt cx="2961696" cy="2535907"/>
          </a:xfrm>
          <a:solidFill>
            <a:schemeClr val="accent2">
              <a:lumMod val="60000"/>
              <a:lumOff val="40000"/>
            </a:schemeClr>
          </a:solidFill>
        </p:grpSpPr>
        <p:sp>
          <p:nvSpPr>
            <p:cNvPr id="24" name="Rectangle 23">
              <a:extLst>
                <a:ext uri="{FF2B5EF4-FFF2-40B4-BE49-F238E27FC236}">
                  <a16:creationId xmlns:a16="http://schemas.microsoft.com/office/drawing/2014/main" id="{E4183C1E-EF86-0174-B8C9-E9D26C9E789B}"/>
                </a:ext>
              </a:extLst>
            </p:cNvPr>
            <p:cNvSpPr/>
            <p:nvPr/>
          </p:nvSpPr>
          <p:spPr>
            <a:xfrm>
              <a:off x="6981855" y="2018813"/>
              <a:ext cx="1959522" cy="2499013"/>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2">
              <a:extLst>
                <a:ext uri="{FF2B5EF4-FFF2-40B4-BE49-F238E27FC236}">
                  <a16:creationId xmlns:a16="http://schemas.microsoft.com/office/drawing/2014/main" id="{1C1A6CAF-E65D-4EC4-A204-2C5FED89CE7A}"/>
                </a:ext>
              </a:extLst>
            </p:cNvPr>
            <p:cNvPicPr>
              <a:picLocks noChangeAspect="1"/>
            </p:cNvPicPr>
            <p:nvPr/>
          </p:nvPicPr>
          <p:blipFill>
            <a:blip r:embed="rId5"/>
            <a:stretch>
              <a:fillRect/>
            </a:stretch>
          </p:blipFill>
          <p:spPr>
            <a:xfrm>
              <a:off x="7089462" y="2086633"/>
              <a:ext cx="1787185" cy="2015166"/>
            </a:xfrm>
            <a:prstGeom prst="rect">
              <a:avLst/>
            </a:prstGeom>
            <a:grpFill/>
          </p:spPr>
        </p:pic>
        <p:sp>
          <p:nvSpPr>
            <p:cNvPr id="20" name="Rectangle 19">
              <a:extLst>
                <a:ext uri="{FF2B5EF4-FFF2-40B4-BE49-F238E27FC236}">
                  <a16:creationId xmlns:a16="http://schemas.microsoft.com/office/drawing/2014/main" id="{B07B0F4F-4314-4FBB-8615-3609038D34B6}"/>
                </a:ext>
              </a:extLst>
            </p:cNvPr>
            <p:cNvSpPr/>
            <p:nvPr/>
          </p:nvSpPr>
          <p:spPr>
            <a:xfrm>
              <a:off x="6535175" y="4031500"/>
              <a:ext cx="2961696" cy="523220"/>
            </a:xfrm>
            <a:prstGeom prst="rect">
              <a:avLst/>
            </a:prstGeom>
            <a:noFill/>
          </p:spPr>
          <p:txBody>
            <a:bodyPr wrap="square" lIns="91440" tIns="45720" rIns="91440" bIns="45720">
              <a:spAutoFit/>
            </a:bodyPr>
            <a:lstStyle/>
            <a:p>
              <a:pPr algn="ctr"/>
              <a:r>
                <a:rPr lang="en-US" sz="1400" b="1">
                  <a:ln w="0"/>
                </a:rPr>
                <a:t>Purchased Good </a:t>
              </a:r>
            </a:p>
            <a:p>
              <a:pPr algn="ctr"/>
              <a:r>
                <a:rPr lang="en-US" sz="1400" b="1">
                  <a:ln w="0"/>
                </a:rPr>
                <a:t>Delivery Ticket</a:t>
              </a:r>
              <a:endParaRPr lang="en-US" sz="1400" b="1" cap="none" spc="0">
                <a:ln w="0"/>
              </a:endParaRPr>
            </a:p>
          </p:txBody>
        </p:sp>
      </p:grpSp>
      <p:grpSp>
        <p:nvGrpSpPr>
          <p:cNvPr id="39" name="Group 38">
            <a:extLst>
              <a:ext uri="{FF2B5EF4-FFF2-40B4-BE49-F238E27FC236}">
                <a16:creationId xmlns:a16="http://schemas.microsoft.com/office/drawing/2014/main" id="{28A5BDB9-28D7-B4DF-942D-52A850EE64CC}"/>
              </a:ext>
            </a:extLst>
          </p:cNvPr>
          <p:cNvGrpSpPr/>
          <p:nvPr/>
        </p:nvGrpSpPr>
        <p:grpSpPr>
          <a:xfrm>
            <a:off x="1881333" y="4137370"/>
            <a:ext cx="5690739" cy="2390313"/>
            <a:chOff x="1881333" y="4137370"/>
            <a:chExt cx="5690739" cy="2390313"/>
          </a:xfrm>
        </p:grpSpPr>
        <p:grpSp>
          <p:nvGrpSpPr>
            <p:cNvPr id="22" name="Group 21">
              <a:extLst>
                <a:ext uri="{FF2B5EF4-FFF2-40B4-BE49-F238E27FC236}">
                  <a16:creationId xmlns:a16="http://schemas.microsoft.com/office/drawing/2014/main" id="{CD94DC87-138C-8DF2-7005-B31381A640AC}"/>
                </a:ext>
              </a:extLst>
            </p:cNvPr>
            <p:cNvGrpSpPr/>
            <p:nvPr/>
          </p:nvGrpSpPr>
          <p:grpSpPr>
            <a:xfrm>
              <a:off x="1881333" y="4137370"/>
              <a:ext cx="5690739" cy="2390313"/>
              <a:chOff x="272572" y="1914339"/>
              <a:chExt cx="5690739" cy="2390313"/>
            </a:xfrm>
            <a:solidFill>
              <a:schemeClr val="accent2">
                <a:lumMod val="60000"/>
                <a:lumOff val="40000"/>
              </a:schemeClr>
            </a:solidFill>
          </p:grpSpPr>
          <p:grpSp>
            <p:nvGrpSpPr>
              <p:cNvPr id="35" name="Group 34">
                <a:extLst>
                  <a:ext uri="{FF2B5EF4-FFF2-40B4-BE49-F238E27FC236}">
                    <a16:creationId xmlns:a16="http://schemas.microsoft.com/office/drawing/2014/main" id="{32351105-EDA6-D131-164E-4588911D634A}"/>
                  </a:ext>
                </a:extLst>
              </p:cNvPr>
              <p:cNvGrpSpPr/>
              <p:nvPr/>
            </p:nvGrpSpPr>
            <p:grpSpPr>
              <a:xfrm>
                <a:off x="272572" y="1914339"/>
                <a:ext cx="5690739" cy="2390313"/>
                <a:chOff x="247659" y="2029842"/>
                <a:chExt cx="5202398" cy="2390313"/>
              </a:xfrm>
              <a:grpFill/>
            </p:grpSpPr>
            <p:sp>
              <p:nvSpPr>
                <p:cNvPr id="16" name="Rectangle 15">
                  <a:extLst>
                    <a:ext uri="{FF2B5EF4-FFF2-40B4-BE49-F238E27FC236}">
                      <a16:creationId xmlns:a16="http://schemas.microsoft.com/office/drawing/2014/main" id="{E2C23C6C-AE52-988F-0339-4E8340ECD243}"/>
                    </a:ext>
                  </a:extLst>
                </p:cNvPr>
                <p:cNvSpPr/>
                <p:nvPr/>
              </p:nvSpPr>
              <p:spPr>
                <a:xfrm>
                  <a:off x="247659" y="2029842"/>
                  <a:ext cx="5202398" cy="2382018"/>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descr="Driftwood Invoice with comments.pdf - Adobe Acrobat Pro">
                  <a:extLst>
                    <a:ext uri="{FF2B5EF4-FFF2-40B4-BE49-F238E27FC236}">
                      <a16:creationId xmlns:a16="http://schemas.microsoft.com/office/drawing/2014/main" id="{AC7ED367-200E-4DE4-A788-6AA2A084BEDA}"/>
                    </a:ext>
                  </a:extLst>
                </p:cNvPr>
                <p:cNvPicPr>
                  <a:picLocks noChangeAspect="1"/>
                </p:cNvPicPr>
                <p:nvPr/>
              </p:nvPicPr>
              <p:blipFill rotWithShape="1">
                <a:blip r:embed="rId6"/>
                <a:srcRect l="20470" t="1080" r="20374" b="2103"/>
                <a:stretch/>
              </p:blipFill>
              <p:spPr>
                <a:xfrm>
                  <a:off x="456730" y="2141726"/>
                  <a:ext cx="1285598" cy="2011680"/>
                </a:xfrm>
                <a:prstGeom prst="rect">
                  <a:avLst/>
                </a:prstGeom>
                <a:grpFill/>
              </p:spPr>
            </p:pic>
            <p:sp>
              <p:nvSpPr>
                <p:cNvPr id="14" name="Rectangle 13">
                  <a:extLst>
                    <a:ext uri="{FF2B5EF4-FFF2-40B4-BE49-F238E27FC236}">
                      <a16:creationId xmlns:a16="http://schemas.microsoft.com/office/drawing/2014/main" id="{29EA8ECA-CA84-4AD8-B847-463D857B78CC}"/>
                    </a:ext>
                  </a:extLst>
                </p:cNvPr>
                <p:cNvSpPr/>
                <p:nvPr/>
              </p:nvSpPr>
              <p:spPr>
                <a:xfrm>
                  <a:off x="546607" y="4112378"/>
                  <a:ext cx="4694846" cy="307777"/>
                </a:xfrm>
                <a:prstGeom prst="rect">
                  <a:avLst/>
                </a:prstGeom>
                <a:noFill/>
              </p:spPr>
              <p:txBody>
                <a:bodyPr wrap="square" lIns="91440" tIns="45720" rIns="91440" bIns="45720">
                  <a:spAutoFit/>
                </a:bodyPr>
                <a:lstStyle/>
                <a:p>
                  <a:pPr algn="ctr"/>
                  <a:r>
                    <a:rPr lang="en-US" sz="1400" b="1">
                      <a:ln w="0"/>
                    </a:rPr>
                    <a:t> Vendor Invoice</a:t>
                  </a:r>
                  <a:endParaRPr lang="en-US" sz="1400" b="1" cap="none" spc="0">
                    <a:ln w="0"/>
                  </a:endParaRPr>
                </a:p>
              </p:txBody>
            </p:sp>
          </p:grpSp>
          <p:pic>
            <p:nvPicPr>
              <p:cNvPr id="4" name="Picture 3" descr="invoices (002).pdf - Adobe Acrobat Pro">
                <a:extLst>
                  <a:ext uri="{FF2B5EF4-FFF2-40B4-BE49-F238E27FC236}">
                    <a16:creationId xmlns:a16="http://schemas.microsoft.com/office/drawing/2014/main" id="{863F4B36-AB86-4583-88D9-4B0167726230}"/>
                  </a:ext>
                </a:extLst>
              </p:cNvPr>
              <p:cNvPicPr>
                <a:picLocks noChangeAspect="1"/>
              </p:cNvPicPr>
              <p:nvPr/>
            </p:nvPicPr>
            <p:blipFill rotWithShape="1">
              <a:blip r:embed="rId7"/>
              <a:srcRect l="19219" t="960" r="19507" b="1261"/>
              <a:stretch/>
            </p:blipFill>
            <p:spPr>
              <a:xfrm>
                <a:off x="2415994" y="2050320"/>
                <a:ext cx="1502721" cy="2011680"/>
              </a:xfrm>
              <a:prstGeom prst="rect">
                <a:avLst/>
              </a:prstGeom>
              <a:grpFill/>
            </p:spPr>
          </p:pic>
          <p:pic>
            <p:nvPicPr>
              <p:cNvPr id="18" name="Picture 17">
                <a:extLst>
                  <a:ext uri="{FF2B5EF4-FFF2-40B4-BE49-F238E27FC236}">
                    <a16:creationId xmlns:a16="http://schemas.microsoft.com/office/drawing/2014/main" id="{79BA6858-AAB5-3B28-9BE9-52900F6C6764}"/>
                  </a:ext>
                </a:extLst>
              </p:cNvPr>
              <p:cNvPicPr>
                <a:picLocks noChangeAspect="1"/>
              </p:cNvPicPr>
              <p:nvPr/>
            </p:nvPicPr>
            <p:blipFill rotWithShape="1">
              <a:blip r:embed="rId8">
                <a:extLst>
                  <a:ext uri="{28A0092B-C50C-407E-A947-70E740481C1C}">
                    <a14:useLocalDpi xmlns:a14="http://schemas.microsoft.com/office/drawing/2010/main" val="0"/>
                  </a:ext>
                </a:extLst>
              </a:blip>
              <a:srcRect l="2251" t="734" r="1243" b="21834"/>
              <a:stretch/>
            </p:blipFill>
            <p:spPr>
              <a:xfrm>
                <a:off x="4272232" y="2065413"/>
                <a:ext cx="1502721" cy="1963485"/>
              </a:xfrm>
              <a:prstGeom prst="rect">
                <a:avLst/>
              </a:prstGeom>
              <a:grpFill/>
            </p:spPr>
          </p:pic>
        </p:grpSp>
        <p:cxnSp>
          <p:nvCxnSpPr>
            <p:cNvPr id="30" name="Straight Connector 29">
              <a:extLst>
                <a:ext uri="{FF2B5EF4-FFF2-40B4-BE49-F238E27FC236}">
                  <a16:creationId xmlns:a16="http://schemas.microsoft.com/office/drawing/2014/main" id="{2C2614C2-8079-FE8C-30DC-4C8AD331D6EA}"/>
                </a:ext>
              </a:extLst>
            </p:cNvPr>
            <p:cNvCxnSpPr>
              <a:cxnSpLocks/>
            </p:cNvCxnSpPr>
            <p:nvPr/>
          </p:nvCxnSpPr>
          <p:spPr>
            <a:xfrm>
              <a:off x="1993275" y="6385374"/>
              <a:ext cx="1925710" cy="0"/>
            </a:xfrm>
            <a:prstGeom prst="line">
              <a:avLst/>
            </a:prstGeom>
            <a:ln w="19050">
              <a:solidFill>
                <a:srgbClr val="080808"/>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F1C48795-ADF0-050D-881F-CACD6369D1FC}"/>
                </a:ext>
              </a:extLst>
            </p:cNvPr>
            <p:cNvCxnSpPr/>
            <p:nvPr/>
          </p:nvCxnSpPr>
          <p:spPr>
            <a:xfrm>
              <a:off x="5648339" y="6385374"/>
              <a:ext cx="1735375" cy="0"/>
            </a:xfrm>
            <a:prstGeom prst="line">
              <a:avLst/>
            </a:prstGeom>
            <a:ln w="19050">
              <a:solidFill>
                <a:srgbClr val="080808"/>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572494E2-93EC-8A97-05EA-1DF63FCE5D91}"/>
              </a:ext>
            </a:extLst>
          </p:cNvPr>
          <p:cNvGrpSpPr/>
          <p:nvPr/>
        </p:nvGrpSpPr>
        <p:grpSpPr>
          <a:xfrm>
            <a:off x="1881333" y="1066800"/>
            <a:ext cx="5078426" cy="5381744"/>
            <a:chOff x="466320" y="2330633"/>
            <a:chExt cx="1749455" cy="1892183"/>
          </a:xfrm>
        </p:grpSpPr>
        <p:pic>
          <p:nvPicPr>
            <p:cNvPr id="6" name="Picture 5" descr="A red folder with yellow paper inside&#10;&#10;Description automatically generated">
              <a:extLst>
                <a:ext uri="{FF2B5EF4-FFF2-40B4-BE49-F238E27FC236}">
                  <a16:creationId xmlns:a16="http://schemas.microsoft.com/office/drawing/2014/main" id="{BB78F9BE-C4B4-66BD-596B-774E6AB6659E}"/>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10000" b="90000" l="10000" r="90000"/>
                      </a14:imgEffect>
                    </a14:imgLayer>
                  </a14:imgProps>
                </a:ext>
              </a:extLst>
            </a:blip>
            <a:srcRect l="26790" t="10762" r="27690" b="7840"/>
            <a:stretch/>
          </p:blipFill>
          <p:spPr>
            <a:xfrm rot="2279621">
              <a:off x="466320" y="2330633"/>
              <a:ext cx="1749455" cy="1892183"/>
            </a:xfrm>
            <a:prstGeom prst="rect">
              <a:avLst/>
            </a:prstGeom>
            <a:scene3d>
              <a:camera prst="isometricTopUp">
                <a:rot lat="19983408" lon="20576061" rev="2195670"/>
              </a:camera>
              <a:lightRig rig="threePt" dir="t"/>
            </a:scene3d>
            <a:sp3d z="-19050">
              <a:bevelT/>
            </a:sp3d>
          </p:spPr>
        </p:pic>
        <p:sp>
          <p:nvSpPr>
            <p:cNvPr id="7" name="Rectangle 6">
              <a:extLst>
                <a:ext uri="{FF2B5EF4-FFF2-40B4-BE49-F238E27FC236}">
                  <a16:creationId xmlns:a16="http://schemas.microsoft.com/office/drawing/2014/main" id="{9A9B79E1-9139-0746-1ECB-10BA2D6F55E0}"/>
                </a:ext>
              </a:extLst>
            </p:cNvPr>
            <p:cNvSpPr/>
            <p:nvPr/>
          </p:nvSpPr>
          <p:spPr>
            <a:xfrm>
              <a:off x="643346" y="3156126"/>
              <a:ext cx="1525718" cy="165017"/>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400" b="1">
                  <a:solidFill>
                    <a:schemeClr val="bg1"/>
                  </a:solidFill>
                  <a:latin typeface="Amasis MT Pro Medium" panose="02040604050005020304" pitchFamily="18" charset="0"/>
                </a:rPr>
                <a:t>INVOICES</a:t>
              </a:r>
            </a:p>
          </p:txBody>
        </p:sp>
        <p:sp>
          <p:nvSpPr>
            <p:cNvPr id="10" name="Rectangle 9">
              <a:extLst>
                <a:ext uri="{FF2B5EF4-FFF2-40B4-BE49-F238E27FC236}">
                  <a16:creationId xmlns:a16="http://schemas.microsoft.com/office/drawing/2014/main" id="{EAC9748F-7461-0AF7-6EF0-3D2822D038BA}"/>
                </a:ext>
              </a:extLst>
            </p:cNvPr>
            <p:cNvSpPr/>
            <p:nvPr/>
          </p:nvSpPr>
          <p:spPr>
            <a:xfrm>
              <a:off x="667104" y="2799731"/>
              <a:ext cx="423011" cy="209022"/>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6</a:t>
              </a:r>
            </a:p>
          </p:txBody>
        </p:sp>
      </p:grpSp>
    </p:spTree>
    <p:extLst>
      <p:ext uri="{BB962C8B-B14F-4D97-AF65-F5344CB8AC3E}">
        <p14:creationId xmlns:p14="http://schemas.microsoft.com/office/powerpoint/2010/main" val="1377780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 presetClass="entr" presetSubtype="4"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500" fill="hold"/>
                                        <p:tgtEl>
                                          <p:spTgt spid="34"/>
                                        </p:tgtEl>
                                        <p:attrNameLst>
                                          <p:attrName>ppt_x</p:attrName>
                                        </p:attrNameLst>
                                      </p:cBhvr>
                                      <p:tavLst>
                                        <p:tav tm="0">
                                          <p:val>
                                            <p:strVal val="#ppt_x"/>
                                          </p:val>
                                        </p:tav>
                                        <p:tav tm="100000">
                                          <p:val>
                                            <p:strVal val="#ppt_x"/>
                                          </p:val>
                                        </p:tav>
                                      </p:tavLst>
                                    </p:anim>
                                    <p:anim calcmode="lin" valueType="num">
                                      <p:cBhvr additive="base">
                                        <p:cTn id="16" dur="500" fill="hold"/>
                                        <p:tgtEl>
                                          <p:spTgt spid="34"/>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2" presetClass="entr" presetSubtype="4" fill="hold" nodeType="afterEffect">
                                  <p:stCondLst>
                                    <p:cond delay="0"/>
                                  </p:stCondLst>
                                  <p:childTnLst>
                                    <p:set>
                                      <p:cBhvr>
                                        <p:cTn id="19" dur="1" fill="hold">
                                          <p:stCondLst>
                                            <p:cond delay="0"/>
                                          </p:stCondLst>
                                        </p:cTn>
                                        <p:tgtEl>
                                          <p:spTgt spid="29"/>
                                        </p:tgtEl>
                                        <p:attrNameLst>
                                          <p:attrName>style.visibility</p:attrName>
                                        </p:attrNameLst>
                                      </p:cBhvr>
                                      <p:to>
                                        <p:strVal val="visible"/>
                                      </p:to>
                                    </p:set>
                                    <p:anim calcmode="lin" valueType="num">
                                      <p:cBhvr additive="base">
                                        <p:cTn id="20" dur="500" fill="hold"/>
                                        <p:tgtEl>
                                          <p:spTgt spid="29"/>
                                        </p:tgtEl>
                                        <p:attrNameLst>
                                          <p:attrName>ppt_x</p:attrName>
                                        </p:attrNameLst>
                                      </p:cBhvr>
                                      <p:tavLst>
                                        <p:tav tm="0">
                                          <p:val>
                                            <p:strVal val="#ppt_x"/>
                                          </p:val>
                                        </p:tav>
                                        <p:tav tm="100000">
                                          <p:val>
                                            <p:strVal val="#ppt_x"/>
                                          </p:val>
                                        </p:tav>
                                      </p:tavLst>
                                    </p:anim>
                                    <p:anim calcmode="lin" valueType="num">
                                      <p:cBhvr additive="base">
                                        <p:cTn id="21" dur="500" fill="hold"/>
                                        <p:tgtEl>
                                          <p:spTgt spid="29"/>
                                        </p:tgtEl>
                                        <p:attrNameLst>
                                          <p:attrName>ppt_y</p:attrName>
                                        </p:attrNameLst>
                                      </p:cBhvr>
                                      <p:tavLst>
                                        <p:tav tm="0">
                                          <p:val>
                                            <p:strVal val="1+#ppt_h/2"/>
                                          </p:val>
                                        </p:tav>
                                        <p:tav tm="100000">
                                          <p:val>
                                            <p:strVal val="#ppt_y"/>
                                          </p:val>
                                        </p:tav>
                                      </p:tavLst>
                                    </p:anim>
                                  </p:childTnLst>
                                </p:cTn>
                              </p:par>
                            </p:childTnLst>
                          </p:cTn>
                        </p:par>
                        <p:par>
                          <p:cTn id="22" fill="hold">
                            <p:stCondLst>
                              <p:cond delay="2500"/>
                            </p:stCondLst>
                            <p:childTnLst>
                              <p:par>
                                <p:cTn id="23" presetID="2" presetClass="entr" presetSubtype="4" fill="hold"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ppt_x"/>
                                          </p:val>
                                        </p:tav>
                                        <p:tav tm="100000">
                                          <p:val>
                                            <p:strVal val="#ppt_x"/>
                                          </p:val>
                                        </p:tav>
                                      </p:tavLst>
                                    </p:anim>
                                    <p:anim calcmode="lin" valueType="num">
                                      <p:cBhvr additive="base">
                                        <p:cTn id="26" dur="500" fill="hold"/>
                                        <p:tgtEl>
                                          <p:spTgt spid="33"/>
                                        </p:tgtEl>
                                        <p:attrNameLst>
                                          <p:attrName>ppt_y</p:attrName>
                                        </p:attrNameLst>
                                      </p:cBhvr>
                                      <p:tavLst>
                                        <p:tav tm="0">
                                          <p:val>
                                            <p:strVal val="1+#ppt_h/2"/>
                                          </p:val>
                                        </p:tav>
                                        <p:tav tm="100000">
                                          <p:val>
                                            <p:strVal val="#ppt_y"/>
                                          </p:val>
                                        </p:tav>
                                      </p:tavLst>
                                    </p:anim>
                                  </p:childTnLst>
                                </p:cTn>
                              </p:par>
                            </p:childTnLst>
                          </p:cTn>
                        </p:par>
                        <p:par>
                          <p:cTn id="27" fill="hold">
                            <p:stCondLst>
                              <p:cond delay="3000"/>
                            </p:stCondLst>
                            <p:childTnLst>
                              <p:par>
                                <p:cTn id="28" presetID="2" presetClass="entr" presetSubtype="4"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 calcmode="lin" valueType="num">
                                      <p:cBhvr additive="base">
                                        <p:cTn id="30" dur="500" fill="hold"/>
                                        <p:tgtEl>
                                          <p:spTgt spid="39"/>
                                        </p:tgtEl>
                                        <p:attrNameLst>
                                          <p:attrName>ppt_x</p:attrName>
                                        </p:attrNameLst>
                                      </p:cBhvr>
                                      <p:tavLst>
                                        <p:tav tm="0">
                                          <p:val>
                                            <p:strVal val="#ppt_x"/>
                                          </p:val>
                                        </p:tav>
                                        <p:tav tm="100000">
                                          <p:val>
                                            <p:strVal val="#ppt_x"/>
                                          </p:val>
                                        </p:tav>
                                      </p:tavLst>
                                    </p:anim>
                                    <p:anim calcmode="lin" valueType="num">
                                      <p:cBhvr additive="base">
                                        <p:cTn id="31"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rotWithShape="1">
          <a:blip r:embed="rId3">
            <a:extLst>
              <a:ext uri="{28A0092B-C50C-407E-A947-70E740481C1C}">
                <a14:useLocalDpi xmlns:a14="http://schemas.microsoft.com/office/drawing/2010/main" val="0"/>
              </a:ext>
            </a:extLst>
          </a:blip>
          <a:srcRect l="1847" t="979" r="1445" b="21835"/>
          <a:stretch/>
        </p:blipFill>
        <p:spPr>
          <a:xfrm>
            <a:off x="7156622" y="1900945"/>
            <a:ext cx="1726877" cy="2244556"/>
          </a:xfrm>
          <a:prstGeom prst="rect">
            <a:avLst/>
          </a:prstGeom>
        </p:spPr>
      </p:pic>
      <p:pic>
        <p:nvPicPr>
          <p:cNvPr id="8" name="Picture 7"/>
          <p:cNvPicPr>
            <a:picLocks noChangeAspect="1"/>
          </p:cNvPicPr>
          <p:nvPr/>
        </p:nvPicPr>
        <p:blipFill rotWithShape="1">
          <a:blip r:embed="rId4">
            <a:extLst>
              <a:ext uri="{28A0092B-C50C-407E-A947-70E740481C1C}">
                <a14:useLocalDpi xmlns:a14="http://schemas.microsoft.com/office/drawing/2010/main" val="0"/>
              </a:ext>
            </a:extLst>
          </a:blip>
          <a:srcRect l="2251" t="734" r="1243" b="21834"/>
          <a:stretch/>
        </p:blipFill>
        <p:spPr>
          <a:xfrm>
            <a:off x="6829241" y="2296635"/>
            <a:ext cx="1735204" cy="2267252"/>
          </a:xfrm>
          <a:prstGeom prst="rect">
            <a:avLst/>
          </a:prstGeom>
        </p:spPr>
      </p:pic>
      <p:pic>
        <p:nvPicPr>
          <p:cNvPr id="5" name="Picture 4"/>
          <p:cNvPicPr>
            <a:picLocks noChangeAspect="1"/>
          </p:cNvPicPr>
          <p:nvPr/>
        </p:nvPicPr>
        <p:blipFill rotWithShape="1">
          <a:blip r:embed="rId5">
            <a:extLst>
              <a:ext uri="{28A0092B-C50C-407E-A947-70E740481C1C}">
                <a14:useLocalDpi xmlns:a14="http://schemas.microsoft.com/office/drawing/2010/main" val="0"/>
              </a:ext>
            </a:extLst>
          </a:blip>
          <a:srcRect l="2049" t="978" r="1243" b="21469"/>
          <a:stretch/>
        </p:blipFill>
        <p:spPr>
          <a:xfrm>
            <a:off x="6278174" y="2949171"/>
            <a:ext cx="1685011" cy="2200552"/>
          </a:xfrm>
          <a:prstGeom prst="rect">
            <a:avLst/>
          </a:prstGeom>
        </p:spPr>
      </p:pic>
      <p:pic>
        <p:nvPicPr>
          <p:cNvPr id="4" name="Picture 3" descr="invoices (002).pdf - Adobe Acrobat Pro">
            <a:extLst>
              <a:ext uri="{FF2B5EF4-FFF2-40B4-BE49-F238E27FC236}">
                <a16:creationId xmlns:a16="http://schemas.microsoft.com/office/drawing/2014/main" id="{863F4B36-AB86-4583-88D9-4B0167726230}"/>
              </a:ext>
            </a:extLst>
          </p:cNvPr>
          <p:cNvPicPr>
            <a:picLocks noChangeAspect="1"/>
          </p:cNvPicPr>
          <p:nvPr/>
        </p:nvPicPr>
        <p:blipFill rotWithShape="1">
          <a:blip r:embed="rId6"/>
          <a:srcRect l="19219" t="960" r="19507" b="1261"/>
          <a:stretch/>
        </p:blipFill>
        <p:spPr>
          <a:xfrm>
            <a:off x="5597849" y="3495337"/>
            <a:ext cx="1695789" cy="2201491"/>
          </a:xfrm>
          <a:prstGeom prst="rect">
            <a:avLst/>
          </a:prstGeom>
        </p:spPr>
      </p:pic>
      <p:pic>
        <p:nvPicPr>
          <p:cNvPr id="9" name="Picture 8" descr="Driftwood Invoice with comments.pdf - Adobe Acrobat Pro">
            <a:extLst>
              <a:ext uri="{FF2B5EF4-FFF2-40B4-BE49-F238E27FC236}">
                <a16:creationId xmlns:a16="http://schemas.microsoft.com/office/drawing/2014/main" id="{AC7ED367-200E-4DE4-A788-6AA2A084BEDA}"/>
              </a:ext>
            </a:extLst>
          </p:cNvPr>
          <p:cNvPicPr>
            <a:picLocks noChangeAspect="1"/>
          </p:cNvPicPr>
          <p:nvPr/>
        </p:nvPicPr>
        <p:blipFill rotWithShape="1">
          <a:blip r:embed="rId7"/>
          <a:srcRect l="20470" t="1080" r="20374" b="2103"/>
          <a:stretch/>
        </p:blipFill>
        <p:spPr>
          <a:xfrm>
            <a:off x="5079289" y="4145501"/>
            <a:ext cx="1693076" cy="2145337"/>
          </a:xfrm>
          <a:prstGeom prst="rect">
            <a:avLst/>
          </a:prstGeom>
        </p:spPr>
      </p:pic>
      <p:sp>
        <p:nvSpPr>
          <p:cNvPr id="7" name="TextBox 6"/>
          <p:cNvSpPr txBox="1"/>
          <p:nvPr/>
        </p:nvSpPr>
        <p:spPr>
          <a:xfrm>
            <a:off x="4557493" y="2204545"/>
            <a:ext cx="4745109" cy="2862322"/>
          </a:xfrm>
          <a:prstGeom prst="rect">
            <a:avLst/>
          </a:prstGeom>
          <a:noFill/>
        </p:spPr>
        <p:txBody>
          <a:bodyPr wrap="square" rtlCol="0">
            <a:spAutoFit/>
          </a:bodyPr>
          <a:lstStyle/>
          <a:p>
            <a:r>
              <a:rPr lang="en-US" sz="3600"/>
              <a:t>Creating individual folders for each vendor, helps to easily locate invoices at a later date.</a:t>
            </a:r>
          </a:p>
        </p:txBody>
      </p:sp>
      <p:grpSp>
        <p:nvGrpSpPr>
          <p:cNvPr id="14" name="Group 13">
            <a:extLst>
              <a:ext uri="{FF2B5EF4-FFF2-40B4-BE49-F238E27FC236}">
                <a16:creationId xmlns:a16="http://schemas.microsoft.com/office/drawing/2014/main" id="{1172F1FD-89F8-991B-0EEA-BE2EDDFE0FE2}"/>
              </a:ext>
            </a:extLst>
          </p:cNvPr>
          <p:cNvGrpSpPr/>
          <p:nvPr/>
        </p:nvGrpSpPr>
        <p:grpSpPr>
          <a:xfrm>
            <a:off x="108149" y="2323303"/>
            <a:ext cx="3325294" cy="2712499"/>
            <a:chOff x="-3121218" y="3005343"/>
            <a:chExt cx="3325294" cy="2712499"/>
          </a:xfrm>
        </p:grpSpPr>
        <mc:AlternateContent xmlns:mc="http://schemas.openxmlformats.org/markup-compatibility/2006">
          <mc:Choice xmlns:am3d="http://schemas.microsoft.com/office/drawing/2017/model3d" Requires="am3d">
            <p:graphicFrame>
              <p:nvGraphicFramePr>
                <p:cNvPr id="10" name="3D Model 9" descr="Empty folder">
                  <a:extLst>
                    <a:ext uri="{FF2B5EF4-FFF2-40B4-BE49-F238E27FC236}">
                      <a16:creationId xmlns:a16="http://schemas.microsoft.com/office/drawing/2014/main" id="{6B221E12-8057-BBC3-5703-8A615CA53E1B}"/>
                    </a:ext>
                  </a:extLst>
                </p:cNvPr>
                <p:cNvGraphicFramePr>
                  <a:graphicFrameLocks noChangeAspect="1"/>
                </p:cNvGraphicFramePr>
                <p:nvPr>
                  <p:extLst>
                    <p:ext uri="{D42A27DB-BD31-4B8C-83A1-F6EECF244321}">
                      <p14:modId xmlns:p14="http://schemas.microsoft.com/office/powerpoint/2010/main" val="2308898901"/>
                    </p:ext>
                  </p:extLst>
                </p:nvPr>
              </p:nvGraphicFramePr>
              <p:xfrm>
                <a:off x="-3121218" y="3005343"/>
                <a:ext cx="3325294" cy="2712499"/>
              </p:xfrm>
              <a:graphic>
                <a:graphicData uri="http://schemas.microsoft.com/office/drawing/2017/model3d">
                  <am3d:model3d r:embed="rId8">
                    <am3d:spPr>
                      <a:xfrm>
                        <a:off x="0" y="0"/>
                        <a:ext cx="3325294" cy="2712499"/>
                      </a:xfrm>
                      <a:prstGeom prst="rect">
                        <a:avLst/>
                      </a:prstGeom>
                    </am3d:spPr>
                    <am3d:camera>
                      <am3d:pos x="0" y="0" z="59795459"/>
                      <am3d:up dx="0" dy="36000000" dz="0"/>
                      <am3d:lookAt x="0" y="0" z="0"/>
                      <am3d:perspective fov="2700000"/>
                    </am3d:camera>
                    <am3d:trans>
                      <am3d:meterPerModelUnit n="5752410" d="1000000"/>
                      <am3d:preTrans dx="-17255" dy="-13837939" dz="361"/>
                      <am3d:scale>
                        <am3d:sx n="1000000" d="1000000"/>
                        <am3d:sy n="1000000" d="1000000"/>
                        <am3d:sz n="1000000" d="1000000"/>
                      </am3d:scale>
                      <am3d:rot ax="961814" ay="1353285" az="358715"/>
                      <am3d:postTrans dx="0" dy="0" dz="0"/>
                    </am3d:trans>
                    <am3d:raster rName="Office3DRenderer" rVer="16.0.8326">
                      <am3d:blip r:embed="rId9"/>
                    </am3d:raster>
                    <am3d:objViewport viewportSz="4063988"/>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10" name="3D Model 9" descr="Empty folder">
                  <a:extLst>
                    <a:ext uri="{FF2B5EF4-FFF2-40B4-BE49-F238E27FC236}">
                      <a16:creationId xmlns:a16="http://schemas.microsoft.com/office/drawing/2014/main" id="{6B221E12-8057-BBC3-5703-8A615CA53E1B}"/>
                    </a:ext>
                  </a:extLst>
                </p:cNvPr>
                <p:cNvPicPr>
                  <a:picLocks noGrp="1" noRot="1" noChangeAspect="1" noMove="1" noResize="1" noEditPoints="1" noAdjustHandles="1" noChangeArrowheads="1" noChangeShapeType="1" noCrop="1"/>
                </p:cNvPicPr>
                <p:nvPr/>
              </p:nvPicPr>
              <p:blipFill>
                <a:blip r:embed="rId9"/>
                <a:stretch>
                  <a:fillRect/>
                </a:stretch>
              </p:blipFill>
              <p:spPr>
                <a:xfrm>
                  <a:off x="108149" y="2323303"/>
                  <a:ext cx="3325294" cy="2712499"/>
                </a:xfrm>
                <a:prstGeom prst="rect">
                  <a:avLst/>
                </a:prstGeom>
              </p:spPr>
            </p:pic>
          </mc:Fallback>
        </mc:AlternateContent>
        <p:sp>
          <p:nvSpPr>
            <p:cNvPr id="55" name="TextBox 54"/>
            <p:cNvSpPr txBox="1"/>
            <p:nvPr/>
          </p:nvSpPr>
          <p:spPr>
            <a:xfrm rot="21346664">
              <a:off x="-3024391" y="3096818"/>
              <a:ext cx="1855142" cy="430887"/>
            </a:xfrm>
            <a:prstGeom prst="rect">
              <a:avLst/>
            </a:prstGeom>
            <a:noFill/>
          </p:spPr>
          <p:txBody>
            <a:bodyPr wrap="square" rtlCol="0">
              <a:spAutoFit/>
            </a:bodyPr>
            <a:lstStyle/>
            <a:p>
              <a:r>
                <a:rPr lang="en-US" sz="1100">
                  <a:solidFill>
                    <a:srgbClr val="080808"/>
                  </a:solidFill>
                  <a:latin typeface="Comic Sans MS" panose="030F0702030302020204" pitchFamily="66" charset="0"/>
                </a:rPr>
                <a:t>6e. </a:t>
              </a:r>
            </a:p>
            <a:p>
              <a:r>
                <a:rPr lang="en-US" sz="1100">
                  <a:solidFill>
                    <a:srgbClr val="080808"/>
                  </a:solidFill>
                  <a:latin typeface="Comic Sans MS" panose="030F0702030302020204" pitchFamily="66" charset="0"/>
                </a:rPr>
                <a:t>Chemical </a:t>
              </a:r>
            </a:p>
          </p:txBody>
        </p:sp>
      </p:grpSp>
      <p:pic>
        <p:nvPicPr>
          <p:cNvPr id="48" name="Picture 47">
            <a:extLst>
              <a:ext uri="{FF2B5EF4-FFF2-40B4-BE49-F238E27FC236}">
                <a16:creationId xmlns:a16="http://schemas.microsoft.com/office/drawing/2014/main" id="{AB043693-D381-4DDD-FDFF-C41D8D91EEA2}"/>
              </a:ext>
            </a:extLst>
          </p:cNvPr>
          <p:cNvPicPr>
            <a:picLocks noChangeAspect="1"/>
          </p:cNvPicPr>
          <p:nvPr/>
        </p:nvPicPr>
        <p:blipFill rotWithShape="1">
          <a:blip r:embed="rId3">
            <a:extLst>
              <a:ext uri="{28A0092B-C50C-407E-A947-70E740481C1C}">
                <a14:useLocalDpi xmlns:a14="http://schemas.microsoft.com/office/drawing/2010/main" val="0"/>
              </a:ext>
            </a:extLst>
          </a:blip>
          <a:srcRect l="1847" t="980" r="1445" b="97060"/>
          <a:stretch/>
        </p:blipFill>
        <p:spPr>
          <a:xfrm rot="15968845">
            <a:off x="-811053" y="3896024"/>
            <a:ext cx="2093525" cy="69896"/>
          </a:xfrm>
          <a:prstGeom prst="rect">
            <a:avLst/>
          </a:prstGeom>
        </p:spPr>
      </p:pic>
      <p:grpSp>
        <p:nvGrpSpPr>
          <p:cNvPr id="15" name="Group 14">
            <a:extLst>
              <a:ext uri="{FF2B5EF4-FFF2-40B4-BE49-F238E27FC236}">
                <a16:creationId xmlns:a16="http://schemas.microsoft.com/office/drawing/2014/main" id="{85E33D9B-D3D1-0619-836C-17E8EA4247D1}"/>
              </a:ext>
            </a:extLst>
          </p:cNvPr>
          <p:cNvGrpSpPr/>
          <p:nvPr/>
        </p:nvGrpSpPr>
        <p:grpSpPr>
          <a:xfrm>
            <a:off x="355914" y="2783026"/>
            <a:ext cx="3325294" cy="2712499"/>
            <a:chOff x="-1169595" y="4513992"/>
            <a:chExt cx="3325294" cy="2712499"/>
          </a:xfrm>
        </p:grpSpPr>
        <mc:AlternateContent xmlns:mc="http://schemas.openxmlformats.org/markup-compatibility/2006">
          <mc:Choice xmlns:am3d="http://schemas.microsoft.com/office/drawing/2017/model3d" Requires="am3d">
            <p:graphicFrame>
              <p:nvGraphicFramePr>
                <p:cNvPr id="11" name="3D Model 10" descr="Empty folder">
                  <a:extLst>
                    <a:ext uri="{FF2B5EF4-FFF2-40B4-BE49-F238E27FC236}">
                      <a16:creationId xmlns:a16="http://schemas.microsoft.com/office/drawing/2014/main" id="{C6F1EC7B-FAFA-380A-9231-5D93B417AE6E}"/>
                    </a:ext>
                  </a:extLst>
                </p:cNvPr>
                <p:cNvGraphicFramePr>
                  <a:graphicFrameLocks noChangeAspect="1"/>
                </p:cNvGraphicFramePr>
                <p:nvPr>
                  <p:extLst>
                    <p:ext uri="{D42A27DB-BD31-4B8C-83A1-F6EECF244321}">
                      <p14:modId xmlns:p14="http://schemas.microsoft.com/office/powerpoint/2010/main" val="1962707301"/>
                    </p:ext>
                  </p:extLst>
                </p:nvPr>
              </p:nvGraphicFramePr>
              <p:xfrm>
                <a:off x="-1169595" y="4513992"/>
                <a:ext cx="3325294" cy="2712499"/>
              </p:xfrm>
              <a:graphic>
                <a:graphicData uri="http://schemas.microsoft.com/office/drawing/2017/model3d">
                  <am3d:model3d r:embed="rId8">
                    <am3d:spPr>
                      <a:xfrm>
                        <a:off x="0" y="0"/>
                        <a:ext cx="3325294" cy="2712499"/>
                      </a:xfrm>
                      <a:prstGeom prst="rect">
                        <a:avLst/>
                      </a:prstGeom>
                    </am3d:spPr>
                    <am3d:camera>
                      <am3d:pos x="0" y="0" z="59795459"/>
                      <am3d:up dx="0" dy="36000000" dz="0"/>
                      <am3d:lookAt x="0" y="0" z="0"/>
                      <am3d:perspective fov="2700000"/>
                    </am3d:camera>
                    <am3d:trans>
                      <am3d:meterPerModelUnit n="5752410" d="1000000"/>
                      <am3d:preTrans dx="-17255" dy="-13837939" dz="361"/>
                      <am3d:scale>
                        <am3d:sx n="1000000" d="1000000"/>
                        <am3d:sy n="1000000" d="1000000"/>
                        <am3d:sz n="1000000" d="1000000"/>
                      </am3d:scale>
                      <am3d:rot ax="961814" ay="1353285" az="358715"/>
                      <am3d:postTrans dx="0" dy="0" dz="0"/>
                    </am3d:trans>
                    <am3d:raster rName="Office3DRenderer" rVer="16.0.8326">
                      <am3d:blip r:embed="rId9"/>
                    </am3d:raster>
                    <am3d:objViewport viewportSz="4063988"/>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11" name="3D Model 10" descr="Empty folder">
                  <a:extLst>
                    <a:ext uri="{FF2B5EF4-FFF2-40B4-BE49-F238E27FC236}">
                      <a16:creationId xmlns:a16="http://schemas.microsoft.com/office/drawing/2014/main" id="{C6F1EC7B-FAFA-380A-9231-5D93B417AE6E}"/>
                    </a:ext>
                  </a:extLst>
                </p:cNvPr>
                <p:cNvPicPr>
                  <a:picLocks noGrp="1" noRot="1" noChangeAspect="1" noMove="1" noResize="1" noEditPoints="1" noAdjustHandles="1" noChangeArrowheads="1" noChangeShapeType="1" noCrop="1"/>
                </p:cNvPicPr>
                <p:nvPr/>
              </p:nvPicPr>
              <p:blipFill>
                <a:blip r:embed="rId9"/>
                <a:stretch>
                  <a:fillRect/>
                </a:stretch>
              </p:blipFill>
              <p:spPr>
                <a:xfrm>
                  <a:off x="355914" y="2783026"/>
                  <a:ext cx="3325294" cy="2712499"/>
                </a:xfrm>
                <a:prstGeom prst="rect">
                  <a:avLst/>
                </a:prstGeom>
              </p:spPr>
            </p:pic>
          </mc:Fallback>
        </mc:AlternateContent>
        <p:sp>
          <p:nvSpPr>
            <p:cNvPr id="50" name="TextBox 49"/>
            <p:cNvSpPr txBox="1"/>
            <p:nvPr/>
          </p:nvSpPr>
          <p:spPr>
            <a:xfrm rot="21449003">
              <a:off x="-1083529" y="4626263"/>
              <a:ext cx="1855142" cy="430887"/>
            </a:xfrm>
            <a:prstGeom prst="rect">
              <a:avLst/>
            </a:prstGeom>
            <a:noFill/>
          </p:spPr>
          <p:txBody>
            <a:bodyPr wrap="square" rtlCol="0">
              <a:spAutoFit/>
            </a:bodyPr>
            <a:lstStyle/>
            <a:p>
              <a:r>
                <a:rPr lang="en-US" sz="1100">
                  <a:solidFill>
                    <a:srgbClr val="080808"/>
                  </a:solidFill>
                  <a:latin typeface="Comic Sans MS" panose="030F0702030302020204" pitchFamily="66" charset="0"/>
                </a:rPr>
                <a:t>6d. </a:t>
              </a:r>
            </a:p>
            <a:p>
              <a:r>
                <a:rPr lang="en-US" sz="1100">
                  <a:solidFill>
                    <a:srgbClr val="080808"/>
                  </a:solidFill>
                  <a:latin typeface="Comic Sans MS" panose="030F0702030302020204" pitchFamily="66" charset="0"/>
                </a:rPr>
                <a:t>Meat/Frozen </a:t>
              </a:r>
            </a:p>
          </p:txBody>
        </p:sp>
      </p:grpSp>
      <p:pic>
        <p:nvPicPr>
          <p:cNvPr id="44" name="Picture 43">
            <a:extLst>
              <a:ext uri="{FF2B5EF4-FFF2-40B4-BE49-F238E27FC236}">
                <a16:creationId xmlns:a16="http://schemas.microsoft.com/office/drawing/2014/main" id="{5BE9C1FF-7672-A401-615E-94BEFDCDE023}"/>
              </a:ext>
            </a:extLst>
          </p:cNvPr>
          <p:cNvPicPr>
            <a:picLocks noChangeAspect="1"/>
          </p:cNvPicPr>
          <p:nvPr/>
        </p:nvPicPr>
        <p:blipFill rotWithShape="1">
          <a:blip r:embed="rId4">
            <a:extLst>
              <a:ext uri="{28A0092B-C50C-407E-A947-70E740481C1C}">
                <a14:useLocalDpi xmlns:a14="http://schemas.microsoft.com/office/drawing/2010/main" val="0"/>
              </a:ext>
            </a:extLst>
          </a:blip>
          <a:srcRect l="2251" t="734" r="1243" b="97685"/>
          <a:stretch/>
        </p:blipFill>
        <p:spPr>
          <a:xfrm rot="15936693">
            <a:off x="-519614" y="4369986"/>
            <a:ext cx="2017054" cy="54419"/>
          </a:xfrm>
          <a:prstGeom prst="rect">
            <a:avLst/>
          </a:prstGeom>
        </p:spPr>
      </p:pic>
      <p:grpSp>
        <p:nvGrpSpPr>
          <p:cNvPr id="17" name="Group 16">
            <a:extLst>
              <a:ext uri="{FF2B5EF4-FFF2-40B4-BE49-F238E27FC236}">
                <a16:creationId xmlns:a16="http://schemas.microsoft.com/office/drawing/2014/main" id="{D6AE429F-20A5-E465-372B-CB1B4E2EDECB}"/>
              </a:ext>
            </a:extLst>
          </p:cNvPr>
          <p:cNvGrpSpPr/>
          <p:nvPr/>
        </p:nvGrpSpPr>
        <p:grpSpPr>
          <a:xfrm>
            <a:off x="678032" y="3231863"/>
            <a:ext cx="3355755" cy="2712499"/>
            <a:chOff x="-2008714" y="3910434"/>
            <a:chExt cx="3355755" cy="2712499"/>
          </a:xfrm>
        </p:grpSpPr>
        <mc:AlternateContent xmlns:mc="http://schemas.openxmlformats.org/markup-compatibility/2006">
          <mc:Choice xmlns:am3d="http://schemas.microsoft.com/office/drawing/2017/model3d" Requires="am3d">
            <p:graphicFrame>
              <p:nvGraphicFramePr>
                <p:cNvPr id="16" name="3D Model 15" descr="Empty folder">
                  <a:extLst>
                    <a:ext uri="{FF2B5EF4-FFF2-40B4-BE49-F238E27FC236}">
                      <a16:creationId xmlns:a16="http://schemas.microsoft.com/office/drawing/2014/main" id="{1998E03E-9B3C-90E5-697D-05056CC769D2}"/>
                    </a:ext>
                  </a:extLst>
                </p:cNvPr>
                <p:cNvGraphicFramePr>
                  <a:graphicFrameLocks noChangeAspect="1"/>
                </p:cNvGraphicFramePr>
                <p:nvPr>
                  <p:extLst>
                    <p:ext uri="{D42A27DB-BD31-4B8C-83A1-F6EECF244321}">
                      <p14:modId xmlns:p14="http://schemas.microsoft.com/office/powerpoint/2010/main" val="1086090481"/>
                    </p:ext>
                  </p:extLst>
                </p:nvPr>
              </p:nvGraphicFramePr>
              <p:xfrm>
                <a:off x="-1978253" y="3910434"/>
                <a:ext cx="3325294" cy="2712499"/>
              </p:xfrm>
              <a:graphic>
                <a:graphicData uri="http://schemas.microsoft.com/office/drawing/2017/model3d">
                  <am3d:model3d r:embed="rId8">
                    <am3d:spPr>
                      <a:xfrm>
                        <a:off x="0" y="0"/>
                        <a:ext cx="3325294" cy="2712499"/>
                      </a:xfrm>
                      <a:prstGeom prst="rect">
                        <a:avLst/>
                      </a:prstGeom>
                    </am3d:spPr>
                    <am3d:camera>
                      <am3d:pos x="0" y="0" z="59795459"/>
                      <am3d:up dx="0" dy="36000000" dz="0"/>
                      <am3d:lookAt x="0" y="0" z="0"/>
                      <am3d:perspective fov="2700000"/>
                    </am3d:camera>
                    <am3d:trans>
                      <am3d:meterPerModelUnit n="5752410" d="1000000"/>
                      <am3d:preTrans dx="-17255" dy="-13837939" dz="361"/>
                      <am3d:scale>
                        <am3d:sx n="1000000" d="1000000"/>
                        <am3d:sy n="1000000" d="1000000"/>
                        <am3d:sz n="1000000" d="1000000"/>
                      </am3d:scale>
                      <am3d:rot ax="961814" ay="1353285" az="358715"/>
                      <am3d:postTrans dx="0" dy="0" dz="0"/>
                    </am3d:trans>
                    <am3d:raster rName="Office3DRenderer" rVer="16.0.8326">
                      <am3d:blip r:embed="rId9"/>
                    </am3d:raster>
                    <am3d:objViewport viewportSz="4063988"/>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16" name="3D Model 15" descr="Empty folder">
                  <a:extLst>
                    <a:ext uri="{FF2B5EF4-FFF2-40B4-BE49-F238E27FC236}">
                      <a16:creationId xmlns:a16="http://schemas.microsoft.com/office/drawing/2014/main" id="{1998E03E-9B3C-90E5-697D-05056CC769D2}"/>
                    </a:ext>
                  </a:extLst>
                </p:cNvPr>
                <p:cNvPicPr>
                  <a:picLocks noGrp="1" noRot="1" noChangeAspect="1" noMove="1" noResize="1" noEditPoints="1" noAdjustHandles="1" noChangeArrowheads="1" noChangeShapeType="1" noCrop="1"/>
                </p:cNvPicPr>
                <p:nvPr/>
              </p:nvPicPr>
              <p:blipFill>
                <a:blip r:embed="rId9"/>
                <a:stretch>
                  <a:fillRect/>
                </a:stretch>
              </p:blipFill>
              <p:spPr>
                <a:xfrm>
                  <a:off x="708493" y="3231863"/>
                  <a:ext cx="3325294" cy="2712499"/>
                </a:xfrm>
                <a:prstGeom prst="rect">
                  <a:avLst/>
                </a:prstGeom>
              </p:spPr>
            </p:pic>
          </mc:Fallback>
        </mc:AlternateContent>
        <p:sp>
          <p:nvSpPr>
            <p:cNvPr id="45" name="TextBox 44"/>
            <p:cNvSpPr txBox="1"/>
            <p:nvPr/>
          </p:nvSpPr>
          <p:spPr>
            <a:xfrm rot="21351724">
              <a:off x="-2008714" y="3983001"/>
              <a:ext cx="2026890" cy="430887"/>
            </a:xfrm>
            <a:prstGeom prst="rect">
              <a:avLst/>
            </a:prstGeom>
            <a:noFill/>
          </p:spPr>
          <p:txBody>
            <a:bodyPr wrap="square" rtlCol="0">
              <a:spAutoFit/>
            </a:bodyPr>
            <a:lstStyle/>
            <a:p>
              <a:r>
                <a:rPr lang="en-US" sz="1100">
                  <a:solidFill>
                    <a:srgbClr val="080808"/>
                  </a:solidFill>
                  <a:latin typeface="Comic Sans MS" panose="030F0702030302020204" pitchFamily="66" charset="0"/>
                </a:rPr>
                <a:t>6c. </a:t>
              </a:r>
            </a:p>
            <a:p>
              <a:r>
                <a:rPr lang="en-US" sz="1100">
                  <a:solidFill>
                    <a:srgbClr val="080808"/>
                  </a:solidFill>
                  <a:latin typeface="Comic Sans MS" panose="030F0702030302020204" pitchFamily="66" charset="0"/>
                </a:rPr>
                <a:t>Grocery/Staples </a:t>
              </a:r>
            </a:p>
          </p:txBody>
        </p:sp>
      </p:grpSp>
      <p:pic>
        <p:nvPicPr>
          <p:cNvPr id="43" name="Picture 42">
            <a:extLst>
              <a:ext uri="{FF2B5EF4-FFF2-40B4-BE49-F238E27FC236}">
                <a16:creationId xmlns:a16="http://schemas.microsoft.com/office/drawing/2014/main" id="{89809F1C-D27D-5D35-6BC1-F08E4A6FB2F7}"/>
              </a:ext>
            </a:extLst>
          </p:cNvPr>
          <p:cNvPicPr>
            <a:picLocks noChangeAspect="1"/>
          </p:cNvPicPr>
          <p:nvPr/>
        </p:nvPicPr>
        <p:blipFill rotWithShape="1">
          <a:blip r:embed="rId5">
            <a:extLst>
              <a:ext uri="{28A0092B-C50C-407E-A947-70E740481C1C}">
                <a14:useLocalDpi xmlns:a14="http://schemas.microsoft.com/office/drawing/2010/main" val="0"/>
              </a:ext>
            </a:extLst>
          </a:blip>
          <a:srcRect l="2049" t="978" r="1243" b="97666"/>
          <a:stretch/>
        </p:blipFill>
        <p:spPr>
          <a:xfrm rot="15967962">
            <a:off x="-158157" y="4791736"/>
            <a:ext cx="1979031" cy="45719"/>
          </a:xfrm>
          <a:prstGeom prst="rect">
            <a:avLst/>
          </a:prstGeom>
        </p:spPr>
      </p:pic>
      <p:grpSp>
        <p:nvGrpSpPr>
          <p:cNvPr id="22" name="Group 21">
            <a:extLst>
              <a:ext uri="{FF2B5EF4-FFF2-40B4-BE49-F238E27FC236}">
                <a16:creationId xmlns:a16="http://schemas.microsoft.com/office/drawing/2014/main" id="{D4D5864F-0B0C-F0CC-D434-6789BD2D2D51}"/>
              </a:ext>
            </a:extLst>
          </p:cNvPr>
          <p:cNvGrpSpPr/>
          <p:nvPr/>
        </p:nvGrpSpPr>
        <p:grpSpPr>
          <a:xfrm>
            <a:off x="1061072" y="3768483"/>
            <a:ext cx="3325294" cy="2712499"/>
            <a:chOff x="-89518" y="3769976"/>
            <a:chExt cx="3325294" cy="2712499"/>
          </a:xfrm>
        </p:grpSpPr>
        <mc:AlternateContent xmlns:mc="http://schemas.openxmlformats.org/markup-compatibility/2006">
          <mc:Choice xmlns:am3d="http://schemas.microsoft.com/office/drawing/2017/model3d" Requires="am3d">
            <p:graphicFrame>
              <p:nvGraphicFramePr>
                <p:cNvPr id="20" name="3D Model 19" descr="Empty folder">
                  <a:extLst>
                    <a:ext uri="{FF2B5EF4-FFF2-40B4-BE49-F238E27FC236}">
                      <a16:creationId xmlns:a16="http://schemas.microsoft.com/office/drawing/2014/main" id="{74FC6A5C-B83A-DEFE-B257-38A147166E28}"/>
                    </a:ext>
                  </a:extLst>
                </p:cNvPr>
                <p:cNvGraphicFramePr>
                  <a:graphicFrameLocks noChangeAspect="1"/>
                </p:cNvGraphicFramePr>
                <p:nvPr>
                  <p:extLst>
                    <p:ext uri="{D42A27DB-BD31-4B8C-83A1-F6EECF244321}">
                      <p14:modId xmlns:p14="http://schemas.microsoft.com/office/powerpoint/2010/main" val="1038977621"/>
                    </p:ext>
                  </p:extLst>
                </p:nvPr>
              </p:nvGraphicFramePr>
              <p:xfrm>
                <a:off x="-89518" y="3769976"/>
                <a:ext cx="3325294" cy="2712499"/>
              </p:xfrm>
              <a:graphic>
                <a:graphicData uri="http://schemas.microsoft.com/office/drawing/2017/model3d">
                  <am3d:model3d r:embed="rId8">
                    <am3d:spPr>
                      <a:xfrm>
                        <a:off x="0" y="0"/>
                        <a:ext cx="3325294" cy="2712499"/>
                      </a:xfrm>
                      <a:prstGeom prst="rect">
                        <a:avLst/>
                      </a:prstGeom>
                    </am3d:spPr>
                    <am3d:camera>
                      <am3d:pos x="0" y="0" z="59795459"/>
                      <am3d:up dx="0" dy="36000000" dz="0"/>
                      <am3d:lookAt x="0" y="0" z="0"/>
                      <am3d:perspective fov="2700000"/>
                    </am3d:camera>
                    <am3d:trans>
                      <am3d:meterPerModelUnit n="5752410" d="1000000"/>
                      <am3d:preTrans dx="-17255" dy="-13837939" dz="361"/>
                      <am3d:scale>
                        <am3d:sx n="1000000" d="1000000"/>
                        <am3d:sy n="1000000" d="1000000"/>
                        <am3d:sz n="1000000" d="1000000"/>
                      </am3d:scale>
                      <am3d:rot ax="961814" ay="1353285" az="358715"/>
                      <am3d:postTrans dx="0" dy="0" dz="0"/>
                    </am3d:trans>
                    <am3d:raster rName="Office3DRenderer" rVer="16.0.8326">
                      <am3d:blip r:embed="rId9"/>
                    </am3d:raster>
                    <am3d:objViewport viewportSz="4063988"/>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0" name="3D Model 19" descr="Empty folder">
                  <a:extLst>
                    <a:ext uri="{FF2B5EF4-FFF2-40B4-BE49-F238E27FC236}">
                      <a16:creationId xmlns:a16="http://schemas.microsoft.com/office/drawing/2014/main" id="{74FC6A5C-B83A-DEFE-B257-38A147166E28}"/>
                    </a:ext>
                  </a:extLst>
                </p:cNvPr>
                <p:cNvPicPr>
                  <a:picLocks noGrp="1" noRot="1" noChangeAspect="1" noMove="1" noResize="1" noEditPoints="1" noAdjustHandles="1" noChangeArrowheads="1" noChangeShapeType="1" noCrop="1"/>
                </p:cNvPicPr>
                <p:nvPr/>
              </p:nvPicPr>
              <p:blipFill>
                <a:blip r:embed="rId9"/>
                <a:stretch>
                  <a:fillRect/>
                </a:stretch>
              </p:blipFill>
              <p:spPr>
                <a:xfrm>
                  <a:off x="1061072" y="3768483"/>
                  <a:ext cx="3325294" cy="2712499"/>
                </a:xfrm>
                <a:prstGeom prst="rect">
                  <a:avLst/>
                </a:prstGeom>
              </p:spPr>
            </p:pic>
          </mc:Fallback>
        </mc:AlternateContent>
        <p:sp>
          <p:nvSpPr>
            <p:cNvPr id="40" name="TextBox 39"/>
            <p:cNvSpPr txBox="1"/>
            <p:nvPr/>
          </p:nvSpPr>
          <p:spPr>
            <a:xfrm rot="21324544">
              <a:off x="2165" y="3852230"/>
              <a:ext cx="1615440" cy="430887"/>
            </a:xfrm>
            <a:prstGeom prst="rect">
              <a:avLst/>
            </a:prstGeom>
            <a:noFill/>
          </p:spPr>
          <p:txBody>
            <a:bodyPr wrap="square" rtlCol="0">
              <a:spAutoFit/>
            </a:bodyPr>
            <a:lstStyle/>
            <a:p>
              <a:r>
                <a:rPr lang="en-US" sz="1100">
                  <a:solidFill>
                    <a:srgbClr val="080808"/>
                  </a:solidFill>
                  <a:latin typeface="Comic Sans MS" panose="030F0702030302020204" pitchFamily="66" charset="0"/>
                </a:rPr>
                <a:t>6b. </a:t>
              </a:r>
            </a:p>
            <a:p>
              <a:r>
                <a:rPr lang="en-US" sz="1100">
                  <a:solidFill>
                    <a:srgbClr val="080808"/>
                  </a:solidFill>
                  <a:latin typeface="Comic Sans MS" panose="030F0702030302020204" pitchFamily="66" charset="0"/>
                </a:rPr>
                <a:t>Goldstar </a:t>
              </a:r>
            </a:p>
          </p:txBody>
        </p:sp>
      </p:grpSp>
      <p:pic>
        <p:nvPicPr>
          <p:cNvPr id="39" name="Picture 38" descr="invoices (002).pdf - Adobe Acrobat Pro">
            <a:extLst>
              <a:ext uri="{FF2B5EF4-FFF2-40B4-BE49-F238E27FC236}">
                <a16:creationId xmlns:a16="http://schemas.microsoft.com/office/drawing/2014/main" id="{42EF6A8E-E488-F1C6-91F6-9DFCD2F4C426}"/>
              </a:ext>
            </a:extLst>
          </p:cNvPr>
          <p:cNvPicPr>
            <a:picLocks noChangeAspect="1"/>
          </p:cNvPicPr>
          <p:nvPr/>
        </p:nvPicPr>
        <p:blipFill rotWithShape="1">
          <a:blip r:embed="rId6"/>
          <a:srcRect l="19219" t="960" r="19507" b="97259"/>
          <a:stretch/>
        </p:blipFill>
        <p:spPr>
          <a:xfrm rot="15963160">
            <a:off x="202182" y="5362008"/>
            <a:ext cx="1975827" cy="47259"/>
          </a:xfrm>
          <a:prstGeom prst="rect">
            <a:avLst/>
          </a:prstGeom>
        </p:spPr>
      </p:pic>
      <p:grpSp>
        <p:nvGrpSpPr>
          <p:cNvPr id="25" name="Group 24">
            <a:extLst>
              <a:ext uri="{FF2B5EF4-FFF2-40B4-BE49-F238E27FC236}">
                <a16:creationId xmlns:a16="http://schemas.microsoft.com/office/drawing/2014/main" id="{20BB3968-EE65-BA25-1E74-3183E746FAEE}"/>
              </a:ext>
            </a:extLst>
          </p:cNvPr>
          <p:cNvGrpSpPr/>
          <p:nvPr/>
        </p:nvGrpSpPr>
        <p:grpSpPr>
          <a:xfrm>
            <a:off x="1506284" y="4156002"/>
            <a:ext cx="3325294" cy="2712499"/>
            <a:chOff x="717574" y="2311740"/>
            <a:chExt cx="3325294" cy="2712499"/>
          </a:xfrm>
        </p:grpSpPr>
        <mc:AlternateContent xmlns:mc="http://schemas.openxmlformats.org/markup-compatibility/2006">
          <mc:Choice xmlns:am3d="http://schemas.microsoft.com/office/drawing/2017/model3d" Requires="am3d">
            <p:graphicFrame>
              <p:nvGraphicFramePr>
                <p:cNvPr id="23" name="3D Model 22" descr="Empty folder">
                  <a:extLst>
                    <a:ext uri="{FF2B5EF4-FFF2-40B4-BE49-F238E27FC236}">
                      <a16:creationId xmlns:a16="http://schemas.microsoft.com/office/drawing/2014/main" id="{8832CED9-9261-0EBB-9305-65C9851C1E1C}"/>
                    </a:ext>
                  </a:extLst>
                </p:cNvPr>
                <p:cNvGraphicFramePr>
                  <a:graphicFrameLocks noChangeAspect="1"/>
                </p:cNvGraphicFramePr>
                <p:nvPr>
                  <p:extLst>
                    <p:ext uri="{D42A27DB-BD31-4B8C-83A1-F6EECF244321}">
                      <p14:modId xmlns:p14="http://schemas.microsoft.com/office/powerpoint/2010/main" val="3991154702"/>
                    </p:ext>
                  </p:extLst>
                </p:nvPr>
              </p:nvGraphicFramePr>
              <p:xfrm>
                <a:off x="717574" y="2311740"/>
                <a:ext cx="3325294" cy="2712499"/>
              </p:xfrm>
              <a:graphic>
                <a:graphicData uri="http://schemas.microsoft.com/office/drawing/2017/model3d">
                  <am3d:model3d r:embed="rId8">
                    <am3d:spPr>
                      <a:xfrm>
                        <a:off x="0" y="0"/>
                        <a:ext cx="3325294" cy="2712499"/>
                      </a:xfrm>
                      <a:prstGeom prst="rect">
                        <a:avLst/>
                      </a:prstGeom>
                    </am3d:spPr>
                    <am3d:camera>
                      <am3d:pos x="0" y="0" z="59795459"/>
                      <am3d:up dx="0" dy="36000000" dz="0"/>
                      <am3d:lookAt x="0" y="0" z="0"/>
                      <am3d:perspective fov="2700000"/>
                    </am3d:camera>
                    <am3d:trans>
                      <am3d:meterPerModelUnit n="5752410" d="1000000"/>
                      <am3d:preTrans dx="-17255" dy="-13837939" dz="361"/>
                      <am3d:scale>
                        <am3d:sx n="1000000" d="1000000"/>
                        <am3d:sy n="1000000" d="1000000"/>
                        <am3d:sz n="1000000" d="1000000"/>
                      </am3d:scale>
                      <am3d:rot ax="961814" ay="1353285" az="358715"/>
                      <am3d:postTrans dx="0" dy="0" dz="0"/>
                    </am3d:trans>
                    <am3d:raster rName="Office3DRenderer" rVer="16.0.8326">
                      <am3d:blip r:embed="rId9"/>
                    </am3d:raster>
                    <am3d:objViewport viewportSz="4063988"/>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3" name="3D Model 22" descr="Empty folder">
                  <a:extLst>
                    <a:ext uri="{FF2B5EF4-FFF2-40B4-BE49-F238E27FC236}">
                      <a16:creationId xmlns:a16="http://schemas.microsoft.com/office/drawing/2014/main" id="{8832CED9-9261-0EBB-9305-65C9851C1E1C}"/>
                    </a:ext>
                  </a:extLst>
                </p:cNvPr>
                <p:cNvPicPr>
                  <a:picLocks noGrp="1" noRot="1" noChangeAspect="1" noMove="1" noResize="1" noEditPoints="1" noAdjustHandles="1" noChangeArrowheads="1" noChangeShapeType="1" noCrop="1"/>
                </p:cNvPicPr>
                <p:nvPr/>
              </p:nvPicPr>
              <p:blipFill>
                <a:blip r:embed="rId9"/>
                <a:stretch>
                  <a:fillRect/>
                </a:stretch>
              </p:blipFill>
              <p:spPr>
                <a:xfrm>
                  <a:off x="1506284" y="4156002"/>
                  <a:ext cx="3325294" cy="2712499"/>
                </a:xfrm>
                <a:prstGeom prst="rect">
                  <a:avLst/>
                </a:prstGeom>
              </p:spPr>
            </p:pic>
          </mc:Fallback>
        </mc:AlternateContent>
        <p:sp>
          <p:nvSpPr>
            <p:cNvPr id="6" name="TextBox 5"/>
            <p:cNvSpPr txBox="1"/>
            <p:nvPr/>
          </p:nvSpPr>
          <p:spPr>
            <a:xfrm rot="21379658">
              <a:off x="816965" y="2413064"/>
              <a:ext cx="1701079" cy="430887"/>
            </a:xfrm>
            <a:prstGeom prst="rect">
              <a:avLst/>
            </a:prstGeom>
            <a:noFill/>
          </p:spPr>
          <p:txBody>
            <a:bodyPr wrap="square" rtlCol="0">
              <a:spAutoFit/>
            </a:bodyPr>
            <a:lstStyle/>
            <a:p>
              <a:r>
                <a:rPr lang="en-US" sz="1100">
                  <a:solidFill>
                    <a:srgbClr val="080808"/>
                  </a:solidFill>
                  <a:latin typeface="Comic Sans MS" panose="030F0702030302020204" pitchFamily="66" charset="0"/>
                </a:rPr>
                <a:t>6a. </a:t>
              </a:r>
            </a:p>
            <a:p>
              <a:r>
                <a:rPr lang="en-US" sz="1100">
                  <a:solidFill>
                    <a:srgbClr val="080808"/>
                  </a:solidFill>
                  <a:latin typeface="Comic Sans MS" panose="030F0702030302020204" pitchFamily="66" charset="0"/>
                </a:rPr>
                <a:t>Driftwood </a:t>
              </a:r>
            </a:p>
          </p:txBody>
        </p:sp>
      </p:grpSp>
      <p:pic>
        <p:nvPicPr>
          <p:cNvPr id="36" name="Picture 35" descr="Driftwood Invoice with comments.pdf - Adobe Acrobat Pro">
            <a:extLst>
              <a:ext uri="{FF2B5EF4-FFF2-40B4-BE49-F238E27FC236}">
                <a16:creationId xmlns:a16="http://schemas.microsoft.com/office/drawing/2014/main" id="{35F44DF1-2F20-5C17-D7D5-8FE567EBA4A2}"/>
              </a:ext>
            </a:extLst>
          </p:cNvPr>
          <p:cNvPicPr>
            <a:picLocks noChangeAspect="1"/>
          </p:cNvPicPr>
          <p:nvPr/>
        </p:nvPicPr>
        <p:blipFill rotWithShape="1">
          <a:blip r:embed="rId7"/>
          <a:srcRect l="20470" t="1080" r="20374" b="95299"/>
          <a:stretch/>
        </p:blipFill>
        <p:spPr>
          <a:xfrm rot="15901294">
            <a:off x="592554" y="5731022"/>
            <a:ext cx="2057805" cy="79637"/>
          </a:xfrm>
          <a:prstGeom prst="rect">
            <a:avLst/>
          </a:prstGeom>
        </p:spPr>
      </p:pic>
      <p:pic>
        <p:nvPicPr>
          <p:cNvPr id="69" name="Picture 68" descr="A yellow post-it note with a red push pin attached to it&#10;&#10;Description automatically generated">
            <a:extLst>
              <a:ext uri="{FF2B5EF4-FFF2-40B4-BE49-F238E27FC236}">
                <a16:creationId xmlns:a16="http://schemas.microsoft.com/office/drawing/2014/main" id="{4D0CE258-DBFC-1C08-36F1-FFFDE64D6BE6}"/>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9250" b="90000" l="10000" r="90000">
                        <a14:foregroundMark x1="51500" y1="18500" x2="54500" y2="9250"/>
                        <a14:foregroundMark x1="54500" y1="9250" x2="53000" y2="18750"/>
                        <a14:foregroundMark x1="53000" y1="18750" x2="51750" y2="17750"/>
                      </a14:backgroundRemoval>
                    </a14:imgEffect>
                  </a14:imgLayer>
                </a14:imgProps>
              </a:ext>
            </a:extLst>
          </a:blip>
          <a:stretch>
            <a:fillRect/>
          </a:stretch>
        </p:blipFill>
        <p:spPr>
          <a:xfrm rot="20929487">
            <a:off x="-4229" y="-171079"/>
            <a:ext cx="2747525" cy="2747525"/>
          </a:xfrm>
          <a:prstGeom prst="rect">
            <a:avLst/>
          </a:prstGeom>
        </p:spPr>
      </p:pic>
      <p:pic>
        <p:nvPicPr>
          <p:cNvPr id="3" name="Picture 2" descr="A yellow post-it note with a red push pin attached to it&#10;&#10;Description automatically generated">
            <a:extLst>
              <a:ext uri="{FF2B5EF4-FFF2-40B4-BE49-F238E27FC236}">
                <a16:creationId xmlns:a16="http://schemas.microsoft.com/office/drawing/2014/main" id="{318D65E2-8A76-C84D-4C9C-CAA0616C2029}"/>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9250" b="90000" l="10000" r="90000">
                        <a14:foregroundMark x1="51500" y1="18500" x2="54500" y2="9250"/>
                        <a14:foregroundMark x1="54500" y1="9250" x2="53000" y2="18750"/>
                        <a14:foregroundMark x1="53000" y1="18750" x2="51750" y2="17750"/>
                      </a14:backgroundRemoval>
                    </a14:imgEffect>
                  </a14:imgLayer>
                </a14:imgProps>
              </a:ext>
            </a:extLst>
          </a:blip>
          <a:stretch>
            <a:fillRect/>
          </a:stretch>
        </p:blipFill>
        <p:spPr>
          <a:xfrm rot="21164325">
            <a:off x="949983" y="603167"/>
            <a:ext cx="6152770" cy="6152770"/>
          </a:xfrm>
          <a:prstGeom prst="rect">
            <a:avLst/>
          </a:prstGeom>
        </p:spPr>
      </p:pic>
    </p:spTree>
    <p:extLst>
      <p:ext uri="{BB962C8B-B14F-4D97-AF65-F5344CB8AC3E}">
        <p14:creationId xmlns:p14="http://schemas.microsoft.com/office/powerpoint/2010/main" val="4838098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withEffect">
                                  <p:stCondLst>
                                    <p:cond delay="0"/>
                                  </p:stCondLst>
                                  <p:childTnLst>
                                    <p:animEffect transition="out" filter="fade">
                                      <p:cBhvr>
                                        <p:cTn id="6" dur="2250" tmFilter="0, 0; .2, .5; .8, .5; 1, 0"/>
                                        <p:tgtEl>
                                          <p:spTgt spid="3"/>
                                        </p:tgtEl>
                                      </p:cBhvr>
                                    </p:animEffect>
                                    <p:animScale>
                                      <p:cBhvr>
                                        <p:cTn id="7" dur="1125" autoRev="1" fill="hold"/>
                                        <p:tgtEl>
                                          <p:spTgt spid="3"/>
                                        </p:tgtEl>
                                      </p:cBhvr>
                                      <p:by x="105000" y="105000"/>
                                    </p:animScale>
                                  </p:childTnLst>
                                </p:cTn>
                              </p:par>
                            </p:childTnLst>
                          </p:cTn>
                        </p:par>
                        <p:par>
                          <p:cTn id="8" fill="hold">
                            <p:stCondLst>
                              <p:cond delay="2250"/>
                            </p:stCondLst>
                            <p:childTnLst>
                              <p:par>
                                <p:cTn id="9" presetID="10" presetClass="exit" presetSubtype="0" fill="hold" nodeType="afterEffect">
                                  <p:stCondLst>
                                    <p:cond delay="0"/>
                                  </p:stCondLst>
                                  <p:childTnLst>
                                    <p:animEffect transition="out" filter="fade">
                                      <p:cBhvr>
                                        <p:cTn id="10" dur="750"/>
                                        <p:tgtEl>
                                          <p:spTgt spid="3"/>
                                        </p:tgtEl>
                                      </p:cBhvr>
                                    </p:animEffect>
                                    <p:set>
                                      <p:cBhvr>
                                        <p:cTn id="11" dur="1" fill="hold">
                                          <p:stCondLst>
                                            <p:cond delay="749"/>
                                          </p:stCondLst>
                                        </p:cTn>
                                        <p:tgtEl>
                                          <p:spTgt spid="3"/>
                                        </p:tgtEl>
                                        <p:attrNameLst>
                                          <p:attrName>style.visibility</p:attrName>
                                        </p:attrNameLst>
                                      </p:cBhvr>
                                      <p:to>
                                        <p:strVal val="hidden"/>
                                      </p:to>
                                    </p:set>
                                  </p:childTnLst>
                                </p:cTn>
                              </p:par>
                            </p:childTnLst>
                          </p:cTn>
                        </p:par>
                        <p:par>
                          <p:cTn id="12" fill="hold">
                            <p:stCondLst>
                              <p:cond delay="3000"/>
                            </p:stCondLst>
                            <p:childTnLst>
                              <p:par>
                                <p:cTn id="13" presetID="10" presetClass="entr" presetSubtype="0" fill="hold" nodeType="afterEffect">
                                  <p:stCondLst>
                                    <p:cond delay="0"/>
                                  </p:stCondLst>
                                  <p:childTnLst>
                                    <p:set>
                                      <p:cBhvr>
                                        <p:cTn id="14" dur="1" fill="hold">
                                          <p:stCondLst>
                                            <p:cond delay="0"/>
                                          </p:stCondLst>
                                        </p:cTn>
                                        <p:tgtEl>
                                          <p:spTgt spid="69"/>
                                        </p:tgtEl>
                                        <p:attrNameLst>
                                          <p:attrName>style.visibility</p:attrName>
                                        </p:attrNameLst>
                                      </p:cBhvr>
                                      <p:to>
                                        <p:strVal val="visible"/>
                                      </p:to>
                                    </p:set>
                                    <p:animEffect transition="in" filter="fade">
                                      <p:cBhvr>
                                        <p:cTn id="15" dur="500"/>
                                        <p:tgtEl>
                                          <p:spTgt spid="69"/>
                                        </p:tgtEl>
                                      </p:cBhvr>
                                    </p:animEffect>
                                  </p:childTnLst>
                                </p:cTn>
                              </p:par>
                            </p:childTnLst>
                          </p:cTn>
                        </p:par>
                        <p:par>
                          <p:cTn id="16" fill="hold">
                            <p:stCondLst>
                              <p:cond delay="3500"/>
                            </p:stCondLst>
                            <p:childTnLst>
                              <p:par>
                                <p:cTn id="17" presetID="2" presetClass="entr" presetSubtype="8"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0-#ppt_w/2"/>
                                          </p:val>
                                        </p:tav>
                                        <p:tav tm="100000">
                                          <p:val>
                                            <p:strVal val="#ppt_x"/>
                                          </p:val>
                                        </p:tav>
                                      </p:tavLst>
                                    </p:anim>
                                    <p:anim calcmode="lin" valueType="num">
                                      <p:cBhvr additive="base">
                                        <p:cTn id="20" dur="500" fill="hold"/>
                                        <p:tgtEl>
                                          <p:spTgt spid="25"/>
                                        </p:tgtEl>
                                        <p:attrNameLst>
                                          <p:attrName>ppt_y</p:attrName>
                                        </p:attrNameLst>
                                      </p:cBhvr>
                                      <p:tavLst>
                                        <p:tav tm="0">
                                          <p:val>
                                            <p:strVal val="#ppt_y"/>
                                          </p:val>
                                        </p:tav>
                                        <p:tav tm="100000">
                                          <p:val>
                                            <p:strVal val="#ppt_y"/>
                                          </p:val>
                                        </p:tav>
                                      </p:tavLst>
                                    </p:anim>
                                  </p:childTnLst>
                                </p:cTn>
                              </p:par>
                            </p:childTnLst>
                          </p:cTn>
                        </p:par>
                        <p:par>
                          <p:cTn id="21" fill="hold">
                            <p:stCondLst>
                              <p:cond delay="4000"/>
                            </p:stCondLst>
                            <p:childTnLst>
                              <p:par>
                                <p:cTn id="22" presetID="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1+#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childTnLst>
                          </p:cTn>
                        </p:par>
                        <p:par>
                          <p:cTn id="26" fill="hold">
                            <p:stCondLst>
                              <p:cond delay="4500"/>
                            </p:stCondLst>
                            <p:childTnLst>
                              <p:par>
                                <p:cTn id="27" presetID="2" presetClass="entr" presetSubtype="8" fill="hold"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0-#ppt_w/2"/>
                                          </p:val>
                                        </p:tav>
                                        <p:tav tm="100000">
                                          <p:val>
                                            <p:strVal val="#ppt_x"/>
                                          </p:val>
                                        </p:tav>
                                      </p:tavLst>
                                    </p:anim>
                                    <p:anim calcmode="lin" valueType="num">
                                      <p:cBhvr additive="base">
                                        <p:cTn id="30" dur="500" fill="hold"/>
                                        <p:tgtEl>
                                          <p:spTgt spid="22"/>
                                        </p:tgtEl>
                                        <p:attrNameLst>
                                          <p:attrName>ppt_y</p:attrName>
                                        </p:attrNameLst>
                                      </p:cBhvr>
                                      <p:tavLst>
                                        <p:tav tm="0">
                                          <p:val>
                                            <p:strVal val="#ppt_y"/>
                                          </p:val>
                                        </p:tav>
                                        <p:tav tm="100000">
                                          <p:val>
                                            <p:strVal val="#ppt_y"/>
                                          </p:val>
                                        </p:tav>
                                      </p:tavLst>
                                    </p:anim>
                                  </p:childTnLst>
                                </p:cTn>
                              </p:par>
                            </p:childTnLst>
                          </p:cTn>
                        </p:par>
                        <p:par>
                          <p:cTn id="31" fill="hold">
                            <p:stCondLst>
                              <p:cond delay="5000"/>
                            </p:stCondLst>
                            <p:childTnLst>
                              <p:par>
                                <p:cTn id="32" presetID="2" presetClass="entr" presetSubtype="2"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additive="base">
                                        <p:cTn id="34" dur="500" fill="hold"/>
                                        <p:tgtEl>
                                          <p:spTgt spid="4"/>
                                        </p:tgtEl>
                                        <p:attrNameLst>
                                          <p:attrName>ppt_x</p:attrName>
                                        </p:attrNameLst>
                                      </p:cBhvr>
                                      <p:tavLst>
                                        <p:tav tm="0">
                                          <p:val>
                                            <p:strVal val="1+#ppt_w/2"/>
                                          </p:val>
                                        </p:tav>
                                        <p:tav tm="100000">
                                          <p:val>
                                            <p:strVal val="#ppt_x"/>
                                          </p:val>
                                        </p:tav>
                                      </p:tavLst>
                                    </p:anim>
                                    <p:anim calcmode="lin" valueType="num">
                                      <p:cBhvr additive="base">
                                        <p:cTn id="35" dur="500" fill="hold"/>
                                        <p:tgtEl>
                                          <p:spTgt spid="4"/>
                                        </p:tgtEl>
                                        <p:attrNameLst>
                                          <p:attrName>ppt_y</p:attrName>
                                        </p:attrNameLst>
                                      </p:cBhvr>
                                      <p:tavLst>
                                        <p:tav tm="0">
                                          <p:val>
                                            <p:strVal val="#ppt_y"/>
                                          </p:val>
                                        </p:tav>
                                        <p:tav tm="100000">
                                          <p:val>
                                            <p:strVal val="#ppt_y"/>
                                          </p:val>
                                        </p:tav>
                                      </p:tavLst>
                                    </p:anim>
                                  </p:childTnLst>
                                </p:cTn>
                              </p:par>
                            </p:childTnLst>
                          </p:cTn>
                        </p:par>
                        <p:par>
                          <p:cTn id="36" fill="hold">
                            <p:stCondLst>
                              <p:cond delay="5500"/>
                            </p:stCondLst>
                            <p:childTnLst>
                              <p:par>
                                <p:cTn id="37" presetID="2" presetClass="entr" presetSubtype="8" fill="hold"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500" fill="hold"/>
                                        <p:tgtEl>
                                          <p:spTgt spid="17"/>
                                        </p:tgtEl>
                                        <p:attrNameLst>
                                          <p:attrName>ppt_x</p:attrName>
                                        </p:attrNameLst>
                                      </p:cBhvr>
                                      <p:tavLst>
                                        <p:tav tm="0">
                                          <p:val>
                                            <p:strVal val="0-#ppt_w/2"/>
                                          </p:val>
                                        </p:tav>
                                        <p:tav tm="100000">
                                          <p:val>
                                            <p:strVal val="#ppt_x"/>
                                          </p:val>
                                        </p:tav>
                                      </p:tavLst>
                                    </p:anim>
                                    <p:anim calcmode="lin" valueType="num">
                                      <p:cBhvr additive="base">
                                        <p:cTn id="40" dur="500" fill="hold"/>
                                        <p:tgtEl>
                                          <p:spTgt spid="17"/>
                                        </p:tgtEl>
                                        <p:attrNameLst>
                                          <p:attrName>ppt_y</p:attrName>
                                        </p:attrNameLst>
                                      </p:cBhvr>
                                      <p:tavLst>
                                        <p:tav tm="0">
                                          <p:val>
                                            <p:strVal val="#ppt_y"/>
                                          </p:val>
                                        </p:tav>
                                        <p:tav tm="100000">
                                          <p:val>
                                            <p:strVal val="#ppt_y"/>
                                          </p:val>
                                        </p:tav>
                                      </p:tavLst>
                                    </p:anim>
                                  </p:childTnLst>
                                </p:cTn>
                              </p:par>
                            </p:childTnLst>
                          </p:cTn>
                        </p:par>
                        <p:par>
                          <p:cTn id="41" fill="hold">
                            <p:stCondLst>
                              <p:cond delay="6000"/>
                            </p:stCondLst>
                            <p:childTnLst>
                              <p:par>
                                <p:cTn id="42" presetID="2" presetClass="entr" presetSubtype="2" fill="hold"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additive="base">
                                        <p:cTn id="44" dur="500" fill="hold"/>
                                        <p:tgtEl>
                                          <p:spTgt spid="5"/>
                                        </p:tgtEl>
                                        <p:attrNameLst>
                                          <p:attrName>ppt_x</p:attrName>
                                        </p:attrNameLst>
                                      </p:cBhvr>
                                      <p:tavLst>
                                        <p:tav tm="0">
                                          <p:val>
                                            <p:strVal val="1+#ppt_w/2"/>
                                          </p:val>
                                        </p:tav>
                                        <p:tav tm="100000">
                                          <p:val>
                                            <p:strVal val="#ppt_x"/>
                                          </p:val>
                                        </p:tav>
                                      </p:tavLst>
                                    </p:anim>
                                    <p:anim calcmode="lin" valueType="num">
                                      <p:cBhvr additive="base">
                                        <p:cTn id="45" dur="500" fill="hold"/>
                                        <p:tgtEl>
                                          <p:spTgt spid="5"/>
                                        </p:tgtEl>
                                        <p:attrNameLst>
                                          <p:attrName>ppt_y</p:attrName>
                                        </p:attrNameLst>
                                      </p:cBhvr>
                                      <p:tavLst>
                                        <p:tav tm="0">
                                          <p:val>
                                            <p:strVal val="#ppt_y"/>
                                          </p:val>
                                        </p:tav>
                                        <p:tav tm="100000">
                                          <p:val>
                                            <p:strVal val="#ppt_y"/>
                                          </p:val>
                                        </p:tav>
                                      </p:tavLst>
                                    </p:anim>
                                  </p:childTnLst>
                                </p:cTn>
                              </p:par>
                            </p:childTnLst>
                          </p:cTn>
                        </p:par>
                        <p:par>
                          <p:cTn id="46" fill="hold">
                            <p:stCondLst>
                              <p:cond delay="6500"/>
                            </p:stCondLst>
                            <p:childTnLst>
                              <p:par>
                                <p:cTn id="47" presetID="2" presetClass="entr" presetSubtype="8"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0-#ppt_w/2"/>
                                          </p:val>
                                        </p:tav>
                                        <p:tav tm="100000">
                                          <p:val>
                                            <p:strVal val="#ppt_x"/>
                                          </p:val>
                                        </p:tav>
                                      </p:tavLst>
                                    </p:anim>
                                    <p:anim calcmode="lin" valueType="num">
                                      <p:cBhvr additive="base">
                                        <p:cTn id="50" dur="500" fill="hold"/>
                                        <p:tgtEl>
                                          <p:spTgt spid="15"/>
                                        </p:tgtEl>
                                        <p:attrNameLst>
                                          <p:attrName>ppt_y</p:attrName>
                                        </p:attrNameLst>
                                      </p:cBhvr>
                                      <p:tavLst>
                                        <p:tav tm="0">
                                          <p:val>
                                            <p:strVal val="#ppt_y"/>
                                          </p:val>
                                        </p:tav>
                                        <p:tav tm="100000">
                                          <p:val>
                                            <p:strVal val="#ppt_y"/>
                                          </p:val>
                                        </p:tav>
                                      </p:tavLst>
                                    </p:anim>
                                  </p:childTnLst>
                                </p:cTn>
                              </p:par>
                            </p:childTnLst>
                          </p:cTn>
                        </p:par>
                        <p:par>
                          <p:cTn id="51" fill="hold">
                            <p:stCondLst>
                              <p:cond delay="7000"/>
                            </p:stCondLst>
                            <p:childTnLst>
                              <p:par>
                                <p:cTn id="52" presetID="2" presetClass="entr" presetSubtype="2" fill="hold" nodeType="after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additive="base">
                                        <p:cTn id="54" dur="500" fill="hold"/>
                                        <p:tgtEl>
                                          <p:spTgt spid="8"/>
                                        </p:tgtEl>
                                        <p:attrNameLst>
                                          <p:attrName>ppt_x</p:attrName>
                                        </p:attrNameLst>
                                      </p:cBhvr>
                                      <p:tavLst>
                                        <p:tav tm="0">
                                          <p:val>
                                            <p:strVal val="1+#ppt_w/2"/>
                                          </p:val>
                                        </p:tav>
                                        <p:tav tm="100000">
                                          <p:val>
                                            <p:strVal val="#ppt_x"/>
                                          </p:val>
                                        </p:tav>
                                      </p:tavLst>
                                    </p:anim>
                                    <p:anim calcmode="lin" valueType="num">
                                      <p:cBhvr additive="base">
                                        <p:cTn id="55" dur="500" fill="hold"/>
                                        <p:tgtEl>
                                          <p:spTgt spid="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2" presetClass="entr" presetSubtype="8" fill="hold"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additive="base">
                                        <p:cTn id="59" dur="500" fill="hold"/>
                                        <p:tgtEl>
                                          <p:spTgt spid="14"/>
                                        </p:tgtEl>
                                        <p:attrNameLst>
                                          <p:attrName>ppt_x</p:attrName>
                                        </p:attrNameLst>
                                      </p:cBhvr>
                                      <p:tavLst>
                                        <p:tav tm="0">
                                          <p:val>
                                            <p:strVal val="0-#ppt_w/2"/>
                                          </p:val>
                                        </p:tav>
                                        <p:tav tm="100000">
                                          <p:val>
                                            <p:strVal val="#ppt_x"/>
                                          </p:val>
                                        </p:tav>
                                      </p:tavLst>
                                    </p:anim>
                                    <p:anim calcmode="lin" valueType="num">
                                      <p:cBhvr additive="base">
                                        <p:cTn id="60" dur="500" fill="hold"/>
                                        <p:tgtEl>
                                          <p:spTgt spid="14"/>
                                        </p:tgtEl>
                                        <p:attrNameLst>
                                          <p:attrName>ppt_y</p:attrName>
                                        </p:attrNameLst>
                                      </p:cBhvr>
                                      <p:tavLst>
                                        <p:tav tm="0">
                                          <p:val>
                                            <p:strVal val="#ppt_y"/>
                                          </p:val>
                                        </p:tav>
                                        <p:tav tm="100000">
                                          <p:val>
                                            <p:strVal val="#ppt_y"/>
                                          </p:val>
                                        </p:tav>
                                      </p:tavLst>
                                    </p:anim>
                                  </p:childTnLst>
                                </p:cTn>
                              </p:par>
                            </p:childTnLst>
                          </p:cTn>
                        </p:par>
                        <p:par>
                          <p:cTn id="61" fill="hold">
                            <p:stCondLst>
                              <p:cond delay="8000"/>
                            </p:stCondLst>
                            <p:childTnLst>
                              <p:par>
                                <p:cTn id="62" presetID="2" presetClass="entr" presetSubtype="2" fill="hold" nodeType="after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250" fill="hold"/>
                                        <p:tgtEl>
                                          <p:spTgt spid="12"/>
                                        </p:tgtEl>
                                        <p:attrNameLst>
                                          <p:attrName>ppt_x</p:attrName>
                                        </p:attrNameLst>
                                      </p:cBhvr>
                                      <p:tavLst>
                                        <p:tav tm="0">
                                          <p:val>
                                            <p:strVal val="1+#ppt_w/2"/>
                                          </p:val>
                                        </p:tav>
                                        <p:tav tm="100000">
                                          <p:val>
                                            <p:strVal val="#ppt_x"/>
                                          </p:val>
                                        </p:tav>
                                      </p:tavLst>
                                    </p:anim>
                                    <p:anim calcmode="lin" valueType="num">
                                      <p:cBhvr additive="base">
                                        <p:cTn id="65" dur="250" fill="hold"/>
                                        <p:tgtEl>
                                          <p:spTgt spid="12"/>
                                        </p:tgtEl>
                                        <p:attrNameLst>
                                          <p:attrName>ppt_y</p:attrName>
                                        </p:attrNameLst>
                                      </p:cBhvr>
                                      <p:tavLst>
                                        <p:tav tm="0">
                                          <p:val>
                                            <p:strVal val="#ppt_y"/>
                                          </p:val>
                                        </p:tav>
                                        <p:tav tm="100000">
                                          <p:val>
                                            <p:strVal val="#ppt_y"/>
                                          </p:val>
                                        </p:tav>
                                      </p:tavLst>
                                    </p:anim>
                                  </p:childTnLst>
                                </p:cTn>
                              </p:par>
                            </p:childTnLst>
                          </p:cTn>
                        </p:par>
                        <p:par>
                          <p:cTn id="66" fill="hold">
                            <p:stCondLst>
                              <p:cond delay="8250"/>
                            </p:stCondLst>
                            <p:childTnLst>
                              <p:par>
                                <p:cTn id="67" presetID="31" presetClass="exit" presetSubtype="0" fill="hold" nodeType="afterEffect">
                                  <p:stCondLst>
                                    <p:cond delay="0"/>
                                  </p:stCondLst>
                                  <p:childTnLst>
                                    <p:anim calcmode="lin" valueType="num">
                                      <p:cBhvr>
                                        <p:cTn id="68" dur="250"/>
                                        <p:tgtEl>
                                          <p:spTgt spid="9"/>
                                        </p:tgtEl>
                                        <p:attrNameLst>
                                          <p:attrName>ppt_w</p:attrName>
                                        </p:attrNameLst>
                                      </p:cBhvr>
                                      <p:tavLst>
                                        <p:tav tm="0">
                                          <p:val>
                                            <p:strVal val="ppt_w"/>
                                          </p:val>
                                        </p:tav>
                                        <p:tav tm="100000">
                                          <p:val>
                                            <p:fltVal val="0"/>
                                          </p:val>
                                        </p:tav>
                                      </p:tavLst>
                                    </p:anim>
                                    <p:anim calcmode="lin" valueType="num">
                                      <p:cBhvr>
                                        <p:cTn id="69" dur="250"/>
                                        <p:tgtEl>
                                          <p:spTgt spid="9"/>
                                        </p:tgtEl>
                                        <p:attrNameLst>
                                          <p:attrName>ppt_h</p:attrName>
                                        </p:attrNameLst>
                                      </p:cBhvr>
                                      <p:tavLst>
                                        <p:tav tm="0">
                                          <p:val>
                                            <p:strVal val="ppt_h"/>
                                          </p:val>
                                        </p:tav>
                                        <p:tav tm="100000">
                                          <p:val>
                                            <p:fltVal val="0"/>
                                          </p:val>
                                        </p:tav>
                                      </p:tavLst>
                                    </p:anim>
                                    <p:anim calcmode="lin" valueType="num">
                                      <p:cBhvr>
                                        <p:cTn id="70" dur="250"/>
                                        <p:tgtEl>
                                          <p:spTgt spid="9"/>
                                        </p:tgtEl>
                                        <p:attrNameLst>
                                          <p:attrName>style.rotation</p:attrName>
                                        </p:attrNameLst>
                                      </p:cBhvr>
                                      <p:tavLst>
                                        <p:tav tm="0">
                                          <p:val>
                                            <p:fltVal val="0"/>
                                          </p:val>
                                        </p:tav>
                                        <p:tav tm="100000">
                                          <p:val>
                                            <p:fltVal val="90"/>
                                          </p:val>
                                        </p:tav>
                                      </p:tavLst>
                                    </p:anim>
                                    <p:animEffect transition="out" filter="fade">
                                      <p:cBhvr>
                                        <p:cTn id="71" dur="250"/>
                                        <p:tgtEl>
                                          <p:spTgt spid="9"/>
                                        </p:tgtEl>
                                      </p:cBhvr>
                                    </p:animEffect>
                                    <p:set>
                                      <p:cBhvr>
                                        <p:cTn id="72" dur="1" fill="hold">
                                          <p:stCondLst>
                                            <p:cond delay="249"/>
                                          </p:stCondLst>
                                        </p:cTn>
                                        <p:tgtEl>
                                          <p:spTgt spid="9"/>
                                        </p:tgtEl>
                                        <p:attrNameLst>
                                          <p:attrName>style.visibility</p:attrName>
                                        </p:attrNameLst>
                                      </p:cBhvr>
                                      <p:to>
                                        <p:strVal val="hidden"/>
                                      </p:to>
                                    </p:set>
                                  </p:childTnLst>
                                </p:cTn>
                              </p:par>
                            </p:childTnLst>
                          </p:cTn>
                        </p:par>
                        <p:par>
                          <p:cTn id="73" fill="hold">
                            <p:stCondLst>
                              <p:cond delay="8500"/>
                            </p:stCondLst>
                            <p:childTnLst>
                              <p:par>
                                <p:cTn id="74" presetID="1" presetClass="entr" presetSubtype="0" fill="hold" nodeType="afterEffect">
                                  <p:stCondLst>
                                    <p:cond delay="0"/>
                                  </p:stCondLst>
                                  <p:childTnLst>
                                    <p:set>
                                      <p:cBhvr>
                                        <p:cTn id="75" dur="1" fill="hold">
                                          <p:stCondLst>
                                            <p:cond delay="249"/>
                                          </p:stCondLst>
                                        </p:cTn>
                                        <p:tgtEl>
                                          <p:spTgt spid="36"/>
                                        </p:tgtEl>
                                        <p:attrNameLst>
                                          <p:attrName>style.visibility</p:attrName>
                                        </p:attrNameLst>
                                      </p:cBhvr>
                                      <p:to>
                                        <p:strVal val="visible"/>
                                      </p:to>
                                    </p:set>
                                  </p:childTnLst>
                                </p:cTn>
                              </p:par>
                            </p:childTnLst>
                          </p:cTn>
                        </p:par>
                        <p:par>
                          <p:cTn id="76" fill="hold">
                            <p:stCondLst>
                              <p:cond delay="8750"/>
                            </p:stCondLst>
                            <p:childTnLst>
                              <p:par>
                                <p:cTn id="77" presetID="31" presetClass="exit" presetSubtype="0" fill="hold" nodeType="afterEffect">
                                  <p:stCondLst>
                                    <p:cond delay="0"/>
                                  </p:stCondLst>
                                  <p:childTnLst>
                                    <p:anim calcmode="lin" valueType="num">
                                      <p:cBhvr>
                                        <p:cTn id="78" dur="250"/>
                                        <p:tgtEl>
                                          <p:spTgt spid="4"/>
                                        </p:tgtEl>
                                        <p:attrNameLst>
                                          <p:attrName>ppt_w</p:attrName>
                                        </p:attrNameLst>
                                      </p:cBhvr>
                                      <p:tavLst>
                                        <p:tav tm="0">
                                          <p:val>
                                            <p:strVal val="ppt_w"/>
                                          </p:val>
                                        </p:tav>
                                        <p:tav tm="100000">
                                          <p:val>
                                            <p:fltVal val="0"/>
                                          </p:val>
                                        </p:tav>
                                      </p:tavLst>
                                    </p:anim>
                                    <p:anim calcmode="lin" valueType="num">
                                      <p:cBhvr>
                                        <p:cTn id="79" dur="250"/>
                                        <p:tgtEl>
                                          <p:spTgt spid="4"/>
                                        </p:tgtEl>
                                        <p:attrNameLst>
                                          <p:attrName>ppt_h</p:attrName>
                                        </p:attrNameLst>
                                      </p:cBhvr>
                                      <p:tavLst>
                                        <p:tav tm="0">
                                          <p:val>
                                            <p:strVal val="ppt_h"/>
                                          </p:val>
                                        </p:tav>
                                        <p:tav tm="100000">
                                          <p:val>
                                            <p:fltVal val="0"/>
                                          </p:val>
                                        </p:tav>
                                      </p:tavLst>
                                    </p:anim>
                                    <p:anim calcmode="lin" valueType="num">
                                      <p:cBhvr>
                                        <p:cTn id="80" dur="250"/>
                                        <p:tgtEl>
                                          <p:spTgt spid="4"/>
                                        </p:tgtEl>
                                        <p:attrNameLst>
                                          <p:attrName>style.rotation</p:attrName>
                                        </p:attrNameLst>
                                      </p:cBhvr>
                                      <p:tavLst>
                                        <p:tav tm="0">
                                          <p:val>
                                            <p:fltVal val="0"/>
                                          </p:val>
                                        </p:tav>
                                        <p:tav tm="100000">
                                          <p:val>
                                            <p:fltVal val="90"/>
                                          </p:val>
                                        </p:tav>
                                      </p:tavLst>
                                    </p:anim>
                                    <p:animEffect transition="out" filter="fade">
                                      <p:cBhvr>
                                        <p:cTn id="81" dur="250"/>
                                        <p:tgtEl>
                                          <p:spTgt spid="4"/>
                                        </p:tgtEl>
                                      </p:cBhvr>
                                    </p:animEffect>
                                    <p:set>
                                      <p:cBhvr>
                                        <p:cTn id="82" dur="1" fill="hold">
                                          <p:stCondLst>
                                            <p:cond delay="249"/>
                                          </p:stCondLst>
                                        </p:cTn>
                                        <p:tgtEl>
                                          <p:spTgt spid="4"/>
                                        </p:tgtEl>
                                        <p:attrNameLst>
                                          <p:attrName>style.visibility</p:attrName>
                                        </p:attrNameLst>
                                      </p:cBhvr>
                                      <p:to>
                                        <p:strVal val="hidden"/>
                                      </p:to>
                                    </p:set>
                                  </p:childTnLst>
                                </p:cTn>
                              </p:par>
                            </p:childTnLst>
                          </p:cTn>
                        </p:par>
                        <p:par>
                          <p:cTn id="83" fill="hold">
                            <p:stCondLst>
                              <p:cond delay="9000"/>
                            </p:stCondLst>
                            <p:childTnLst>
                              <p:par>
                                <p:cTn id="84" presetID="1" presetClass="entr" presetSubtype="0" fill="hold" nodeType="afterEffect">
                                  <p:stCondLst>
                                    <p:cond delay="0"/>
                                  </p:stCondLst>
                                  <p:childTnLst>
                                    <p:set>
                                      <p:cBhvr>
                                        <p:cTn id="85" dur="1" fill="hold">
                                          <p:stCondLst>
                                            <p:cond delay="249"/>
                                          </p:stCondLst>
                                        </p:cTn>
                                        <p:tgtEl>
                                          <p:spTgt spid="39"/>
                                        </p:tgtEl>
                                        <p:attrNameLst>
                                          <p:attrName>style.visibility</p:attrName>
                                        </p:attrNameLst>
                                      </p:cBhvr>
                                      <p:to>
                                        <p:strVal val="visible"/>
                                      </p:to>
                                    </p:set>
                                  </p:childTnLst>
                                </p:cTn>
                              </p:par>
                            </p:childTnLst>
                          </p:cTn>
                        </p:par>
                        <p:par>
                          <p:cTn id="86" fill="hold">
                            <p:stCondLst>
                              <p:cond delay="9250"/>
                            </p:stCondLst>
                            <p:childTnLst>
                              <p:par>
                                <p:cTn id="87" presetID="31" presetClass="exit" presetSubtype="0" fill="hold" nodeType="afterEffect">
                                  <p:stCondLst>
                                    <p:cond delay="0"/>
                                  </p:stCondLst>
                                  <p:childTnLst>
                                    <p:anim calcmode="lin" valueType="num">
                                      <p:cBhvr>
                                        <p:cTn id="88" dur="250"/>
                                        <p:tgtEl>
                                          <p:spTgt spid="5"/>
                                        </p:tgtEl>
                                        <p:attrNameLst>
                                          <p:attrName>ppt_w</p:attrName>
                                        </p:attrNameLst>
                                      </p:cBhvr>
                                      <p:tavLst>
                                        <p:tav tm="0">
                                          <p:val>
                                            <p:strVal val="ppt_w"/>
                                          </p:val>
                                        </p:tav>
                                        <p:tav tm="100000">
                                          <p:val>
                                            <p:fltVal val="0"/>
                                          </p:val>
                                        </p:tav>
                                      </p:tavLst>
                                    </p:anim>
                                    <p:anim calcmode="lin" valueType="num">
                                      <p:cBhvr>
                                        <p:cTn id="89" dur="250"/>
                                        <p:tgtEl>
                                          <p:spTgt spid="5"/>
                                        </p:tgtEl>
                                        <p:attrNameLst>
                                          <p:attrName>ppt_h</p:attrName>
                                        </p:attrNameLst>
                                      </p:cBhvr>
                                      <p:tavLst>
                                        <p:tav tm="0">
                                          <p:val>
                                            <p:strVal val="ppt_h"/>
                                          </p:val>
                                        </p:tav>
                                        <p:tav tm="100000">
                                          <p:val>
                                            <p:fltVal val="0"/>
                                          </p:val>
                                        </p:tav>
                                      </p:tavLst>
                                    </p:anim>
                                    <p:anim calcmode="lin" valueType="num">
                                      <p:cBhvr>
                                        <p:cTn id="90" dur="250"/>
                                        <p:tgtEl>
                                          <p:spTgt spid="5"/>
                                        </p:tgtEl>
                                        <p:attrNameLst>
                                          <p:attrName>style.rotation</p:attrName>
                                        </p:attrNameLst>
                                      </p:cBhvr>
                                      <p:tavLst>
                                        <p:tav tm="0">
                                          <p:val>
                                            <p:fltVal val="0"/>
                                          </p:val>
                                        </p:tav>
                                        <p:tav tm="100000">
                                          <p:val>
                                            <p:fltVal val="90"/>
                                          </p:val>
                                        </p:tav>
                                      </p:tavLst>
                                    </p:anim>
                                    <p:animEffect transition="out" filter="fade">
                                      <p:cBhvr>
                                        <p:cTn id="91" dur="250"/>
                                        <p:tgtEl>
                                          <p:spTgt spid="5"/>
                                        </p:tgtEl>
                                      </p:cBhvr>
                                    </p:animEffect>
                                    <p:set>
                                      <p:cBhvr>
                                        <p:cTn id="92" dur="1" fill="hold">
                                          <p:stCondLst>
                                            <p:cond delay="249"/>
                                          </p:stCondLst>
                                        </p:cTn>
                                        <p:tgtEl>
                                          <p:spTgt spid="5"/>
                                        </p:tgtEl>
                                        <p:attrNameLst>
                                          <p:attrName>style.visibility</p:attrName>
                                        </p:attrNameLst>
                                      </p:cBhvr>
                                      <p:to>
                                        <p:strVal val="hidden"/>
                                      </p:to>
                                    </p:set>
                                  </p:childTnLst>
                                </p:cTn>
                              </p:par>
                            </p:childTnLst>
                          </p:cTn>
                        </p:par>
                        <p:par>
                          <p:cTn id="93" fill="hold">
                            <p:stCondLst>
                              <p:cond delay="9500"/>
                            </p:stCondLst>
                            <p:childTnLst>
                              <p:par>
                                <p:cTn id="94" presetID="1" presetClass="entr" presetSubtype="0" fill="hold" nodeType="afterEffect">
                                  <p:stCondLst>
                                    <p:cond delay="0"/>
                                  </p:stCondLst>
                                  <p:childTnLst>
                                    <p:set>
                                      <p:cBhvr>
                                        <p:cTn id="95" dur="1" fill="hold">
                                          <p:stCondLst>
                                            <p:cond delay="249"/>
                                          </p:stCondLst>
                                        </p:cTn>
                                        <p:tgtEl>
                                          <p:spTgt spid="43"/>
                                        </p:tgtEl>
                                        <p:attrNameLst>
                                          <p:attrName>style.visibility</p:attrName>
                                        </p:attrNameLst>
                                      </p:cBhvr>
                                      <p:to>
                                        <p:strVal val="visible"/>
                                      </p:to>
                                    </p:set>
                                  </p:childTnLst>
                                </p:cTn>
                              </p:par>
                            </p:childTnLst>
                          </p:cTn>
                        </p:par>
                        <p:par>
                          <p:cTn id="96" fill="hold">
                            <p:stCondLst>
                              <p:cond delay="9750"/>
                            </p:stCondLst>
                            <p:childTnLst>
                              <p:par>
                                <p:cTn id="97" presetID="31" presetClass="exit" presetSubtype="0" fill="hold" nodeType="afterEffect">
                                  <p:stCondLst>
                                    <p:cond delay="0"/>
                                  </p:stCondLst>
                                  <p:childTnLst>
                                    <p:anim calcmode="lin" valueType="num">
                                      <p:cBhvr>
                                        <p:cTn id="98" dur="250"/>
                                        <p:tgtEl>
                                          <p:spTgt spid="8"/>
                                        </p:tgtEl>
                                        <p:attrNameLst>
                                          <p:attrName>ppt_w</p:attrName>
                                        </p:attrNameLst>
                                      </p:cBhvr>
                                      <p:tavLst>
                                        <p:tav tm="0">
                                          <p:val>
                                            <p:strVal val="ppt_w"/>
                                          </p:val>
                                        </p:tav>
                                        <p:tav tm="100000">
                                          <p:val>
                                            <p:fltVal val="0"/>
                                          </p:val>
                                        </p:tav>
                                      </p:tavLst>
                                    </p:anim>
                                    <p:anim calcmode="lin" valueType="num">
                                      <p:cBhvr>
                                        <p:cTn id="99" dur="250"/>
                                        <p:tgtEl>
                                          <p:spTgt spid="8"/>
                                        </p:tgtEl>
                                        <p:attrNameLst>
                                          <p:attrName>ppt_h</p:attrName>
                                        </p:attrNameLst>
                                      </p:cBhvr>
                                      <p:tavLst>
                                        <p:tav tm="0">
                                          <p:val>
                                            <p:strVal val="ppt_h"/>
                                          </p:val>
                                        </p:tav>
                                        <p:tav tm="100000">
                                          <p:val>
                                            <p:fltVal val="0"/>
                                          </p:val>
                                        </p:tav>
                                      </p:tavLst>
                                    </p:anim>
                                    <p:anim calcmode="lin" valueType="num">
                                      <p:cBhvr>
                                        <p:cTn id="100" dur="250"/>
                                        <p:tgtEl>
                                          <p:spTgt spid="8"/>
                                        </p:tgtEl>
                                        <p:attrNameLst>
                                          <p:attrName>style.rotation</p:attrName>
                                        </p:attrNameLst>
                                      </p:cBhvr>
                                      <p:tavLst>
                                        <p:tav tm="0">
                                          <p:val>
                                            <p:fltVal val="0"/>
                                          </p:val>
                                        </p:tav>
                                        <p:tav tm="100000">
                                          <p:val>
                                            <p:fltVal val="90"/>
                                          </p:val>
                                        </p:tav>
                                      </p:tavLst>
                                    </p:anim>
                                    <p:animEffect transition="out" filter="fade">
                                      <p:cBhvr>
                                        <p:cTn id="101" dur="250"/>
                                        <p:tgtEl>
                                          <p:spTgt spid="8"/>
                                        </p:tgtEl>
                                      </p:cBhvr>
                                    </p:animEffect>
                                    <p:set>
                                      <p:cBhvr>
                                        <p:cTn id="102" dur="1" fill="hold">
                                          <p:stCondLst>
                                            <p:cond delay="249"/>
                                          </p:stCondLst>
                                        </p:cTn>
                                        <p:tgtEl>
                                          <p:spTgt spid="8"/>
                                        </p:tgtEl>
                                        <p:attrNameLst>
                                          <p:attrName>style.visibility</p:attrName>
                                        </p:attrNameLst>
                                      </p:cBhvr>
                                      <p:to>
                                        <p:strVal val="hidden"/>
                                      </p:to>
                                    </p:set>
                                  </p:childTnLst>
                                </p:cTn>
                              </p:par>
                            </p:childTnLst>
                          </p:cTn>
                        </p:par>
                        <p:par>
                          <p:cTn id="103" fill="hold">
                            <p:stCondLst>
                              <p:cond delay="10000"/>
                            </p:stCondLst>
                            <p:childTnLst>
                              <p:par>
                                <p:cTn id="104" presetID="1" presetClass="entr" presetSubtype="0" fill="hold" nodeType="afterEffect">
                                  <p:stCondLst>
                                    <p:cond delay="0"/>
                                  </p:stCondLst>
                                  <p:childTnLst>
                                    <p:set>
                                      <p:cBhvr>
                                        <p:cTn id="105" dur="1" fill="hold">
                                          <p:stCondLst>
                                            <p:cond delay="249"/>
                                          </p:stCondLst>
                                        </p:cTn>
                                        <p:tgtEl>
                                          <p:spTgt spid="44"/>
                                        </p:tgtEl>
                                        <p:attrNameLst>
                                          <p:attrName>style.visibility</p:attrName>
                                        </p:attrNameLst>
                                      </p:cBhvr>
                                      <p:to>
                                        <p:strVal val="visible"/>
                                      </p:to>
                                    </p:set>
                                  </p:childTnLst>
                                </p:cTn>
                              </p:par>
                            </p:childTnLst>
                          </p:cTn>
                        </p:par>
                        <p:par>
                          <p:cTn id="106" fill="hold">
                            <p:stCondLst>
                              <p:cond delay="10250"/>
                            </p:stCondLst>
                            <p:childTnLst>
                              <p:par>
                                <p:cTn id="107" presetID="31" presetClass="exit" presetSubtype="0" fill="hold" nodeType="afterEffect">
                                  <p:stCondLst>
                                    <p:cond delay="0"/>
                                  </p:stCondLst>
                                  <p:childTnLst>
                                    <p:anim calcmode="lin" valueType="num">
                                      <p:cBhvr>
                                        <p:cTn id="108" dur="250"/>
                                        <p:tgtEl>
                                          <p:spTgt spid="12"/>
                                        </p:tgtEl>
                                        <p:attrNameLst>
                                          <p:attrName>ppt_w</p:attrName>
                                        </p:attrNameLst>
                                      </p:cBhvr>
                                      <p:tavLst>
                                        <p:tav tm="0">
                                          <p:val>
                                            <p:strVal val="ppt_w"/>
                                          </p:val>
                                        </p:tav>
                                        <p:tav tm="100000">
                                          <p:val>
                                            <p:fltVal val="0"/>
                                          </p:val>
                                        </p:tav>
                                      </p:tavLst>
                                    </p:anim>
                                    <p:anim calcmode="lin" valueType="num">
                                      <p:cBhvr>
                                        <p:cTn id="109" dur="250"/>
                                        <p:tgtEl>
                                          <p:spTgt spid="12"/>
                                        </p:tgtEl>
                                        <p:attrNameLst>
                                          <p:attrName>ppt_h</p:attrName>
                                        </p:attrNameLst>
                                      </p:cBhvr>
                                      <p:tavLst>
                                        <p:tav tm="0">
                                          <p:val>
                                            <p:strVal val="ppt_h"/>
                                          </p:val>
                                        </p:tav>
                                        <p:tav tm="100000">
                                          <p:val>
                                            <p:fltVal val="0"/>
                                          </p:val>
                                        </p:tav>
                                      </p:tavLst>
                                    </p:anim>
                                    <p:anim calcmode="lin" valueType="num">
                                      <p:cBhvr>
                                        <p:cTn id="110" dur="250"/>
                                        <p:tgtEl>
                                          <p:spTgt spid="12"/>
                                        </p:tgtEl>
                                        <p:attrNameLst>
                                          <p:attrName>style.rotation</p:attrName>
                                        </p:attrNameLst>
                                      </p:cBhvr>
                                      <p:tavLst>
                                        <p:tav tm="0">
                                          <p:val>
                                            <p:fltVal val="0"/>
                                          </p:val>
                                        </p:tav>
                                        <p:tav tm="100000">
                                          <p:val>
                                            <p:fltVal val="90"/>
                                          </p:val>
                                        </p:tav>
                                      </p:tavLst>
                                    </p:anim>
                                    <p:animEffect transition="out" filter="fade">
                                      <p:cBhvr>
                                        <p:cTn id="111" dur="250"/>
                                        <p:tgtEl>
                                          <p:spTgt spid="12"/>
                                        </p:tgtEl>
                                      </p:cBhvr>
                                    </p:animEffect>
                                    <p:set>
                                      <p:cBhvr>
                                        <p:cTn id="112" dur="1" fill="hold">
                                          <p:stCondLst>
                                            <p:cond delay="249"/>
                                          </p:stCondLst>
                                        </p:cTn>
                                        <p:tgtEl>
                                          <p:spTgt spid="12"/>
                                        </p:tgtEl>
                                        <p:attrNameLst>
                                          <p:attrName>style.visibility</p:attrName>
                                        </p:attrNameLst>
                                      </p:cBhvr>
                                      <p:to>
                                        <p:strVal val="hidden"/>
                                      </p:to>
                                    </p:set>
                                  </p:childTnLst>
                                </p:cTn>
                              </p:par>
                            </p:childTnLst>
                          </p:cTn>
                        </p:par>
                        <p:par>
                          <p:cTn id="113" fill="hold">
                            <p:stCondLst>
                              <p:cond delay="10500"/>
                            </p:stCondLst>
                            <p:childTnLst>
                              <p:par>
                                <p:cTn id="114" presetID="1" presetClass="entr" presetSubtype="0" fill="hold" nodeType="afterEffect">
                                  <p:stCondLst>
                                    <p:cond delay="0"/>
                                  </p:stCondLst>
                                  <p:childTnLst>
                                    <p:set>
                                      <p:cBhvr>
                                        <p:cTn id="115" dur="1" fill="hold">
                                          <p:stCondLst>
                                            <p:cond delay="249"/>
                                          </p:stCondLst>
                                        </p:cTn>
                                        <p:tgtEl>
                                          <p:spTgt spid="48"/>
                                        </p:tgtEl>
                                        <p:attrNameLst>
                                          <p:attrName>style.visibility</p:attrName>
                                        </p:attrNameLst>
                                      </p:cBhvr>
                                      <p:to>
                                        <p:strVal val="visible"/>
                                      </p:to>
                                    </p:set>
                                  </p:childTnLst>
                                </p:cTn>
                              </p:par>
                            </p:childTnLst>
                          </p:cTn>
                        </p:par>
                        <p:par>
                          <p:cTn id="116" fill="hold">
                            <p:stCondLst>
                              <p:cond delay="10750"/>
                            </p:stCondLst>
                            <p:childTnLst>
                              <p:par>
                                <p:cTn id="117" presetID="42" presetClass="entr" presetSubtype="0" fill="hold" grpId="0" nodeType="afterEffect">
                                  <p:stCondLst>
                                    <p:cond delay="0"/>
                                  </p:stCondLst>
                                  <p:childTnLst>
                                    <p:set>
                                      <p:cBhvr>
                                        <p:cTn id="118" dur="1" fill="hold">
                                          <p:stCondLst>
                                            <p:cond delay="0"/>
                                          </p:stCondLst>
                                        </p:cTn>
                                        <p:tgtEl>
                                          <p:spTgt spid="7"/>
                                        </p:tgtEl>
                                        <p:attrNameLst>
                                          <p:attrName>style.visibility</p:attrName>
                                        </p:attrNameLst>
                                      </p:cBhvr>
                                      <p:to>
                                        <p:strVal val="visible"/>
                                      </p:to>
                                    </p:set>
                                    <p:animEffect transition="in" filter="fade">
                                      <p:cBhvr>
                                        <p:cTn id="119" dur="1000"/>
                                        <p:tgtEl>
                                          <p:spTgt spid="7"/>
                                        </p:tgtEl>
                                      </p:cBhvr>
                                    </p:animEffect>
                                    <p:anim calcmode="lin" valueType="num">
                                      <p:cBhvr>
                                        <p:cTn id="120" dur="1000" fill="hold"/>
                                        <p:tgtEl>
                                          <p:spTgt spid="7"/>
                                        </p:tgtEl>
                                        <p:attrNameLst>
                                          <p:attrName>ppt_x</p:attrName>
                                        </p:attrNameLst>
                                      </p:cBhvr>
                                      <p:tavLst>
                                        <p:tav tm="0">
                                          <p:val>
                                            <p:strVal val="#ppt_x"/>
                                          </p:val>
                                        </p:tav>
                                        <p:tav tm="100000">
                                          <p:val>
                                            <p:strVal val="#ppt_x"/>
                                          </p:val>
                                        </p:tav>
                                      </p:tavLst>
                                    </p:anim>
                                    <p:anim calcmode="lin" valueType="num">
                                      <p:cBhvr>
                                        <p:cTn id="1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in TItle">
            <a:extLst>
              <a:ext uri="{FF2B5EF4-FFF2-40B4-BE49-F238E27FC236}">
                <a16:creationId xmlns:a16="http://schemas.microsoft.com/office/drawing/2014/main" id="{FE3D86BA-AFFA-44AC-87C7-CE306AADBCFA}"/>
              </a:ext>
            </a:extLst>
          </p:cNvPr>
          <p:cNvSpPr>
            <a:spLocks noGrp="1"/>
          </p:cNvSpPr>
          <p:nvPr>
            <p:ph type="title"/>
          </p:nvPr>
        </p:nvSpPr>
        <p:spPr>
          <a:xfrm>
            <a:off x="-646140" y="79805"/>
            <a:ext cx="8574731" cy="1143000"/>
          </a:xfrm>
        </p:spPr>
        <p:txBody>
          <a:bodyPr anchor="t" anchorCtr="0">
            <a:normAutofit/>
          </a:bodyPr>
          <a:lstStyle/>
          <a:p>
            <a:pPr algn="ctr"/>
            <a:r>
              <a:rPr lang="en-US">
                <a:latin typeface="Amasis MT Pro Medium" panose="02040604050005020304" pitchFamily="18" charset="0"/>
              </a:rPr>
              <a:t>7. Early Education Center (EEC)</a:t>
            </a:r>
          </a:p>
        </p:txBody>
      </p:sp>
      <p:sp>
        <p:nvSpPr>
          <p:cNvPr id="22" name="TextBox 21">
            <a:extLst>
              <a:ext uri="{FF2B5EF4-FFF2-40B4-BE49-F238E27FC236}">
                <a16:creationId xmlns:a16="http://schemas.microsoft.com/office/drawing/2014/main" id="{5E138034-1280-422A-B70F-2A6FE51580DA}"/>
              </a:ext>
            </a:extLst>
          </p:cNvPr>
          <p:cNvSpPr txBox="1"/>
          <p:nvPr/>
        </p:nvSpPr>
        <p:spPr>
          <a:xfrm>
            <a:off x="977520" y="6298950"/>
            <a:ext cx="7326551" cy="400110"/>
          </a:xfrm>
          <a:prstGeom prst="rect">
            <a:avLst/>
          </a:prstGeom>
          <a:solidFill>
            <a:schemeClr val="accent2">
              <a:lumMod val="60000"/>
              <a:lumOff val="40000"/>
            </a:schemeClr>
          </a:solidFill>
          <a:ln w="28575">
            <a:solidFill>
              <a:schemeClr val="accent2">
                <a:lumMod val="75000"/>
              </a:schemeClr>
            </a:solidFill>
          </a:ln>
        </p:spPr>
        <p:txBody>
          <a:bodyPr wrap="square" rtlCol="0">
            <a:spAutoFit/>
          </a:bodyPr>
          <a:lstStyle/>
          <a:p>
            <a:pPr algn="ctr"/>
            <a:r>
              <a:rPr lang="en-US"/>
              <a:t>Duplicate copies are kept in the EEC binder at the EEC Main Office</a:t>
            </a:r>
            <a:r>
              <a:rPr lang="en-US" sz="2000"/>
              <a:t>.</a:t>
            </a:r>
          </a:p>
        </p:txBody>
      </p:sp>
      <p:grpSp>
        <p:nvGrpSpPr>
          <p:cNvPr id="20" name="Group 19">
            <a:extLst>
              <a:ext uri="{FF2B5EF4-FFF2-40B4-BE49-F238E27FC236}">
                <a16:creationId xmlns:a16="http://schemas.microsoft.com/office/drawing/2014/main" id="{828DD58D-2790-CB7A-4A56-AB9F441F0D4D}"/>
              </a:ext>
            </a:extLst>
          </p:cNvPr>
          <p:cNvGrpSpPr/>
          <p:nvPr/>
        </p:nvGrpSpPr>
        <p:grpSpPr>
          <a:xfrm>
            <a:off x="6422828" y="3942704"/>
            <a:ext cx="3072308" cy="2066508"/>
            <a:chOff x="-117147" y="3567441"/>
            <a:chExt cx="3072308" cy="2066508"/>
          </a:xfrm>
          <a:solidFill>
            <a:schemeClr val="accent2">
              <a:lumMod val="60000"/>
              <a:lumOff val="40000"/>
            </a:schemeClr>
          </a:solidFill>
        </p:grpSpPr>
        <p:sp>
          <p:nvSpPr>
            <p:cNvPr id="11" name="Rectangle 10">
              <a:extLst>
                <a:ext uri="{FF2B5EF4-FFF2-40B4-BE49-F238E27FC236}">
                  <a16:creationId xmlns:a16="http://schemas.microsoft.com/office/drawing/2014/main" id="{B4A2E6EC-2438-8CD2-E9DC-11175553373D}"/>
                </a:ext>
              </a:extLst>
            </p:cNvPr>
            <p:cNvSpPr/>
            <p:nvPr/>
          </p:nvSpPr>
          <p:spPr>
            <a:xfrm>
              <a:off x="375140" y="3567441"/>
              <a:ext cx="2087735" cy="2015509"/>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4" name="Picture 113">
              <a:extLst>
                <a:ext uri="{FF2B5EF4-FFF2-40B4-BE49-F238E27FC236}">
                  <a16:creationId xmlns:a16="http://schemas.microsoft.com/office/drawing/2014/main" id="{210C0984-00D7-4820-AD0C-6BBA63921391}"/>
                </a:ext>
              </a:extLst>
            </p:cNvPr>
            <p:cNvPicPr>
              <a:picLocks noChangeAspect="1"/>
            </p:cNvPicPr>
            <p:nvPr/>
          </p:nvPicPr>
          <p:blipFill>
            <a:blip r:embed="rId3"/>
            <a:stretch>
              <a:fillRect/>
            </a:stretch>
          </p:blipFill>
          <p:spPr>
            <a:xfrm>
              <a:off x="481767" y="3715466"/>
              <a:ext cx="1905292" cy="1488815"/>
            </a:xfrm>
            <a:prstGeom prst="rect">
              <a:avLst/>
            </a:prstGeom>
            <a:grpFill/>
          </p:spPr>
        </p:pic>
        <p:sp>
          <p:nvSpPr>
            <p:cNvPr id="112" name="Rectangle 111">
              <a:extLst>
                <a:ext uri="{FF2B5EF4-FFF2-40B4-BE49-F238E27FC236}">
                  <a16:creationId xmlns:a16="http://schemas.microsoft.com/office/drawing/2014/main" id="{64E929BB-89A2-4E45-B5B9-7A484345C13E}"/>
                </a:ext>
              </a:extLst>
            </p:cNvPr>
            <p:cNvSpPr/>
            <p:nvPr/>
          </p:nvSpPr>
          <p:spPr>
            <a:xfrm>
              <a:off x="-117147" y="5110729"/>
              <a:ext cx="3072308" cy="523220"/>
            </a:xfrm>
            <a:prstGeom prst="rect">
              <a:avLst/>
            </a:prstGeom>
            <a:noFill/>
          </p:spPr>
          <p:txBody>
            <a:bodyPr wrap="square" lIns="91440" tIns="45720" rIns="91440" bIns="45720">
              <a:spAutoFit/>
            </a:bodyPr>
            <a:lstStyle/>
            <a:p>
              <a:pPr algn="ctr"/>
              <a:r>
                <a:rPr lang="en-US" sz="1400" b="1" cap="none" spc="0">
                  <a:ln w="0"/>
                </a:rPr>
                <a:t>Production</a:t>
              </a:r>
            </a:p>
            <a:p>
              <a:pPr algn="ctr"/>
              <a:r>
                <a:rPr lang="en-US" sz="1400" b="1" cap="none" spc="0">
                  <a:ln w="0"/>
                </a:rPr>
                <a:t> Record Worksheet</a:t>
              </a:r>
            </a:p>
          </p:txBody>
        </p:sp>
      </p:grpSp>
      <p:grpSp>
        <p:nvGrpSpPr>
          <p:cNvPr id="21" name="Group 20">
            <a:extLst>
              <a:ext uri="{FF2B5EF4-FFF2-40B4-BE49-F238E27FC236}">
                <a16:creationId xmlns:a16="http://schemas.microsoft.com/office/drawing/2014/main" id="{6DCBA5D6-2E66-6C55-3DBD-3E1B3A411E78}"/>
              </a:ext>
            </a:extLst>
          </p:cNvPr>
          <p:cNvGrpSpPr/>
          <p:nvPr/>
        </p:nvGrpSpPr>
        <p:grpSpPr>
          <a:xfrm>
            <a:off x="4025518" y="3960288"/>
            <a:ext cx="2912311" cy="2060675"/>
            <a:chOff x="0" y="1318614"/>
            <a:chExt cx="2912311" cy="2060675"/>
          </a:xfrm>
          <a:solidFill>
            <a:schemeClr val="accent2">
              <a:lumMod val="60000"/>
              <a:lumOff val="40000"/>
            </a:schemeClr>
          </a:solidFill>
        </p:grpSpPr>
        <p:sp>
          <p:nvSpPr>
            <p:cNvPr id="8" name="Rectangle 7">
              <a:extLst>
                <a:ext uri="{FF2B5EF4-FFF2-40B4-BE49-F238E27FC236}">
                  <a16:creationId xmlns:a16="http://schemas.microsoft.com/office/drawing/2014/main" id="{FBC8BC1C-C78A-0EE5-A1F3-3825CDCF5B73}"/>
                </a:ext>
              </a:extLst>
            </p:cNvPr>
            <p:cNvSpPr/>
            <p:nvPr/>
          </p:nvSpPr>
          <p:spPr>
            <a:xfrm>
              <a:off x="391924" y="1318614"/>
              <a:ext cx="2087735" cy="2015509"/>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7" name="Picture 116" descr="24.30 Food Temp Log-Blank 8.12.14.pdf - Adobe Acrobat Pro">
              <a:extLst>
                <a:ext uri="{FF2B5EF4-FFF2-40B4-BE49-F238E27FC236}">
                  <a16:creationId xmlns:a16="http://schemas.microsoft.com/office/drawing/2014/main" id="{7123DBFA-E7C8-4E2F-B710-799F15509814}"/>
                </a:ext>
              </a:extLst>
            </p:cNvPr>
            <p:cNvPicPr>
              <a:picLocks noChangeAspect="1"/>
            </p:cNvPicPr>
            <p:nvPr/>
          </p:nvPicPr>
          <p:blipFill rotWithShape="1">
            <a:blip r:embed="rId4"/>
            <a:srcRect l="22917" t="19766" r="21528" b="1831"/>
            <a:stretch/>
          </p:blipFill>
          <p:spPr>
            <a:xfrm>
              <a:off x="515723" y="1388025"/>
              <a:ext cx="1897341" cy="1629612"/>
            </a:xfrm>
            <a:prstGeom prst="rect">
              <a:avLst/>
            </a:prstGeom>
            <a:grpFill/>
          </p:spPr>
        </p:pic>
        <p:sp>
          <p:nvSpPr>
            <p:cNvPr id="116" name="Rectangle 115">
              <a:extLst>
                <a:ext uri="{FF2B5EF4-FFF2-40B4-BE49-F238E27FC236}">
                  <a16:creationId xmlns:a16="http://schemas.microsoft.com/office/drawing/2014/main" id="{5F5298FA-901A-4F32-99DD-2F66F2473C1D}"/>
                </a:ext>
              </a:extLst>
            </p:cNvPr>
            <p:cNvSpPr/>
            <p:nvPr/>
          </p:nvSpPr>
          <p:spPr>
            <a:xfrm>
              <a:off x="0" y="2952452"/>
              <a:ext cx="2912311" cy="426837"/>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1">
                <a:solidFill>
                  <a:srgbClr val="000000"/>
                </a:solidFill>
              </a:endParaRPr>
            </a:p>
            <a:p>
              <a:pPr algn="ctr"/>
              <a:r>
                <a:rPr lang="en-US" sz="1400" b="1">
                  <a:solidFill>
                    <a:schemeClr val="tx1"/>
                  </a:solidFill>
                </a:rPr>
                <a:t> Food Temperature Log</a:t>
              </a:r>
              <a:endParaRPr lang="en-US" sz="1400" b="1">
                <a:solidFill>
                  <a:schemeClr val="bg1"/>
                </a:solidFill>
              </a:endParaRPr>
            </a:p>
            <a:p>
              <a:pPr algn="ctr"/>
              <a:endParaRPr lang="en-US" sz="1400">
                <a:solidFill>
                  <a:srgbClr val="000000"/>
                </a:solidFill>
              </a:endParaRPr>
            </a:p>
          </p:txBody>
        </p:sp>
      </p:grpSp>
      <p:grpSp>
        <p:nvGrpSpPr>
          <p:cNvPr id="17" name="Group 16">
            <a:extLst>
              <a:ext uri="{FF2B5EF4-FFF2-40B4-BE49-F238E27FC236}">
                <a16:creationId xmlns:a16="http://schemas.microsoft.com/office/drawing/2014/main" id="{F262C8C3-13C4-F527-16DF-B4E0D98103D5}"/>
              </a:ext>
            </a:extLst>
          </p:cNvPr>
          <p:cNvGrpSpPr/>
          <p:nvPr/>
        </p:nvGrpSpPr>
        <p:grpSpPr>
          <a:xfrm>
            <a:off x="6743067" y="1670461"/>
            <a:ext cx="2431830" cy="2015509"/>
            <a:chOff x="4842677" y="1318614"/>
            <a:chExt cx="2431830" cy="2015509"/>
          </a:xfrm>
          <a:solidFill>
            <a:schemeClr val="accent2">
              <a:lumMod val="60000"/>
              <a:lumOff val="40000"/>
            </a:schemeClr>
          </a:solidFill>
        </p:grpSpPr>
        <p:sp>
          <p:nvSpPr>
            <p:cNvPr id="10" name="Rectangle 9">
              <a:extLst>
                <a:ext uri="{FF2B5EF4-FFF2-40B4-BE49-F238E27FC236}">
                  <a16:creationId xmlns:a16="http://schemas.microsoft.com/office/drawing/2014/main" id="{16983C59-33C1-CC48-2EB3-378C048B2E3A}"/>
                </a:ext>
              </a:extLst>
            </p:cNvPr>
            <p:cNvSpPr/>
            <p:nvPr/>
          </p:nvSpPr>
          <p:spPr>
            <a:xfrm>
              <a:off x="5034372" y="1318614"/>
              <a:ext cx="2087735" cy="2015509"/>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0" name="Picture 39" descr="Snack Count Form-Blank 4.18.17.pdf - Adobe Acrobat Pro">
              <a:extLst>
                <a:ext uri="{FF2B5EF4-FFF2-40B4-BE49-F238E27FC236}">
                  <a16:creationId xmlns:a16="http://schemas.microsoft.com/office/drawing/2014/main" id="{8830CA7A-83CD-47EA-97DD-5B2C2E7D0DEA}"/>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157683" y="1415465"/>
              <a:ext cx="1801818" cy="1574731"/>
            </a:xfrm>
            <a:prstGeom prst="rect">
              <a:avLst/>
            </a:prstGeom>
            <a:grpFill/>
          </p:spPr>
        </p:pic>
        <p:sp>
          <p:nvSpPr>
            <p:cNvPr id="58" name="Rectangle 57">
              <a:extLst>
                <a:ext uri="{FF2B5EF4-FFF2-40B4-BE49-F238E27FC236}">
                  <a16:creationId xmlns:a16="http://schemas.microsoft.com/office/drawing/2014/main" id="{7594C467-E913-4C65-BE69-FFF7585E66E0}"/>
                </a:ext>
              </a:extLst>
            </p:cNvPr>
            <p:cNvSpPr/>
            <p:nvPr/>
          </p:nvSpPr>
          <p:spPr>
            <a:xfrm>
              <a:off x="4842677" y="3017637"/>
              <a:ext cx="2431830" cy="201501"/>
            </a:xfrm>
            <a:prstGeom prst="rect">
              <a:avLst/>
            </a:prstGeom>
            <a:noFill/>
          </p:spPr>
          <p:txBody>
            <a:bodyPr wrap="square" lIns="91440" tIns="45720" rIns="91440" bIns="45720">
              <a:spAutoFit/>
            </a:bodyPr>
            <a:lstStyle/>
            <a:p>
              <a:pPr algn="ctr"/>
              <a:r>
                <a:rPr lang="en-US" sz="1400" b="1"/>
                <a:t>Snack Count Form</a:t>
              </a:r>
              <a:endParaRPr lang="en-US" sz="1400"/>
            </a:p>
          </p:txBody>
        </p:sp>
      </p:grpSp>
      <p:grpSp>
        <p:nvGrpSpPr>
          <p:cNvPr id="23" name="Group 22">
            <a:extLst>
              <a:ext uri="{FF2B5EF4-FFF2-40B4-BE49-F238E27FC236}">
                <a16:creationId xmlns:a16="http://schemas.microsoft.com/office/drawing/2014/main" id="{DAAFBA97-63C0-41BF-4D1A-58E117A707FE}"/>
              </a:ext>
            </a:extLst>
          </p:cNvPr>
          <p:cNvGrpSpPr/>
          <p:nvPr/>
        </p:nvGrpSpPr>
        <p:grpSpPr>
          <a:xfrm>
            <a:off x="4102575" y="1670462"/>
            <a:ext cx="2774671" cy="2015509"/>
            <a:chOff x="2411957" y="1318613"/>
            <a:chExt cx="2774671" cy="2015509"/>
          </a:xfrm>
          <a:solidFill>
            <a:schemeClr val="accent2">
              <a:lumMod val="60000"/>
              <a:lumOff val="40000"/>
            </a:schemeClr>
          </a:solidFill>
        </p:grpSpPr>
        <p:sp>
          <p:nvSpPr>
            <p:cNvPr id="9" name="Rectangle 8">
              <a:extLst>
                <a:ext uri="{FF2B5EF4-FFF2-40B4-BE49-F238E27FC236}">
                  <a16:creationId xmlns:a16="http://schemas.microsoft.com/office/drawing/2014/main" id="{33664EF0-FB9D-D8AD-0BB5-6EA12A94ADAB}"/>
                </a:ext>
              </a:extLst>
            </p:cNvPr>
            <p:cNvSpPr/>
            <p:nvPr/>
          </p:nvSpPr>
          <p:spPr>
            <a:xfrm>
              <a:off x="2742535" y="1318613"/>
              <a:ext cx="2087735" cy="2015509"/>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5" name="Picture 84">
              <a:extLst>
                <a:ext uri="{FF2B5EF4-FFF2-40B4-BE49-F238E27FC236}">
                  <a16:creationId xmlns:a16="http://schemas.microsoft.com/office/drawing/2014/main" id="{9FB109BD-54A2-46F1-A2D4-DFDD75618B57}"/>
                </a:ext>
              </a:extLst>
            </p:cNvPr>
            <p:cNvPicPr>
              <a:picLocks noChangeAspect="1"/>
            </p:cNvPicPr>
            <p:nvPr/>
          </p:nvPicPr>
          <p:blipFill>
            <a:blip r:embed="rId6"/>
            <a:srcRect/>
            <a:stretch/>
          </p:blipFill>
          <p:spPr>
            <a:xfrm>
              <a:off x="2825467" y="1450771"/>
              <a:ext cx="1932795" cy="1495487"/>
            </a:xfrm>
            <a:prstGeom prst="rect">
              <a:avLst/>
            </a:prstGeom>
            <a:grpFill/>
          </p:spPr>
        </p:pic>
        <p:sp>
          <p:nvSpPr>
            <p:cNvPr id="86" name="Rectangle 85">
              <a:extLst>
                <a:ext uri="{FF2B5EF4-FFF2-40B4-BE49-F238E27FC236}">
                  <a16:creationId xmlns:a16="http://schemas.microsoft.com/office/drawing/2014/main" id="{3F7A411C-3F12-4A8F-A765-0FAC1BD422E7}"/>
                </a:ext>
              </a:extLst>
            </p:cNvPr>
            <p:cNvSpPr/>
            <p:nvPr/>
          </p:nvSpPr>
          <p:spPr>
            <a:xfrm>
              <a:off x="2411957" y="2972093"/>
              <a:ext cx="2774671" cy="229908"/>
            </a:xfrm>
            <a:prstGeom prst="rect">
              <a:avLst/>
            </a:prstGeom>
            <a:noFill/>
          </p:spPr>
          <p:txBody>
            <a:bodyPr wrap="square" lIns="91440" tIns="45720" rIns="91440" bIns="45720">
              <a:spAutoFit/>
            </a:bodyPr>
            <a:lstStyle/>
            <a:p>
              <a:pPr algn="ctr"/>
              <a:r>
                <a:rPr lang="en-US" sz="1400" b="1"/>
                <a:t>Supper Count Form</a:t>
              </a:r>
              <a:endParaRPr lang="en-US" sz="1400"/>
            </a:p>
          </p:txBody>
        </p:sp>
      </p:grpSp>
      <p:grpSp>
        <p:nvGrpSpPr>
          <p:cNvPr id="19" name="Group 18">
            <a:extLst>
              <a:ext uri="{FF2B5EF4-FFF2-40B4-BE49-F238E27FC236}">
                <a16:creationId xmlns:a16="http://schemas.microsoft.com/office/drawing/2014/main" id="{E7FBE290-1B4D-F20E-A3FF-9E4125FCB70E}"/>
              </a:ext>
            </a:extLst>
          </p:cNvPr>
          <p:cNvGrpSpPr/>
          <p:nvPr/>
        </p:nvGrpSpPr>
        <p:grpSpPr>
          <a:xfrm>
            <a:off x="1599971" y="3955495"/>
            <a:ext cx="2910348" cy="2015509"/>
            <a:chOff x="2344118" y="3543457"/>
            <a:chExt cx="2910348" cy="2015509"/>
          </a:xfrm>
          <a:solidFill>
            <a:schemeClr val="accent2">
              <a:lumMod val="60000"/>
              <a:lumOff val="40000"/>
            </a:schemeClr>
          </a:solidFill>
        </p:grpSpPr>
        <p:sp>
          <p:nvSpPr>
            <p:cNvPr id="12" name="Rectangle 11">
              <a:extLst>
                <a:ext uri="{FF2B5EF4-FFF2-40B4-BE49-F238E27FC236}">
                  <a16:creationId xmlns:a16="http://schemas.microsoft.com/office/drawing/2014/main" id="{733DE6D6-C40C-848C-75CB-D1102FF8B8EC}"/>
                </a:ext>
              </a:extLst>
            </p:cNvPr>
            <p:cNvSpPr/>
            <p:nvPr/>
          </p:nvSpPr>
          <p:spPr>
            <a:xfrm>
              <a:off x="2742535" y="3543457"/>
              <a:ext cx="2087735" cy="2015509"/>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Picture 46" descr="24.20 Thermometer Calibration Log-Blank 1.8.14.pdf - Adobe Acrobat Pro">
              <a:extLst>
                <a:ext uri="{FF2B5EF4-FFF2-40B4-BE49-F238E27FC236}">
                  <a16:creationId xmlns:a16="http://schemas.microsoft.com/office/drawing/2014/main" id="{6AE408E5-E8B1-4544-9F2B-7025B77149B2}"/>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2833700" y="3715466"/>
              <a:ext cx="1905404" cy="1498831"/>
            </a:xfrm>
            <a:prstGeom prst="rect">
              <a:avLst/>
            </a:prstGeom>
            <a:grpFill/>
          </p:spPr>
        </p:pic>
        <p:sp>
          <p:nvSpPr>
            <p:cNvPr id="48" name="Rectangle 47">
              <a:extLst>
                <a:ext uri="{FF2B5EF4-FFF2-40B4-BE49-F238E27FC236}">
                  <a16:creationId xmlns:a16="http://schemas.microsoft.com/office/drawing/2014/main" id="{2381EFA4-002A-48B4-BF36-E64863CCA6C7}"/>
                </a:ext>
              </a:extLst>
            </p:cNvPr>
            <p:cNvSpPr/>
            <p:nvPr/>
          </p:nvSpPr>
          <p:spPr>
            <a:xfrm>
              <a:off x="2344118" y="5197783"/>
              <a:ext cx="2910348" cy="307777"/>
            </a:xfrm>
            <a:prstGeom prst="rect">
              <a:avLst/>
            </a:prstGeom>
            <a:noFill/>
          </p:spPr>
          <p:txBody>
            <a:bodyPr wrap="square" lIns="91440" tIns="45720" rIns="91440" bIns="45720">
              <a:spAutoFit/>
            </a:bodyPr>
            <a:lstStyle/>
            <a:p>
              <a:pPr algn="ctr"/>
              <a:r>
                <a:rPr lang="en-US" sz="1400" b="1"/>
                <a:t>HACCP Logs</a:t>
              </a:r>
              <a:endParaRPr lang="en-US" sz="1400"/>
            </a:p>
          </p:txBody>
        </p:sp>
      </p:grpSp>
      <p:grpSp>
        <p:nvGrpSpPr>
          <p:cNvPr id="18" name="Group 17">
            <a:extLst>
              <a:ext uri="{FF2B5EF4-FFF2-40B4-BE49-F238E27FC236}">
                <a16:creationId xmlns:a16="http://schemas.microsoft.com/office/drawing/2014/main" id="{4840CDC5-0649-AA4C-4B3B-4FF88AB14AAD}"/>
              </a:ext>
            </a:extLst>
          </p:cNvPr>
          <p:cNvGrpSpPr/>
          <p:nvPr/>
        </p:nvGrpSpPr>
        <p:grpSpPr>
          <a:xfrm>
            <a:off x="1941706" y="902472"/>
            <a:ext cx="2160621" cy="2606294"/>
            <a:chOff x="5191853" y="3638863"/>
            <a:chExt cx="2160621" cy="2606294"/>
          </a:xfrm>
          <a:solidFill>
            <a:schemeClr val="accent2">
              <a:lumMod val="60000"/>
              <a:lumOff val="40000"/>
            </a:schemeClr>
          </a:solidFill>
        </p:grpSpPr>
        <p:sp>
          <p:nvSpPr>
            <p:cNvPr id="50" name="Rectangle 49">
              <a:extLst>
                <a:ext uri="{FF2B5EF4-FFF2-40B4-BE49-F238E27FC236}">
                  <a16:creationId xmlns:a16="http://schemas.microsoft.com/office/drawing/2014/main" id="{D8243E28-52E7-4464-B262-6ED024A57907}"/>
                </a:ext>
              </a:extLst>
            </p:cNvPr>
            <p:cNvSpPr/>
            <p:nvPr/>
          </p:nvSpPr>
          <p:spPr>
            <a:xfrm>
              <a:off x="5361062" y="3638863"/>
              <a:ext cx="1828066" cy="2606294"/>
            </a:xfrm>
            <a:prstGeom prst="rect">
              <a:avLst/>
            </a:prstGeom>
            <a:grp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p:txBody>
        </p:sp>
        <p:pic>
          <p:nvPicPr>
            <p:cNvPr id="42" name="Picture 41" descr="EEC Daily Meal Record Example blank 4.18.17.pdf - Adobe Acrobat Pro">
              <a:extLst>
                <a:ext uri="{FF2B5EF4-FFF2-40B4-BE49-F238E27FC236}">
                  <a16:creationId xmlns:a16="http://schemas.microsoft.com/office/drawing/2014/main" id="{F4370D32-F015-40C8-AFC6-40134BEB8CD7}"/>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l="19152" t="764" r="19338" b="1102"/>
            <a:stretch/>
          </p:blipFill>
          <p:spPr>
            <a:xfrm>
              <a:off x="5427511" y="3723176"/>
              <a:ext cx="1689306" cy="2185299"/>
            </a:xfrm>
            <a:prstGeom prst="rect">
              <a:avLst/>
            </a:prstGeom>
            <a:grpFill/>
          </p:spPr>
        </p:pic>
        <p:sp>
          <p:nvSpPr>
            <p:cNvPr id="56" name="Rectangle 55">
              <a:extLst>
                <a:ext uri="{FF2B5EF4-FFF2-40B4-BE49-F238E27FC236}">
                  <a16:creationId xmlns:a16="http://schemas.microsoft.com/office/drawing/2014/main" id="{1D6EE8CE-8550-41ED-A149-CE8839B5D6E4}"/>
                </a:ext>
              </a:extLst>
            </p:cNvPr>
            <p:cNvSpPr/>
            <p:nvPr/>
          </p:nvSpPr>
          <p:spPr>
            <a:xfrm>
              <a:off x="5191853" y="5936476"/>
              <a:ext cx="2160621" cy="172503"/>
            </a:xfrm>
            <a:prstGeom prst="rect">
              <a:avLst/>
            </a:prstGeom>
            <a:noFill/>
          </p:spPr>
          <p:txBody>
            <a:bodyPr wrap="square" lIns="91440" tIns="45720" rIns="91440" bIns="45720">
              <a:spAutoFit/>
            </a:bodyPr>
            <a:lstStyle/>
            <a:p>
              <a:pPr algn="ctr"/>
              <a:r>
                <a:rPr lang="en-US" sz="1400" b="1"/>
                <a:t>Daily Meal Record</a:t>
              </a:r>
            </a:p>
          </p:txBody>
        </p:sp>
      </p:grpSp>
      <p:grpSp>
        <p:nvGrpSpPr>
          <p:cNvPr id="15" name="Group 14">
            <a:extLst>
              <a:ext uri="{FF2B5EF4-FFF2-40B4-BE49-F238E27FC236}">
                <a16:creationId xmlns:a16="http://schemas.microsoft.com/office/drawing/2014/main" id="{D2ED49BE-3EB2-72B7-67DC-AE81712BD106}"/>
              </a:ext>
            </a:extLst>
          </p:cNvPr>
          <p:cNvGrpSpPr/>
          <p:nvPr/>
        </p:nvGrpSpPr>
        <p:grpSpPr>
          <a:xfrm>
            <a:off x="-434475" y="3515026"/>
            <a:ext cx="2698883" cy="2691669"/>
            <a:chOff x="6850739" y="3791263"/>
            <a:chExt cx="2698883" cy="2691669"/>
          </a:xfrm>
        </p:grpSpPr>
        <p:sp>
          <p:nvSpPr>
            <p:cNvPr id="14" name="Rectangle 13">
              <a:extLst>
                <a:ext uri="{FF2B5EF4-FFF2-40B4-BE49-F238E27FC236}">
                  <a16:creationId xmlns:a16="http://schemas.microsoft.com/office/drawing/2014/main" id="{EC3AAD80-F076-6D7B-8788-609FE836687E}"/>
                </a:ext>
              </a:extLst>
            </p:cNvPr>
            <p:cNvSpPr/>
            <p:nvPr/>
          </p:nvSpPr>
          <p:spPr>
            <a:xfrm>
              <a:off x="7295724" y="3791263"/>
              <a:ext cx="1828066" cy="2663668"/>
            </a:xfrm>
            <a:prstGeom prst="rect">
              <a:avLst/>
            </a:prstGeom>
            <a:solidFill>
              <a:schemeClr val="accent2">
                <a:lumMod val="60000"/>
                <a:lumOff val="40000"/>
              </a:schemeClr>
            </a:solid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p:txBody>
        </p:sp>
        <p:pic>
          <p:nvPicPr>
            <p:cNvPr id="38" name="Picture 37" descr="CCFP CCC SITE MONITORING REPORT - Adobe Acrobat Pro">
              <a:extLst>
                <a:ext uri="{FF2B5EF4-FFF2-40B4-BE49-F238E27FC236}">
                  <a16:creationId xmlns:a16="http://schemas.microsoft.com/office/drawing/2014/main" id="{5A48C0DC-3018-49B0-9F37-59D414FAA74E}"/>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l="19459" t="1457" r="20179" b="1305"/>
            <a:stretch/>
          </p:blipFill>
          <p:spPr>
            <a:xfrm>
              <a:off x="7391237" y="3854745"/>
              <a:ext cx="1617889" cy="2159985"/>
            </a:xfrm>
            <a:prstGeom prst="rect">
              <a:avLst/>
            </a:prstGeom>
            <a:solidFill>
              <a:srgbClr val="FDD1A9"/>
            </a:solidFill>
          </p:spPr>
        </p:pic>
        <p:sp>
          <p:nvSpPr>
            <p:cNvPr id="51" name="Rectangle 50">
              <a:extLst>
                <a:ext uri="{FF2B5EF4-FFF2-40B4-BE49-F238E27FC236}">
                  <a16:creationId xmlns:a16="http://schemas.microsoft.com/office/drawing/2014/main" id="{393B5870-4CB0-444B-9C9A-9EC044B9E8AF}"/>
                </a:ext>
              </a:extLst>
            </p:cNvPr>
            <p:cNvSpPr/>
            <p:nvPr/>
          </p:nvSpPr>
          <p:spPr>
            <a:xfrm>
              <a:off x="6850739" y="5959712"/>
              <a:ext cx="2698883" cy="523220"/>
            </a:xfrm>
            <a:prstGeom prst="rect">
              <a:avLst/>
            </a:prstGeom>
            <a:noFill/>
          </p:spPr>
          <p:txBody>
            <a:bodyPr wrap="square" lIns="91440" tIns="45720" rIns="91440" bIns="45720">
              <a:spAutoFit/>
            </a:bodyPr>
            <a:lstStyle/>
            <a:p>
              <a:pPr algn="ctr"/>
              <a:r>
                <a:rPr lang="en-US" sz="1400" b="1"/>
                <a:t>EEC Site</a:t>
              </a:r>
            </a:p>
            <a:p>
              <a:pPr algn="ctr"/>
              <a:r>
                <a:rPr lang="en-US" sz="1400" b="1"/>
                <a:t> Monitoring Reports</a:t>
              </a:r>
            </a:p>
          </p:txBody>
        </p:sp>
      </p:grpSp>
      <p:grpSp>
        <p:nvGrpSpPr>
          <p:cNvPr id="16" name="Group 15">
            <a:extLst>
              <a:ext uri="{FF2B5EF4-FFF2-40B4-BE49-F238E27FC236}">
                <a16:creationId xmlns:a16="http://schemas.microsoft.com/office/drawing/2014/main" id="{5EBEA09C-89A8-CF71-4465-0242270A070A}"/>
              </a:ext>
            </a:extLst>
          </p:cNvPr>
          <p:cNvGrpSpPr/>
          <p:nvPr/>
        </p:nvGrpSpPr>
        <p:grpSpPr>
          <a:xfrm>
            <a:off x="-106525" y="721325"/>
            <a:ext cx="2168090" cy="2722156"/>
            <a:chOff x="7055352" y="919451"/>
            <a:chExt cx="2168090" cy="2722156"/>
          </a:xfrm>
          <a:solidFill>
            <a:schemeClr val="accent2">
              <a:lumMod val="60000"/>
              <a:lumOff val="40000"/>
            </a:schemeClr>
          </a:solidFill>
        </p:grpSpPr>
        <p:sp>
          <p:nvSpPr>
            <p:cNvPr id="13" name="Rectangle 12">
              <a:extLst>
                <a:ext uri="{FF2B5EF4-FFF2-40B4-BE49-F238E27FC236}">
                  <a16:creationId xmlns:a16="http://schemas.microsoft.com/office/drawing/2014/main" id="{C9DFB4D7-6E44-0013-32E4-2549BBE550C6}"/>
                </a:ext>
              </a:extLst>
            </p:cNvPr>
            <p:cNvSpPr/>
            <p:nvPr/>
          </p:nvSpPr>
          <p:spPr>
            <a:xfrm>
              <a:off x="7206661" y="919451"/>
              <a:ext cx="1828066" cy="2717267"/>
            </a:xfrm>
            <a:prstGeom prst="rect">
              <a:avLst/>
            </a:prstGeom>
            <a:grp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a:p>
              <a:pPr algn="ctr"/>
              <a:endParaRPr lang="en-US">
                <a:solidFill>
                  <a:srgbClr val="000000"/>
                </a:solidFill>
              </a:endParaRPr>
            </a:p>
          </p:txBody>
        </p:sp>
        <p:pic>
          <p:nvPicPr>
            <p:cNvPr id="44" name="Picture 43" descr="Annual CACFP Training Verification 8.23.17.pdf - Adobe Acrobat Pro">
              <a:extLst>
                <a:ext uri="{FF2B5EF4-FFF2-40B4-BE49-F238E27FC236}">
                  <a16:creationId xmlns:a16="http://schemas.microsoft.com/office/drawing/2014/main" id="{6C2131F9-6A47-41D7-94E0-5EE553FDAAD3}"/>
                </a:ext>
              </a:extLst>
            </p:cNvPr>
            <p:cNvPicPr>
              <a:picLocks noChangeAspect="1"/>
            </p:cNvPicPr>
            <p:nvPr/>
          </p:nvPicPr>
          <p:blipFill rotWithShape="1">
            <a:blip r:embed="rId10" cstate="screen">
              <a:extLst>
                <a:ext uri="{28A0092B-C50C-407E-A947-70E740481C1C}">
                  <a14:useLocalDpi xmlns:a14="http://schemas.microsoft.com/office/drawing/2010/main"/>
                </a:ext>
              </a:extLst>
            </a:blip>
            <a:srcRect l="19280" t="746" r="19661" b="1227"/>
            <a:stretch/>
          </p:blipFill>
          <p:spPr>
            <a:xfrm>
              <a:off x="7359344" y="956626"/>
              <a:ext cx="1533005" cy="2186783"/>
            </a:xfrm>
            <a:prstGeom prst="rect">
              <a:avLst/>
            </a:prstGeom>
            <a:grpFill/>
          </p:spPr>
        </p:pic>
        <p:sp>
          <p:nvSpPr>
            <p:cNvPr id="54" name="Rectangle 53">
              <a:extLst>
                <a:ext uri="{FF2B5EF4-FFF2-40B4-BE49-F238E27FC236}">
                  <a16:creationId xmlns:a16="http://schemas.microsoft.com/office/drawing/2014/main" id="{115022A0-0181-4F4D-BD24-B47E1694CFEE}"/>
                </a:ext>
              </a:extLst>
            </p:cNvPr>
            <p:cNvSpPr/>
            <p:nvPr/>
          </p:nvSpPr>
          <p:spPr>
            <a:xfrm>
              <a:off x="7055352" y="3118387"/>
              <a:ext cx="2168090" cy="523220"/>
            </a:xfrm>
            <a:prstGeom prst="rect">
              <a:avLst/>
            </a:prstGeom>
            <a:noFill/>
          </p:spPr>
          <p:txBody>
            <a:bodyPr wrap="square" lIns="91440" tIns="45720" rIns="91440" bIns="45720">
              <a:spAutoFit/>
            </a:bodyPr>
            <a:lstStyle/>
            <a:p>
              <a:pPr algn="ctr"/>
              <a:r>
                <a:rPr lang="en-US" sz="1400" b="1"/>
                <a:t>EEC </a:t>
              </a:r>
            </a:p>
            <a:p>
              <a:pPr algn="ctr"/>
              <a:r>
                <a:rPr lang="en-US" sz="1400" b="1"/>
                <a:t>Training Agreement</a:t>
              </a:r>
            </a:p>
          </p:txBody>
        </p:sp>
      </p:grpSp>
      <p:grpSp>
        <p:nvGrpSpPr>
          <p:cNvPr id="4" name="Group 3">
            <a:extLst>
              <a:ext uri="{FF2B5EF4-FFF2-40B4-BE49-F238E27FC236}">
                <a16:creationId xmlns:a16="http://schemas.microsoft.com/office/drawing/2014/main" id="{16747206-81CC-0E06-C313-68466CB28214}"/>
              </a:ext>
            </a:extLst>
          </p:cNvPr>
          <p:cNvGrpSpPr/>
          <p:nvPr/>
        </p:nvGrpSpPr>
        <p:grpSpPr>
          <a:xfrm>
            <a:off x="1848795" y="1012651"/>
            <a:ext cx="5077100" cy="5486354"/>
            <a:chOff x="508012" y="2316140"/>
            <a:chExt cx="1749455" cy="1892183"/>
          </a:xfrm>
        </p:grpSpPr>
        <p:pic>
          <p:nvPicPr>
            <p:cNvPr id="5" name="Picture 4" descr="A red folder with yellow paper inside&#10;&#10;Description automatically generated">
              <a:extLst>
                <a:ext uri="{FF2B5EF4-FFF2-40B4-BE49-F238E27FC236}">
                  <a16:creationId xmlns:a16="http://schemas.microsoft.com/office/drawing/2014/main" id="{2568E81A-3D81-7F2A-69AC-64FC684680E6}"/>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6" name="Rectangle 5">
              <a:extLst>
                <a:ext uri="{FF2B5EF4-FFF2-40B4-BE49-F238E27FC236}">
                  <a16:creationId xmlns:a16="http://schemas.microsoft.com/office/drawing/2014/main" id="{F06866EE-CAD2-12EF-9437-8B4F76771666}"/>
                </a:ext>
              </a:extLst>
            </p:cNvPr>
            <p:cNvSpPr/>
            <p:nvPr/>
          </p:nvSpPr>
          <p:spPr>
            <a:xfrm>
              <a:off x="685083" y="3169419"/>
              <a:ext cx="1444752" cy="165542"/>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400" b="1">
                  <a:solidFill>
                    <a:schemeClr val="bg1"/>
                  </a:solidFill>
                  <a:latin typeface="Amasis MT Pro Medium" panose="02040604050005020304" pitchFamily="18" charset="0"/>
                </a:rPr>
                <a:t>Early Education Center</a:t>
              </a:r>
            </a:p>
          </p:txBody>
        </p:sp>
        <p:sp>
          <p:nvSpPr>
            <p:cNvPr id="7" name="Rectangle 6">
              <a:extLst>
                <a:ext uri="{FF2B5EF4-FFF2-40B4-BE49-F238E27FC236}">
                  <a16:creationId xmlns:a16="http://schemas.microsoft.com/office/drawing/2014/main" id="{73847B3D-4542-56BD-E3F3-957C51F6FF62}"/>
                </a:ext>
              </a:extLst>
            </p:cNvPr>
            <p:cNvSpPr/>
            <p:nvPr/>
          </p:nvSpPr>
          <p:spPr>
            <a:xfrm>
              <a:off x="685083" y="2788550"/>
              <a:ext cx="423011" cy="218249"/>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7</a:t>
              </a:r>
            </a:p>
          </p:txBody>
        </p:sp>
      </p:grpSp>
    </p:spTree>
    <p:extLst>
      <p:ext uri="{BB962C8B-B14F-4D97-AF65-F5344CB8AC3E}">
        <p14:creationId xmlns:p14="http://schemas.microsoft.com/office/powerpoint/2010/main" val="27456155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2" presetClass="entr" presetSubtype="4" fill="hold" nodeType="with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additive="base">
                                        <p:cTn id="14" dur="500" fill="hold"/>
                                        <p:tgtEl>
                                          <p:spTgt spid="16"/>
                                        </p:tgtEl>
                                        <p:attrNameLst>
                                          <p:attrName>ppt_x</p:attrName>
                                        </p:attrNameLst>
                                      </p:cBhvr>
                                      <p:tavLst>
                                        <p:tav tm="0">
                                          <p:val>
                                            <p:strVal val="#ppt_x"/>
                                          </p:val>
                                        </p:tav>
                                        <p:tav tm="100000">
                                          <p:val>
                                            <p:strVal val="#ppt_x"/>
                                          </p:val>
                                        </p:tav>
                                      </p:tavLst>
                                    </p:anim>
                                    <p:anim calcmode="lin" valueType="num">
                                      <p:cBhvr additive="base">
                                        <p:cTn id="15" dur="500" fill="hold"/>
                                        <p:tgtEl>
                                          <p:spTgt spid="1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23"/>
                                        </p:tgtEl>
                                        <p:attrNameLst>
                                          <p:attrName>style.visibility</p:attrName>
                                        </p:attrNameLst>
                                      </p:cBhvr>
                                      <p:to>
                                        <p:strVal val="visible"/>
                                      </p:to>
                                    </p:set>
                                    <p:anim calcmode="lin" valueType="num">
                                      <p:cBhvr additive="base">
                                        <p:cTn id="24" dur="500" fill="hold"/>
                                        <p:tgtEl>
                                          <p:spTgt spid="23"/>
                                        </p:tgtEl>
                                        <p:attrNameLst>
                                          <p:attrName>ppt_x</p:attrName>
                                        </p:attrNameLst>
                                      </p:cBhvr>
                                      <p:tavLst>
                                        <p:tav tm="0">
                                          <p:val>
                                            <p:strVal val="#ppt_x"/>
                                          </p:val>
                                        </p:tav>
                                        <p:tav tm="100000">
                                          <p:val>
                                            <p:strVal val="#ppt_x"/>
                                          </p:val>
                                        </p:tav>
                                      </p:tavLst>
                                    </p:anim>
                                    <p:anim calcmode="lin" valueType="num">
                                      <p:cBhvr additive="base">
                                        <p:cTn id="25" dur="500" fill="hold"/>
                                        <p:tgtEl>
                                          <p:spTgt spid="23"/>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additive="base">
                                        <p:cTn id="29" dur="500" fill="hold"/>
                                        <p:tgtEl>
                                          <p:spTgt spid="17"/>
                                        </p:tgtEl>
                                        <p:attrNameLst>
                                          <p:attrName>ppt_x</p:attrName>
                                        </p:attrNameLst>
                                      </p:cBhvr>
                                      <p:tavLst>
                                        <p:tav tm="0">
                                          <p:val>
                                            <p:strVal val="#ppt_x"/>
                                          </p:val>
                                        </p:tav>
                                        <p:tav tm="100000">
                                          <p:val>
                                            <p:strVal val="#ppt_x"/>
                                          </p:val>
                                        </p:tav>
                                      </p:tavLst>
                                    </p:anim>
                                    <p:anim calcmode="lin" valueType="num">
                                      <p:cBhvr additive="base">
                                        <p:cTn id="30" dur="500" fill="hold"/>
                                        <p:tgtEl>
                                          <p:spTgt spid="1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nodeType="after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500" fill="hold"/>
                                        <p:tgtEl>
                                          <p:spTgt spid="15"/>
                                        </p:tgtEl>
                                        <p:attrNameLst>
                                          <p:attrName>ppt_x</p:attrName>
                                        </p:attrNameLst>
                                      </p:cBhvr>
                                      <p:tavLst>
                                        <p:tav tm="0">
                                          <p:val>
                                            <p:strVal val="#ppt_x"/>
                                          </p:val>
                                        </p:tav>
                                        <p:tav tm="100000">
                                          <p:val>
                                            <p:strVal val="#ppt_x"/>
                                          </p:val>
                                        </p:tav>
                                      </p:tavLst>
                                    </p:anim>
                                    <p:anim calcmode="lin" valueType="num">
                                      <p:cBhvr additive="base">
                                        <p:cTn id="35" dur="500" fill="hold"/>
                                        <p:tgtEl>
                                          <p:spTgt spid="15"/>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nodeType="after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500" fill="hold"/>
                                        <p:tgtEl>
                                          <p:spTgt spid="19"/>
                                        </p:tgtEl>
                                        <p:attrNameLst>
                                          <p:attrName>ppt_x</p:attrName>
                                        </p:attrNameLst>
                                      </p:cBhvr>
                                      <p:tavLst>
                                        <p:tav tm="0">
                                          <p:val>
                                            <p:strVal val="#ppt_x"/>
                                          </p:val>
                                        </p:tav>
                                        <p:tav tm="100000">
                                          <p:val>
                                            <p:strVal val="#ppt_x"/>
                                          </p:val>
                                        </p:tav>
                                      </p:tavLst>
                                    </p:anim>
                                    <p:anim calcmode="lin" valueType="num">
                                      <p:cBhvr additive="base">
                                        <p:cTn id="40" dur="500" fill="hold"/>
                                        <p:tgtEl>
                                          <p:spTgt spid="19"/>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4"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additive="base">
                                        <p:cTn id="44" dur="500" fill="hold"/>
                                        <p:tgtEl>
                                          <p:spTgt spid="21"/>
                                        </p:tgtEl>
                                        <p:attrNameLst>
                                          <p:attrName>ppt_x</p:attrName>
                                        </p:attrNameLst>
                                      </p:cBhvr>
                                      <p:tavLst>
                                        <p:tav tm="0">
                                          <p:val>
                                            <p:strVal val="#ppt_x"/>
                                          </p:val>
                                        </p:tav>
                                        <p:tav tm="100000">
                                          <p:val>
                                            <p:strVal val="#ppt_x"/>
                                          </p:val>
                                        </p:tav>
                                      </p:tavLst>
                                    </p:anim>
                                    <p:anim calcmode="lin" valueType="num">
                                      <p:cBhvr additive="base">
                                        <p:cTn id="45" dur="500" fill="hold"/>
                                        <p:tgtEl>
                                          <p:spTgt spid="21"/>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ppt_x"/>
                                          </p:val>
                                        </p:tav>
                                        <p:tav tm="100000">
                                          <p:val>
                                            <p:strVal val="#ppt_x"/>
                                          </p:val>
                                        </p:tav>
                                      </p:tavLst>
                                    </p:anim>
                                    <p:anim calcmode="lin" valueType="num">
                                      <p:cBhvr additive="base">
                                        <p:cTn id="50" dur="500" fill="hold"/>
                                        <p:tgtEl>
                                          <p:spTgt spid="20"/>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additive="base">
                                        <p:cTn id="54" dur="500" fill="hold"/>
                                        <p:tgtEl>
                                          <p:spTgt spid="22"/>
                                        </p:tgtEl>
                                        <p:attrNameLst>
                                          <p:attrName>ppt_x</p:attrName>
                                        </p:attrNameLst>
                                      </p:cBhvr>
                                      <p:tavLst>
                                        <p:tav tm="0">
                                          <p:val>
                                            <p:strVal val="#ppt_x"/>
                                          </p:val>
                                        </p:tav>
                                        <p:tav tm="100000">
                                          <p:val>
                                            <p:strVal val="#ppt_x"/>
                                          </p:val>
                                        </p:tav>
                                      </p:tavLst>
                                    </p:anim>
                                    <p:anim calcmode="lin" valueType="num">
                                      <p:cBhvr additive="base">
                                        <p:cTn id="55"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in TItle">
            <a:extLst>
              <a:ext uri="{FF2B5EF4-FFF2-40B4-BE49-F238E27FC236}">
                <a16:creationId xmlns:a16="http://schemas.microsoft.com/office/drawing/2014/main" id="{FE3D86BA-AFFA-44AC-87C7-CE306AADBCFA}"/>
              </a:ext>
            </a:extLst>
          </p:cNvPr>
          <p:cNvSpPr>
            <a:spLocks noGrp="1"/>
          </p:cNvSpPr>
          <p:nvPr>
            <p:ph type="title"/>
          </p:nvPr>
        </p:nvSpPr>
        <p:spPr>
          <a:xfrm>
            <a:off x="-3042879" y="96647"/>
            <a:ext cx="8574731" cy="1143000"/>
          </a:xfrm>
        </p:spPr>
        <p:txBody>
          <a:bodyPr anchor="t" anchorCtr="0">
            <a:normAutofit/>
          </a:bodyPr>
          <a:lstStyle/>
          <a:p>
            <a:pPr algn="ctr"/>
            <a:r>
              <a:rPr lang="en-US">
                <a:latin typeface="Amasis MT Pro Medium" panose="02040604050005020304" pitchFamily="18" charset="0"/>
              </a:rPr>
              <a:t>8. Supper</a:t>
            </a:r>
          </a:p>
        </p:txBody>
      </p:sp>
      <p:sp>
        <p:nvSpPr>
          <p:cNvPr id="107" name="Rectangle 106">
            <a:extLst>
              <a:ext uri="{FF2B5EF4-FFF2-40B4-BE49-F238E27FC236}">
                <a16:creationId xmlns:a16="http://schemas.microsoft.com/office/drawing/2014/main" id="{99D0F06B-B85C-408B-9854-C5C458E610BB}"/>
              </a:ext>
            </a:extLst>
          </p:cNvPr>
          <p:cNvSpPr/>
          <p:nvPr/>
        </p:nvSpPr>
        <p:spPr>
          <a:xfrm>
            <a:off x="9339682" y="1412949"/>
            <a:ext cx="2615630" cy="3836866"/>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p:txBody>
      </p:sp>
      <p:sp>
        <p:nvSpPr>
          <p:cNvPr id="108" name="Rectangle 107">
            <a:extLst>
              <a:ext uri="{FF2B5EF4-FFF2-40B4-BE49-F238E27FC236}">
                <a16:creationId xmlns:a16="http://schemas.microsoft.com/office/drawing/2014/main" id="{B3B2B58D-1A4A-462B-9870-7F1B67833217}"/>
              </a:ext>
            </a:extLst>
          </p:cNvPr>
          <p:cNvSpPr/>
          <p:nvPr/>
        </p:nvSpPr>
        <p:spPr>
          <a:xfrm>
            <a:off x="9393231" y="1454239"/>
            <a:ext cx="2514149" cy="3726273"/>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p:txBody>
      </p:sp>
      <p:grpSp>
        <p:nvGrpSpPr>
          <p:cNvPr id="25" name="Group 24">
            <a:extLst>
              <a:ext uri="{FF2B5EF4-FFF2-40B4-BE49-F238E27FC236}">
                <a16:creationId xmlns:a16="http://schemas.microsoft.com/office/drawing/2014/main" id="{689CD142-8BB9-B9E1-6ACB-98AB87FDD695}"/>
              </a:ext>
            </a:extLst>
          </p:cNvPr>
          <p:cNvGrpSpPr/>
          <p:nvPr/>
        </p:nvGrpSpPr>
        <p:grpSpPr>
          <a:xfrm>
            <a:off x="2657249" y="833608"/>
            <a:ext cx="2632159" cy="2666539"/>
            <a:chOff x="-170751" y="1013372"/>
            <a:chExt cx="2381901" cy="2413012"/>
          </a:xfrm>
        </p:grpSpPr>
        <p:sp>
          <p:nvSpPr>
            <p:cNvPr id="11" name="Rectangle 10">
              <a:extLst>
                <a:ext uri="{FF2B5EF4-FFF2-40B4-BE49-F238E27FC236}">
                  <a16:creationId xmlns:a16="http://schemas.microsoft.com/office/drawing/2014/main" id="{8DD6F0E6-D557-406C-136C-0B4B86B6EBFA}"/>
                </a:ext>
              </a:extLst>
            </p:cNvPr>
            <p:cNvSpPr/>
            <p:nvPr/>
          </p:nvSpPr>
          <p:spPr>
            <a:xfrm>
              <a:off x="201534" y="1013372"/>
              <a:ext cx="1534264" cy="2383918"/>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3" name="Picture 82">
              <a:extLst>
                <a:ext uri="{FF2B5EF4-FFF2-40B4-BE49-F238E27FC236}">
                  <a16:creationId xmlns:a16="http://schemas.microsoft.com/office/drawing/2014/main" id="{059B3719-FC26-44FB-94CD-2FE5871CEE56}"/>
                </a:ext>
              </a:extLst>
            </p:cNvPr>
            <p:cNvPicPr>
              <a:picLocks noChangeAspect="1"/>
            </p:cNvPicPr>
            <p:nvPr/>
          </p:nvPicPr>
          <p:blipFill>
            <a:blip r:embed="rId3"/>
            <a:srcRect/>
            <a:stretch/>
          </p:blipFill>
          <p:spPr>
            <a:xfrm>
              <a:off x="282865" y="1151561"/>
              <a:ext cx="1371601" cy="1774963"/>
            </a:xfrm>
            <a:prstGeom prst="rect">
              <a:avLst/>
            </a:prstGeom>
            <a:ln>
              <a:solidFill>
                <a:schemeClr val="bg1"/>
              </a:solidFill>
            </a:ln>
            <a:effectLst/>
          </p:spPr>
        </p:pic>
        <p:sp>
          <p:nvSpPr>
            <p:cNvPr id="160" name="Rectangle 159">
              <a:extLst>
                <a:ext uri="{FF2B5EF4-FFF2-40B4-BE49-F238E27FC236}">
                  <a16:creationId xmlns:a16="http://schemas.microsoft.com/office/drawing/2014/main" id="{39AFA1DB-C060-41E0-927A-E276A94FF0EC}"/>
                </a:ext>
              </a:extLst>
            </p:cNvPr>
            <p:cNvSpPr/>
            <p:nvPr/>
          </p:nvSpPr>
          <p:spPr>
            <a:xfrm>
              <a:off x="-170751" y="2903164"/>
              <a:ext cx="2381901" cy="523220"/>
            </a:xfrm>
            <a:prstGeom prst="rect">
              <a:avLst/>
            </a:prstGeom>
            <a:noFill/>
          </p:spPr>
          <p:txBody>
            <a:bodyPr wrap="square" lIns="91440" tIns="45720" rIns="91440" bIns="45720">
              <a:spAutoFit/>
            </a:bodyPr>
            <a:lstStyle/>
            <a:p>
              <a:pPr algn="ctr"/>
              <a:r>
                <a:rPr lang="en-US" sz="1400" b="1"/>
                <a:t>Community</a:t>
              </a:r>
            </a:p>
            <a:p>
              <a:pPr algn="ctr"/>
              <a:r>
                <a:rPr lang="en-US" sz="1400" b="1"/>
                <a:t> Rosters</a:t>
              </a:r>
            </a:p>
          </p:txBody>
        </p:sp>
      </p:grpSp>
      <p:grpSp>
        <p:nvGrpSpPr>
          <p:cNvPr id="27" name="Group 26">
            <a:extLst>
              <a:ext uri="{FF2B5EF4-FFF2-40B4-BE49-F238E27FC236}">
                <a16:creationId xmlns:a16="http://schemas.microsoft.com/office/drawing/2014/main" id="{CE1F9578-7AC8-98D0-EF25-86F9BD2E7694}"/>
              </a:ext>
            </a:extLst>
          </p:cNvPr>
          <p:cNvGrpSpPr/>
          <p:nvPr/>
        </p:nvGrpSpPr>
        <p:grpSpPr>
          <a:xfrm>
            <a:off x="4506764" y="788602"/>
            <a:ext cx="2912435" cy="2688418"/>
            <a:chOff x="3365766" y="1013372"/>
            <a:chExt cx="2582562" cy="2383918"/>
          </a:xfrm>
        </p:grpSpPr>
        <p:sp>
          <p:nvSpPr>
            <p:cNvPr id="13" name="Rectangle 12">
              <a:extLst>
                <a:ext uri="{FF2B5EF4-FFF2-40B4-BE49-F238E27FC236}">
                  <a16:creationId xmlns:a16="http://schemas.microsoft.com/office/drawing/2014/main" id="{0E06C91E-DCB5-5F4E-4EF0-A6B72755DCB7}"/>
                </a:ext>
              </a:extLst>
            </p:cNvPr>
            <p:cNvSpPr/>
            <p:nvPr/>
          </p:nvSpPr>
          <p:spPr>
            <a:xfrm>
              <a:off x="3897477" y="1013372"/>
              <a:ext cx="1534264" cy="2383918"/>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8" name="Picture 87">
              <a:extLst>
                <a:ext uri="{FF2B5EF4-FFF2-40B4-BE49-F238E27FC236}">
                  <a16:creationId xmlns:a16="http://schemas.microsoft.com/office/drawing/2014/main" id="{BA903699-93CE-4192-89B6-5D93AC1ECB54}"/>
                </a:ext>
              </a:extLst>
            </p:cNvPr>
            <p:cNvPicPr>
              <a:picLocks noChangeAspect="1"/>
            </p:cNvPicPr>
            <p:nvPr/>
          </p:nvPicPr>
          <p:blipFill rotWithShape="1">
            <a:blip r:embed="rId4"/>
            <a:srcRect l="1789" t="1493" r="1575" b="1193"/>
            <a:stretch/>
          </p:blipFill>
          <p:spPr>
            <a:xfrm>
              <a:off x="3971600" y="1161190"/>
              <a:ext cx="1386017" cy="1806014"/>
            </a:xfrm>
            <a:prstGeom prst="rect">
              <a:avLst/>
            </a:prstGeom>
          </p:spPr>
        </p:pic>
        <p:sp>
          <p:nvSpPr>
            <p:cNvPr id="115" name="Rectangle 114">
              <a:extLst>
                <a:ext uri="{FF2B5EF4-FFF2-40B4-BE49-F238E27FC236}">
                  <a16:creationId xmlns:a16="http://schemas.microsoft.com/office/drawing/2014/main" id="{8B074B5F-A002-49A7-9BC7-358D0E702E4D}"/>
                </a:ext>
              </a:extLst>
            </p:cNvPr>
            <p:cNvSpPr/>
            <p:nvPr/>
          </p:nvSpPr>
          <p:spPr>
            <a:xfrm>
              <a:off x="3365766" y="2924217"/>
              <a:ext cx="2582562" cy="461665"/>
            </a:xfrm>
            <a:prstGeom prst="rect">
              <a:avLst/>
            </a:prstGeom>
            <a:noFill/>
          </p:spPr>
          <p:txBody>
            <a:bodyPr wrap="square" lIns="91440" tIns="45720" rIns="91440" bIns="45720">
              <a:spAutoFit/>
            </a:bodyPr>
            <a:lstStyle/>
            <a:p>
              <a:pPr algn="ctr"/>
              <a:r>
                <a:rPr lang="en-US" sz="1200" b="1"/>
                <a:t>ASP </a:t>
              </a:r>
            </a:p>
            <a:p>
              <a:pPr algn="ctr"/>
              <a:r>
                <a:rPr lang="en-US" sz="1200" b="1"/>
                <a:t>Attendance Rosters </a:t>
              </a:r>
            </a:p>
          </p:txBody>
        </p:sp>
      </p:grpSp>
      <p:grpSp>
        <p:nvGrpSpPr>
          <p:cNvPr id="26" name="Group 25">
            <a:extLst>
              <a:ext uri="{FF2B5EF4-FFF2-40B4-BE49-F238E27FC236}">
                <a16:creationId xmlns:a16="http://schemas.microsoft.com/office/drawing/2014/main" id="{4EEF7D38-231D-FBE9-BDF6-665B6805E59B}"/>
              </a:ext>
            </a:extLst>
          </p:cNvPr>
          <p:cNvGrpSpPr/>
          <p:nvPr/>
        </p:nvGrpSpPr>
        <p:grpSpPr>
          <a:xfrm>
            <a:off x="5862579" y="3864433"/>
            <a:ext cx="4324743" cy="2906108"/>
            <a:chOff x="992549" y="1018610"/>
            <a:chExt cx="3576343" cy="2403204"/>
          </a:xfrm>
        </p:grpSpPr>
        <p:sp>
          <p:nvSpPr>
            <p:cNvPr id="12" name="Rectangle 11">
              <a:extLst>
                <a:ext uri="{FF2B5EF4-FFF2-40B4-BE49-F238E27FC236}">
                  <a16:creationId xmlns:a16="http://schemas.microsoft.com/office/drawing/2014/main" id="{B97BAC06-C1B9-A824-85D9-03C7F45CCB17}"/>
                </a:ext>
              </a:extLst>
            </p:cNvPr>
            <p:cNvSpPr/>
            <p:nvPr/>
          </p:nvSpPr>
          <p:spPr>
            <a:xfrm>
              <a:off x="2029009" y="1018610"/>
              <a:ext cx="1534264" cy="2383918"/>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0" name="Picture 79">
              <a:extLst>
                <a:ext uri="{FF2B5EF4-FFF2-40B4-BE49-F238E27FC236}">
                  <a16:creationId xmlns:a16="http://schemas.microsoft.com/office/drawing/2014/main" id="{B2E3F7C1-3101-4E0E-A5B8-9449A30848DB}"/>
                </a:ext>
              </a:extLst>
            </p:cNvPr>
            <p:cNvPicPr preferRelativeResize="0">
              <a:picLocks/>
            </p:cNvPicPr>
            <p:nvPr/>
          </p:nvPicPr>
          <p:blipFill>
            <a:blip r:embed="rId5"/>
            <a:srcRect/>
            <a:stretch/>
          </p:blipFill>
          <p:spPr>
            <a:xfrm>
              <a:off x="2101039" y="1175118"/>
              <a:ext cx="1409856" cy="1824405"/>
            </a:xfrm>
            <a:prstGeom prst="rect">
              <a:avLst/>
            </a:prstGeom>
          </p:spPr>
        </p:pic>
        <p:sp>
          <p:nvSpPr>
            <p:cNvPr id="54" name="Rectangle 53">
              <a:extLst>
                <a:ext uri="{FF2B5EF4-FFF2-40B4-BE49-F238E27FC236}">
                  <a16:creationId xmlns:a16="http://schemas.microsoft.com/office/drawing/2014/main" id="{115022A0-0181-4F4D-BD24-B47E1694CFEE}"/>
                </a:ext>
              </a:extLst>
            </p:cNvPr>
            <p:cNvSpPr/>
            <p:nvPr/>
          </p:nvSpPr>
          <p:spPr>
            <a:xfrm>
              <a:off x="992549" y="2960149"/>
              <a:ext cx="3576343" cy="461665"/>
            </a:xfrm>
            <a:prstGeom prst="rect">
              <a:avLst/>
            </a:prstGeom>
            <a:noFill/>
          </p:spPr>
          <p:txBody>
            <a:bodyPr wrap="square" lIns="91440" tIns="45720" rIns="91440" bIns="45720">
              <a:spAutoFit/>
            </a:bodyPr>
            <a:lstStyle/>
            <a:p>
              <a:pPr algn="ctr"/>
              <a:r>
                <a:rPr lang="en-US" sz="1200" b="1"/>
                <a:t>Verification of </a:t>
              </a:r>
            </a:p>
            <a:p>
              <a:pPr algn="ctr"/>
              <a:r>
                <a:rPr lang="en-US" sz="1200" b="1"/>
                <a:t> Training Agreement </a:t>
              </a:r>
            </a:p>
          </p:txBody>
        </p:sp>
      </p:grpSp>
      <p:grpSp>
        <p:nvGrpSpPr>
          <p:cNvPr id="36" name="Group 35">
            <a:extLst>
              <a:ext uri="{FF2B5EF4-FFF2-40B4-BE49-F238E27FC236}">
                <a16:creationId xmlns:a16="http://schemas.microsoft.com/office/drawing/2014/main" id="{DA6E1388-686E-4A23-4A4C-B0B2BF25DB28}"/>
              </a:ext>
            </a:extLst>
          </p:cNvPr>
          <p:cNvGrpSpPr/>
          <p:nvPr/>
        </p:nvGrpSpPr>
        <p:grpSpPr>
          <a:xfrm>
            <a:off x="124434" y="2746268"/>
            <a:ext cx="2081166" cy="1662662"/>
            <a:chOff x="-4787902" y="2432205"/>
            <a:chExt cx="2155567" cy="1722102"/>
          </a:xfrm>
        </p:grpSpPr>
        <p:sp>
          <p:nvSpPr>
            <p:cNvPr id="19" name="Rectangle 18">
              <a:extLst>
                <a:ext uri="{FF2B5EF4-FFF2-40B4-BE49-F238E27FC236}">
                  <a16:creationId xmlns:a16="http://schemas.microsoft.com/office/drawing/2014/main" id="{D20516E4-3683-A8C5-AF15-F05F5F6C1AD5}"/>
                </a:ext>
              </a:extLst>
            </p:cNvPr>
            <p:cNvSpPr/>
            <p:nvPr/>
          </p:nvSpPr>
          <p:spPr>
            <a:xfrm rot="5400000">
              <a:off x="-4570087" y="2214390"/>
              <a:ext cx="1695971" cy="2131601"/>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2381EFA4-002A-48B4-BF36-E64863CCA6C7}"/>
                </a:ext>
              </a:extLst>
            </p:cNvPr>
            <p:cNvSpPr/>
            <p:nvPr/>
          </p:nvSpPr>
          <p:spPr>
            <a:xfrm>
              <a:off x="-4763937" y="3846530"/>
              <a:ext cx="2131602" cy="307777"/>
            </a:xfrm>
            <a:prstGeom prst="rect">
              <a:avLst/>
            </a:prstGeom>
            <a:noFill/>
          </p:spPr>
          <p:txBody>
            <a:bodyPr wrap="square" lIns="91440" tIns="45720" rIns="91440" bIns="45720">
              <a:spAutoFit/>
            </a:bodyPr>
            <a:lstStyle/>
            <a:p>
              <a:pPr algn="ctr"/>
              <a:r>
                <a:rPr lang="en-US" sz="1400" b="1"/>
                <a:t>HACCP Logs</a:t>
              </a:r>
              <a:endParaRPr lang="en-US" sz="1400"/>
            </a:p>
          </p:txBody>
        </p:sp>
        <p:pic>
          <p:nvPicPr>
            <p:cNvPr id="76" name="Picture 75" descr="24.20 Thermometer Calibration Log-Blank 1.8.14.pdf - Adobe Acrobat Pro">
              <a:extLst>
                <a:ext uri="{FF2B5EF4-FFF2-40B4-BE49-F238E27FC236}">
                  <a16:creationId xmlns:a16="http://schemas.microsoft.com/office/drawing/2014/main" id="{8840C980-0540-4270-A6B3-C6B4F9F15ED3}"/>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2070"/>
            <a:stretch/>
          </p:blipFill>
          <p:spPr>
            <a:xfrm>
              <a:off x="-4678130" y="2496126"/>
              <a:ext cx="1892527" cy="1350404"/>
            </a:xfrm>
            <a:prstGeom prst="rect">
              <a:avLst/>
            </a:prstGeom>
          </p:spPr>
        </p:pic>
      </p:grpSp>
      <p:grpSp>
        <p:nvGrpSpPr>
          <p:cNvPr id="28" name="Group 27">
            <a:extLst>
              <a:ext uri="{FF2B5EF4-FFF2-40B4-BE49-F238E27FC236}">
                <a16:creationId xmlns:a16="http://schemas.microsoft.com/office/drawing/2014/main" id="{9057261C-869D-F4AF-E3E7-6F586483C116}"/>
              </a:ext>
            </a:extLst>
          </p:cNvPr>
          <p:cNvGrpSpPr/>
          <p:nvPr/>
        </p:nvGrpSpPr>
        <p:grpSpPr>
          <a:xfrm>
            <a:off x="6017952" y="828578"/>
            <a:ext cx="3920395" cy="2627372"/>
            <a:chOff x="4860386" y="1018610"/>
            <a:chExt cx="3557129" cy="2383918"/>
          </a:xfrm>
        </p:grpSpPr>
        <p:sp>
          <p:nvSpPr>
            <p:cNvPr id="14" name="Rectangle 13">
              <a:extLst>
                <a:ext uri="{FF2B5EF4-FFF2-40B4-BE49-F238E27FC236}">
                  <a16:creationId xmlns:a16="http://schemas.microsoft.com/office/drawing/2014/main" id="{E6367867-0FEA-DBCF-C150-4BA0CC47AD6B}"/>
                </a:ext>
              </a:extLst>
            </p:cNvPr>
            <p:cNvSpPr/>
            <p:nvPr/>
          </p:nvSpPr>
          <p:spPr>
            <a:xfrm>
              <a:off x="5864403" y="1018610"/>
              <a:ext cx="1534264" cy="2383918"/>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9" name="Picture 78">
              <a:extLst>
                <a:ext uri="{FF2B5EF4-FFF2-40B4-BE49-F238E27FC236}">
                  <a16:creationId xmlns:a16="http://schemas.microsoft.com/office/drawing/2014/main" id="{2754AF3F-A03E-4909-8D5C-E388A27C51BF}"/>
                </a:ext>
              </a:extLst>
            </p:cNvPr>
            <p:cNvPicPr>
              <a:picLocks noChangeAspect="1"/>
            </p:cNvPicPr>
            <p:nvPr/>
          </p:nvPicPr>
          <p:blipFill>
            <a:blip r:embed="rId7"/>
            <a:srcRect/>
            <a:stretch/>
          </p:blipFill>
          <p:spPr>
            <a:xfrm>
              <a:off x="5996260" y="1165620"/>
              <a:ext cx="1285382" cy="1758597"/>
            </a:xfrm>
            <a:prstGeom prst="rect">
              <a:avLst/>
            </a:prstGeom>
          </p:spPr>
        </p:pic>
        <p:sp>
          <p:nvSpPr>
            <p:cNvPr id="51" name="Rectangle 50">
              <a:extLst>
                <a:ext uri="{FF2B5EF4-FFF2-40B4-BE49-F238E27FC236}">
                  <a16:creationId xmlns:a16="http://schemas.microsoft.com/office/drawing/2014/main" id="{393B5870-4CB0-444B-9C9A-9EC044B9E8AF}"/>
                </a:ext>
              </a:extLst>
            </p:cNvPr>
            <p:cNvSpPr/>
            <p:nvPr/>
          </p:nvSpPr>
          <p:spPr>
            <a:xfrm>
              <a:off x="4860386" y="2928647"/>
              <a:ext cx="3557129" cy="461665"/>
            </a:xfrm>
            <a:prstGeom prst="rect">
              <a:avLst/>
            </a:prstGeom>
            <a:noFill/>
          </p:spPr>
          <p:txBody>
            <a:bodyPr wrap="square" lIns="91440" tIns="45720" rIns="91440" bIns="45720">
              <a:spAutoFit/>
            </a:bodyPr>
            <a:lstStyle/>
            <a:p>
              <a:pPr algn="ctr"/>
              <a:r>
                <a:rPr lang="en-US" sz="1200" b="1"/>
                <a:t>Supper Site </a:t>
              </a:r>
            </a:p>
            <a:p>
              <a:pPr algn="ctr"/>
              <a:r>
                <a:rPr lang="en-US" sz="1200" b="1"/>
                <a:t>Monitoring Reports</a:t>
              </a:r>
            </a:p>
          </p:txBody>
        </p:sp>
      </p:grpSp>
      <p:grpSp>
        <p:nvGrpSpPr>
          <p:cNvPr id="35" name="Group 34">
            <a:extLst>
              <a:ext uri="{FF2B5EF4-FFF2-40B4-BE49-F238E27FC236}">
                <a16:creationId xmlns:a16="http://schemas.microsoft.com/office/drawing/2014/main" id="{27BD29B1-4DE0-2BFF-500F-EF19903EAA58}"/>
              </a:ext>
            </a:extLst>
          </p:cNvPr>
          <p:cNvGrpSpPr/>
          <p:nvPr/>
        </p:nvGrpSpPr>
        <p:grpSpPr>
          <a:xfrm>
            <a:off x="-726825" y="792033"/>
            <a:ext cx="3815578" cy="1771530"/>
            <a:chOff x="-530348" y="3734035"/>
            <a:chExt cx="3815578" cy="1771530"/>
          </a:xfrm>
        </p:grpSpPr>
        <p:sp>
          <p:nvSpPr>
            <p:cNvPr id="20" name="Rectangle 19">
              <a:extLst>
                <a:ext uri="{FF2B5EF4-FFF2-40B4-BE49-F238E27FC236}">
                  <a16:creationId xmlns:a16="http://schemas.microsoft.com/office/drawing/2014/main" id="{EDB22C70-1B68-6B62-C9FC-8821BFAD47DA}"/>
                </a:ext>
              </a:extLst>
            </p:cNvPr>
            <p:cNvSpPr/>
            <p:nvPr/>
          </p:nvSpPr>
          <p:spPr>
            <a:xfrm rot="5400000">
              <a:off x="529456" y="3595477"/>
              <a:ext cx="1695971" cy="1973087"/>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Rectangle 115">
              <a:extLst>
                <a:ext uri="{FF2B5EF4-FFF2-40B4-BE49-F238E27FC236}">
                  <a16:creationId xmlns:a16="http://schemas.microsoft.com/office/drawing/2014/main" id="{5F5298FA-901A-4F32-99DD-2F66F2473C1D}"/>
                </a:ext>
              </a:extLst>
            </p:cNvPr>
            <p:cNvSpPr/>
            <p:nvPr/>
          </p:nvSpPr>
          <p:spPr>
            <a:xfrm>
              <a:off x="-530348" y="5022627"/>
              <a:ext cx="3815578" cy="482938"/>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200" b="1">
                  <a:solidFill>
                    <a:schemeClr val="tx1"/>
                  </a:solidFill>
                </a:rPr>
                <a:t>Food Temperature Log</a:t>
              </a:r>
              <a:endParaRPr lang="en-US" sz="1200">
                <a:solidFill>
                  <a:schemeClr val="tx1"/>
                </a:solidFill>
              </a:endParaRPr>
            </a:p>
          </p:txBody>
        </p:sp>
        <p:pic>
          <p:nvPicPr>
            <p:cNvPr id="78" name="Picture 77" descr="24.30 Food Temp Log-Blank 8.12.14.pdf - Adobe Acrobat Pro">
              <a:extLst>
                <a:ext uri="{FF2B5EF4-FFF2-40B4-BE49-F238E27FC236}">
                  <a16:creationId xmlns:a16="http://schemas.microsoft.com/office/drawing/2014/main" id="{0B93975E-987B-4FBF-B5B2-D7582A3018C2}"/>
                </a:ext>
              </a:extLst>
            </p:cNvPr>
            <p:cNvPicPr preferRelativeResize="0">
              <a:picLocks/>
            </p:cNvPicPr>
            <p:nvPr/>
          </p:nvPicPr>
          <p:blipFill rotWithShape="1">
            <a:blip r:embed="rId8"/>
            <a:srcRect l="24023" t="19766" r="23509" b="1831"/>
            <a:stretch/>
          </p:blipFill>
          <p:spPr>
            <a:xfrm>
              <a:off x="473501" y="3800111"/>
              <a:ext cx="1800789" cy="1347177"/>
            </a:xfrm>
            <a:prstGeom prst="rect">
              <a:avLst/>
            </a:prstGeom>
          </p:spPr>
        </p:pic>
      </p:grpSp>
      <p:grpSp>
        <p:nvGrpSpPr>
          <p:cNvPr id="30" name="Group 29">
            <a:extLst>
              <a:ext uri="{FF2B5EF4-FFF2-40B4-BE49-F238E27FC236}">
                <a16:creationId xmlns:a16="http://schemas.microsoft.com/office/drawing/2014/main" id="{6E775D1A-414A-0ED3-1D38-23B7E3B3C4FA}"/>
              </a:ext>
            </a:extLst>
          </p:cNvPr>
          <p:cNvGrpSpPr/>
          <p:nvPr/>
        </p:nvGrpSpPr>
        <p:grpSpPr>
          <a:xfrm>
            <a:off x="-987278" y="4995685"/>
            <a:ext cx="4274285" cy="1781562"/>
            <a:chOff x="4690300" y="3809594"/>
            <a:chExt cx="3855900" cy="1781562"/>
          </a:xfrm>
        </p:grpSpPr>
        <p:sp>
          <p:nvSpPr>
            <p:cNvPr id="18" name="Rectangle 17">
              <a:extLst>
                <a:ext uri="{FF2B5EF4-FFF2-40B4-BE49-F238E27FC236}">
                  <a16:creationId xmlns:a16="http://schemas.microsoft.com/office/drawing/2014/main" id="{C1FB39F4-FF99-654E-F093-F8C27A5E4051}"/>
                </a:ext>
              </a:extLst>
            </p:cNvPr>
            <p:cNvSpPr/>
            <p:nvPr/>
          </p:nvSpPr>
          <p:spPr>
            <a:xfrm rot="5400000">
              <a:off x="5744922" y="3696378"/>
              <a:ext cx="1746656" cy="1973087"/>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a:extLst>
                <a:ext uri="{FF2B5EF4-FFF2-40B4-BE49-F238E27FC236}">
                  <a16:creationId xmlns:a16="http://schemas.microsoft.com/office/drawing/2014/main" id="{4969AC09-507C-15C9-5FE3-0A2FC67DCEDB}"/>
                </a:ext>
              </a:extLst>
            </p:cNvPr>
            <p:cNvPicPr>
              <a:picLocks noChangeAspect="1"/>
            </p:cNvPicPr>
            <p:nvPr/>
          </p:nvPicPr>
          <p:blipFill>
            <a:blip r:embed="rId9"/>
            <a:srcRect/>
            <a:stretch/>
          </p:blipFill>
          <p:spPr>
            <a:xfrm>
              <a:off x="5842283" y="3872001"/>
              <a:ext cx="1514374" cy="1297519"/>
            </a:xfrm>
            <a:prstGeom prst="rect">
              <a:avLst/>
            </a:prstGeom>
          </p:spPr>
        </p:pic>
        <p:sp>
          <p:nvSpPr>
            <p:cNvPr id="58" name="Rectangle 57">
              <a:extLst>
                <a:ext uri="{FF2B5EF4-FFF2-40B4-BE49-F238E27FC236}">
                  <a16:creationId xmlns:a16="http://schemas.microsoft.com/office/drawing/2014/main" id="{7594C467-E913-4C65-BE69-FFF7585E66E0}"/>
                </a:ext>
              </a:extLst>
            </p:cNvPr>
            <p:cNvSpPr/>
            <p:nvPr/>
          </p:nvSpPr>
          <p:spPr>
            <a:xfrm>
              <a:off x="4690300" y="5129491"/>
              <a:ext cx="3855900" cy="461665"/>
            </a:xfrm>
            <a:prstGeom prst="rect">
              <a:avLst/>
            </a:prstGeom>
            <a:noFill/>
          </p:spPr>
          <p:txBody>
            <a:bodyPr wrap="square" lIns="91440" tIns="45720" rIns="91440" bIns="45720">
              <a:spAutoFit/>
            </a:bodyPr>
            <a:lstStyle/>
            <a:p>
              <a:pPr algn="ctr"/>
              <a:r>
                <a:rPr lang="en-US" sz="1200" b="1"/>
                <a:t>ASP </a:t>
              </a:r>
            </a:p>
            <a:p>
              <a:pPr algn="ctr"/>
              <a:r>
                <a:rPr lang="en-US" sz="1200" b="1"/>
                <a:t>Daily Transport Record </a:t>
              </a:r>
            </a:p>
          </p:txBody>
        </p:sp>
      </p:grpSp>
      <p:grpSp>
        <p:nvGrpSpPr>
          <p:cNvPr id="29" name="Group 28">
            <a:extLst>
              <a:ext uri="{FF2B5EF4-FFF2-40B4-BE49-F238E27FC236}">
                <a16:creationId xmlns:a16="http://schemas.microsoft.com/office/drawing/2014/main" id="{F797269D-B1E1-70CD-0667-99C4659E5C0E}"/>
              </a:ext>
            </a:extLst>
          </p:cNvPr>
          <p:cNvGrpSpPr/>
          <p:nvPr/>
        </p:nvGrpSpPr>
        <p:grpSpPr>
          <a:xfrm>
            <a:off x="5148073" y="3941401"/>
            <a:ext cx="1798883" cy="2852928"/>
            <a:chOff x="7604795" y="1018610"/>
            <a:chExt cx="1534264" cy="2433257"/>
          </a:xfrm>
          <a:solidFill>
            <a:schemeClr val="accent2">
              <a:lumMod val="60000"/>
              <a:lumOff val="40000"/>
            </a:schemeClr>
          </a:solidFill>
        </p:grpSpPr>
        <p:sp>
          <p:nvSpPr>
            <p:cNvPr id="15" name="Rectangle 14">
              <a:extLst>
                <a:ext uri="{FF2B5EF4-FFF2-40B4-BE49-F238E27FC236}">
                  <a16:creationId xmlns:a16="http://schemas.microsoft.com/office/drawing/2014/main" id="{19C0831F-160E-7D15-8E04-2CE47729C2C4}"/>
                </a:ext>
              </a:extLst>
            </p:cNvPr>
            <p:cNvSpPr/>
            <p:nvPr/>
          </p:nvSpPr>
          <p:spPr>
            <a:xfrm>
              <a:off x="7604795" y="1018610"/>
              <a:ext cx="1534264" cy="2383918"/>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1D6EE8CE-8550-41ED-A149-CE8839B5D6E4}"/>
                </a:ext>
              </a:extLst>
            </p:cNvPr>
            <p:cNvSpPr/>
            <p:nvPr/>
          </p:nvSpPr>
          <p:spPr>
            <a:xfrm>
              <a:off x="7815315" y="2928647"/>
              <a:ext cx="1228220" cy="523220"/>
            </a:xfrm>
            <a:prstGeom prst="rect">
              <a:avLst/>
            </a:prstGeom>
            <a:noFill/>
          </p:spPr>
          <p:txBody>
            <a:bodyPr wrap="none" lIns="91440" tIns="45720" rIns="91440" bIns="45720" anchor="ctr">
              <a:spAutoFit/>
            </a:bodyPr>
            <a:lstStyle/>
            <a:p>
              <a:pPr algn="ctr"/>
              <a:r>
                <a:rPr lang="en-US" sz="1400" b="1"/>
                <a:t>ASP Supper </a:t>
              </a:r>
            </a:p>
            <a:p>
              <a:pPr algn="ctr"/>
              <a:r>
                <a:rPr lang="en-US" sz="1400" b="1"/>
                <a:t>Grid Sheet </a:t>
              </a:r>
            </a:p>
          </p:txBody>
        </p:sp>
        <p:pic>
          <p:nvPicPr>
            <p:cNvPr id="24" name="Picture 23">
              <a:extLst>
                <a:ext uri="{FF2B5EF4-FFF2-40B4-BE49-F238E27FC236}">
                  <a16:creationId xmlns:a16="http://schemas.microsoft.com/office/drawing/2014/main" id="{33132CB4-EA33-0FE9-1F36-303E95900ADD}"/>
                </a:ext>
              </a:extLst>
            </p:cNvPr>
            <p:cNvPicPr>
              <a:picLocks noChangeAspect="1"/>
            </p:cNvPicPr>
            <p:nvPr/>
          </p:nvPicPr>
          <p:blipFill>
            <a:blip r:embed="rId10"/>
            <a:srcRect/>
            <a:stretch/>
          </p:blipFill>
          <p:spPr>
            <a:xfrm>
              <a:off x="7684619" y="1120802"/>
              <a:ext cx="1358916" cy="1758415"/>
            </a:xfrm>
            <a:prstGeom prst="rect">
              <a:avLst/>
            </a:prstGeom>
            <a:grpFill/>
          </p:spPr>
        </p:pic>
      </p:grpSp>
      <p:grpSp>
        <p:nvGrpSpPr>
          <p:cNvPr id="31" name="Group 30">
            <a:extLst>
              <a:ext uri="{FF2B5EF4-FFF2-40B4-BE49-F238E27FC236}">
                <a16:creationId xmlns:a16="http://schemas.microsoft.com/office/drawing/2014/main" id="{8C6F42EF-94EC-D4C1-0672-C2E1770DE8A5}"/>
              </a:ext>
            </a:extLst>
          </p:cNvPr>
          <p:cNvGrpSpPr/>
          <p:nvPr/>
        </p:nvGrpSpPr>
        <p:grpSpPr>
          <a:xfrm>
            <a:off x="2040027" y="4123860"/>
            <a:ext cx="3460801" cy="1958320"/>
            <a:chOff x="-117147" y="3567441"/>
            <a:chExt cx="3072308" cy="2061737"/>
          </a:xfrm>
        </p:grpSpPr>
        <p:sp>
          <p:nvSpPr>
            <p:cNvPr id="32" name="Rectangle 31">
              <a:extLst>
                <a:ext uri="{FF2B5EF4-FFF2-40B4-BE49-F238E27FC236}">
                  <a16:creationId xmlns:a16="http://schemas.microsoft.com/office/drawing/2014/main" id="{42F96064-49DF-D151-28E6-1080128C5064}"/>
                </a:ext>
              </a:extLst>
            </p:cNvPr>
            <p:cNvSpPr/>
            <p:nvPr/>
          </p:nvSpPr>
          <p:spPr>
            <a:xfrm>
              <a:off x="375140" y="3567441"/>
              <a:ext cx="2087735" cy="2015509"/>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3" name="Picture 32">
              <a:extLst>
                <a:ext uri="{FF2B5EF4-FFF2-40B4-BE49-F238E27FC236}">
                  <a16:creationId xmlns:a16="http://schemas.microsoft.com/office/drawing/2014/main" id="{9B230E44-6B8B-BBE9-DC56-45E936C81344}"/>
                </a:ext>
              </a:extLst>
            </p:cNvPr>
            <p:cNvPicPr>
              <a:picLocks noChangeAspect="1"/>
            </p:cNvPicPr>
            <p:nvPr/>
          </p:nvPicPr>
          <p:blipFill>
            <a:blip r:embed="rId11"/>
            <a:stretch>
              <a:fillRect/>
            </a:stretch>
          </p:blipFill>
          <p:spPr>
            <a:xfrm>
              <a:off x="481767" y="3715466"/>
              <a:ext cx="1905292" cy="1488815"/>
            </a:xfrm>
            <a:prstGeom prst="rect">
              <a:avLst/>
            </a:prstGeom>
            <a:solidFill>
              <a:srgbClr val="FDD1A9"/>
            </a:solidFill>
          </p:spPr>
        </p:pic>
        <p:sp>
          <p:nvSpPr>
            <p:cNvPr id="34" name="Rectangle 33">
              <a:extLst>
                <a:ext uri="{FF2B5EF4-FFF2-40B4-BE49-F238E27FC236}">
                  <a16:creationId xmlns:a16="http://schemas.microsoft.com/office/drawing/2014/main" id="{D1CFFC42-8C69-DA74-DC0C-A8CE9CD8F905}"/>
                </a:ext>
              </a:extLst>
            </p:cNvPr>
            <p:cNvSpPr/>
            <p:nvPr/>
          </p:nvSpPr>
          <p:spPr>
            <a:xfrm>
              <a:off x="-117147" y="5110729"/>
              <a:ext cx="3072308" cy="518449"/>
            </a:xfrm>
            <a:prstGeom prst="rect">
              <a:avLst/>
            </a:prstGeom>
            <a:noFill/>
          </p:spPr>
          <p:txBody>
            <a:bodyPr wrap="square" lIns="91440" tIns="45720" rIns="91440" bIns="45720">
              <a:spAutoFit/>
            </a:bodyPr>
            <a:lstStyle/>
            <a:p>
              <a:pPr algn="ctr"/>
              <a:r>
                <a:rPr lang="en-US" sz="1300" b="1" cap="none" spc="0">
                  <a:ln w="0"/>
                </a:rPr>
                <a:t>Production</a:t>
              </a:r>
            </a:p>
            <a:p>
              <a:pPr algn="ctr"/>
              <a:r>
                <a:rPr lang="en-US" sz="1300" b="1" cap="none" spc="0">
                  <a:ln w="0"/>
                </a:rPr>
                <a:t> Record Worksheet</a:t>
              </a:r>
            </a:p>
          </p:txBody>
        </p:sp>
      </p:grpSp>
      <p:grpSp>
        <p:nvGrpSpPr>
          <p:cNvPr id="4" name="Group 3">
            <a:extLst>
              <a:ext uri="{FF2B5EF4-FFF2-40B4-BE49-F238E27FC236}">
                <a16:creationId xmlns:a16="http://schemas.microsoft.com/office/drawing/2014/main" id="{69E1B8AB-7E43-8288-E2A0-9C242B8E7F53}"/>
              </a:ext>
            </a:extLst>
          </p:cNvPr>
          <p:cNvGrpSpPr/>
          <p:nvPr/>
        </p:nvGrpSpPr>
        <p:grpSpPr>
          <a:xfrm>
            <a:off x="1848084" y="1045684"/>
            <a:ext cx="5039546" cy="5435410"/>
            <a:chOff x="508012" y="2316140"/>
            <a:chExt cx="1749455" cy="1892183"/>
          </a:xfrm>
        </p:grpSpPr>
        <p:pic>
          <p:nvPicPr>
            <p:cNvPr id="5" name="Picture 4" descr="A red folder with yellow paper inside&#10;&#10;Description automatically generated">
              <a:extLst>
                <a:ext uri="{FF2B5EF4-FFF2-40B4-BE49-F238E27FC236}">
                  <a16:creationId xmlns:a16="http://schemas.microsoft.com/office/drawing/2014/main" id="{95F352FD-4AD1-4D1A-3740-0DDF580B0E9A}"/>
                </a:ext>
              </a:extLst>
            </p:cNvPr>
            <p:cNvPicPr>
              <a:picLocks noChangeAspect="1"/>
            </p:cNvPicPr>
            <p:nvPr/>
          </p:nvPicPr>
          <p:blipFill rotWithShape="1">
            <a:blip r:embed="rId12">
              <a:extLst>
                <a:ext uri="{BEBA8EAE-BF5A-486C-A8C5-ECC9F3942E4B}">
                  <a14:imgProps xmlns:a14="http://schemas.microsoft.com/office/drawing/2010/main">
                    <a14:imgLayer r:embed="rId13">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9" name="Rectangle 8">
              <a:extLst>
                <a:ext uri="{FF2B5EF4-FFF2-40B4-BE49-F238E27FC236}">
                  <a16:creationId xmlns:a16="http://schemas.microsoft.com/office/drawing/2014/main" id="{71959484-5BF5-77AE-BFF6-DE2C487B2EC4}"/>
                </a:ext>
              </a:extLst>
            </p:cNvPr>
            <p:cNvSpPr/>
            <p:nvPr/>
          </p:nvSpPr>
          <p:spPr>
            <a:xfrm>
              <a:off x="673618" y="3146874"/>
              <a:ext cx="1444752" cy="18610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400" b="1">
                  <a:solidFill>
                    <a:schemeClr val="bg1"/>
                  </a:solidFill>
                  <a:latin typeface="Amasis MT Pro Medium" panose="02040604050005020304" pitchFamily="18" charset="0"/>
                </a:rPr>
                <a:t>SUPPER</a:t>
              </a:r>
            </a:p>
          </p:txBody>
        </p:sp>
        <p:sp>
          <p:nvSpPr>
            <p:cNvPr id="10" name="Rectangle 9">
              <a:extLst>
                <a:ext uri="{FF2B5EF4-FFF2-40B4-BE49-F238E27FC236}">
                  <a16:creationId xmlns:a16="http://schemas.microsoft.com/office/drawing/2014/main" id="{53AAA86C-ACAB-E0CB-B31D-D5D9455860E3}"/>
                </a:ext>
              </a:extLst>
            </p:cNvPr>
            <p:cNvSpPr/>
            <p:nvPr/>
          </p:nvSpPr>
          <p:spPr>
            <a:xfrm>
              <a:off x="663106" y="2801656"/>
              <a:ext cx="423011" cy="239898"/>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8</a:t>
              </a:r>
            </a:p>
          </p:txBody>
        </p:sp>
      </p:grpSp>
    </p:spTree>
    <p:extLst>
      <p:ext uri="{BB962C8B-B14F-4D97-AF65-F5344CB8AC3E}">
        <p14:creationId xmlns:p14="http://schemas.microsoft.com/office/powerpoint/2010/main" val="31949795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 presetClass="entr" presetSubtype="4" fill="hold"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2" presetClass="entr" presetSubtype="4" fill="hold" nodeType="afterEffect">
                                  <p:stCondLst>
                                    <p:cond delay="0"/>
                                  </p:stCondLst>
                                  <p:childTnLst>
                                    <p:set>
                                      <p:cBhvr>
                                        <p:cTn id="19" dur="1" fill="hold">
                                          <p:stCondLst>
                                            <p:cond delay="0"/>
                                          </p:stCondLst>
                                        </p:cTn>
                                        <p:tgtEl>
                                          <p:spTgt spid="36"/>
                                        </p:tgtEl>
                                        <p:attrNameLst>
                                          <p:attrName>style.visibility</p:attrName>
                                        </p:attrNameLst>
                                      </p:cBhvr>
                                      <p:to>
                                        <p:strVal val="visible"/>
                                      </p:to>
                                    </p:set>
                                    <p:anim calcmode="lin" valueType="num">
                                      <p:cBhvr additive="base">
                                        <p:cTn id="20" dur="500" fill="hold"/>
                                        <p:tgtEl>
                                          <p:spTgt spid="36"/>
                                        </p:tgtEl>
                                        <p:attrNameLst>
                                          <p:attrName>ppt_x</p:attrName>
                                        </p:attrNameLst>
                                      </p:cBhvr>
                                      <p:tavLst>
                                        <p:tav tm="0">
                                          <p:val>
                                            <p:strVal val="#ppt_x"/>
                                          </p:val>
                                        </p:tav>
                                        <p:tav tm="100000">
                                          <p:val>
                                            <p:strVal val="#ppt_x"/>
                                          </p:val>
                                        </p:tav>
                                      </p:tavLst>
                                    </p:anim>
                                    <p:anim calcmode="lin" valueType="num">
                                      <p:cBhvr additive="base">
                                        <p:cTn id="21" dur="500" fill="hold"/>
                                        <p:tgtEl>
                                          <p:spTgt spid="36"/>
                                        </p:tgtEl>
                                        <p:attrNameLst>
                                          <p:attrName>ppt_y</p:attrName>
                                        </p:attrNameLst>
                                      </p:cBhvr>
                                      <p:tavLst>
                                        <p:tav tm="0">
                                          <p:val>
                                            <p:strVal val="1+#ppt_h/2"/>
                                          </p:val>
                                        </p:tav>
                                        <p:tav tm="100000">
                                          <p:val>
                                            <p:strVal val="#ppt_y"/>
                                          </p:val>
                                        </p:tav>
                                      </p:tavLst>
                                    </p:anim>
                                  </p:childTnLst>
                                </p:cTn>
                              </p:par>
                            </p:childTnLst>
                          </p:cTn>
                        </p:par>
                        <p:par>
                          <p:cTn id="22" fill="hold">
                            <p:stCondLst>
                              <p:cond delay="2500"/>
                            </p:stCondLst>
                            <p:childTnLst>
                              <p:par>
                                <p:cTn id="23" presetID="2" presetClass="entr" presetSubtype="4" fill="hold" nodeType="afterEffect">
                                  <p:stCondLst>
                                    <p:cond delay="0"/>
                                  </p:stCondLst>
                                  <p:childTnLst>
                                    <p:set>
                                      <p:cBhvr>
                                        <p:cTn id="24" dur="1" fill="hold">
                                          <p:stCondLst>
                                            <p:cond delay="0"/>
                                          </p:stCondLst>
                                        </p:cTn>
                                        <p:tgtEl>
                                          <p:spTgt spid="30"/>
                                        </p:tgtEl>
                                        <p:attrNameLst>
                                          <p:attrName>style.visibility</p:attrName>
                                        </p:attrNameLst>
                                      </p:cBhvr>
                                      <p:to>
                                        <p:strVal val="visible"/>
                                      </p:to>
                                    </p:set>
                                    <p:anim calcmode="lin" valueType="num">
                                      <p:cBhvr additive="base">
                                        <p:cTn id="25" dur="500" fill="hold"/>
                                        <p:tgtEl>
                                          <p:spTgt spid="30"/>
                                        </p:tgtEl>
                                        <p:attrNameLst>
                                          <p:attrName>ppt_x</p:attrName>
                                        </p:attrNameLst>
                                      </p:cBhvr>
                                      <p:tavLst>
                                        <p:tav tm="0">
                                          <p:val>
                                            <p:strVal val="#ppt_x"/>
                                          </p:val>
                                        </p:tav>
                                        <p:tav tm="100000">
                                          <p:val>
                                            <p:strVal val="#ppt_x"/>
                                          </p:val>
                                        </p:tav>
                                      </p:tavLst>
                                    </p:anim>
                                    <p:anim calcmode="lin" valueType="num">
                                      <p:cBhvr additive="base">
                                        <p:cTn id="26" dur="500" fill="hold"/>
                                        <p:tgtEl>
                                          <p:spTgt spid="30"/>
                                        </p:tgtEl>
                                        <p:attrNameLst>
                                          <p:attrName>ppt_y</p:attrName>
                                        </p:attrNameLst>
                                      </p:cBhvr>
                                      <p:tavLst>
                                        <p:tav tm="0">
                                          <p:val>
                                            <p:strVal val="1+#ppt_h/2"/>
                                          </p:val>
                                        </p:tav>
                                        <p:tav tm="100000">
                                          <p:val>
                                            <p:strVal val="#ppt_y"/>
                                          </p:val>
                                        </p:tav>
                                      </p:tavLst>
                                    </p:anim>
                                  </p:childTnLst>
                                </p:cTn>
                              </p:par>
                            </p:childTnLst>
                          </p:cTn>
                        </p:par>
                        <p:par>
                          <p:cTn id="27" fill="hold">
                            <p:stCondLst>
                              <p:cond delay="3000"/>
                            </p:stCondLst>
                            <p:childTnLst>
                              <p:par>
                                <p:cTn id="28" presetID="2" presetClass="entr" presetSubtype="4" fill="hold"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additive="base">
                                        <p:cTn id="30" dur="500" fill="hold"/>
                                        <p:tgtEl>
                                          <p:spTgt spid="25"/>
                                        </p:tgtEl>
                                        <p:attrNameLst>
                                          <p:attrName>ppt_x</p:attrName>
                                        </p:attrNameLst>
                                      </p:cBhvr>
                                      <p:tavLst>
                                        <p:tav tm="0">
                                          <p:val>
                                            <p:strVal val="#ppt_x"/>
                                          </p:val>
                                        </p:tav>
                                        <p:tav tm="100000">
                                          <p:val>
                                            <p:strVal val="#ppt_x"/>
                                          </p:val>
                                        </p:tav>
                                      </p:tavLst>
                                    </p:anim>
                                    <p:anim calcmode="lin" valueType="num">
                                      <p:cBhvr additive="base">
                                        <p:cTn id="31" dur="500" fill="hold"/>
                                        <p:tgtEl>
                                          <p:spTgt spid="25"/>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2" presetClass="entr" presetSubtype="4"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additive="base">
                                        <p:cTn id="35" dur="500" fill="hold"/>
                                        <p:tgtEl>
                                          <p:spTgt spid="27"/>
                                        </p:tgtEl>
                                        <p:attrNameLst>
                                          <p:attrName>ppt_x</p:attrName>
                                        </p:attrNameLst>
                                      </p:cBhvr>
                                      <p:tavLst>
                                        <p:tav tm="0">
                                          <p:val>
                                            <p:strVal val="#ppt_x"/>
                                          </p:val>
                                        </p:tav>
                                        <p:tav tm="100000">
                                          <p:val>
                                            <p:strVal val="#ppt_x"/>
                                          </p:val>
                                        </p:tav>
                                      </p:tavLst>
                                    </p:anim>
                                    <p:anim calcmode="lin" valueType="num">
                                      <p:cBhvr additive="base">
                                        <p:cTn id="36" dur="500" fill="hold"/>
                                        <p:tgtEl>
                                          <p:spTgt spid="27"/>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nodeType="afterEffect">
                                  <p:stCondLst>
                                    <p:cond delay="0"/>
                                  </p:stCondLst>
                                  <p:childTnLst>
                                    <p:set>
                                      <p:cBhvr>
                                        <p:cTn id="39" dur="1" fill="hold">
                                          <p:stCondLst>
                                            <p:cond delay="0"/>
                                          </p:stCondLst>
                                        </p:cTn>
                                        <p:tgtEl>
                                          <p:spTgt spid="28"/>
                                        </p:tgtEl>
                                        <p:attrNameLst>
                                          <p:attrName>style.visibility</p:attrName>
                                        </p:attrNameLst>
                                      </p:cBhvr>
                                      <p:to>
                                        <p:strVal val="visible"/>
                                      </p:to>
                                    </p:set>
                                    <p:anim calcmode="lin" valueType="num">
                                      <p:cBhvr additive="base">
                                        <p:cTn id="40" dur="500" fill="hold"/>
                                        <p:tgtEl>
                                          <p:spTgt spid="28"/>
                                        </p:tgtEl>
                                        <p:attrNameLst>
                                          <p:attrName>ppt_x</p:attrName>
                                        </p:attrNameLst>
                                      </p:cBhvr>
                                      <p:tavLst>
                                        <p:tav tm="0">
                                          <p:val>
                                            <p:strVal val="#ppt_x"/>
                                          </p:val>
                                        </p:tav>
                                        <p:tav tm="100000">
                                          <p:val>
                                            <p:strVal val="#ppt_x"/>
                                          </p:val>
                                        </p:tav>
                                      </p:tavLst>
                                    </p:anim>
                                    <p:anim calcmode="lin" valueType="num">
                                      <p:cBhvr additive="base">
                                        <p:cTn id="41" dur="500" fill="hold"/>
                                        <p:tgtEl>
                                          <p:spTgt spid="28"/>
                                        </p:tgtEl>
                                        <p:attrNameLst>
                                          <p:attrName>ppt_y</p:attrName>
                                        </p:attrNameLst>
                                      </p:cBhvr>
                                      <p:tavLst>
                                        <p:tav tm="0">
                                          <p:val>
                                            <p:strVal val="1+#ppt_h/2"/>
                                          </p:val>
                                        </p:tav>
                                        <p:tav tm="100000">
                                          <p:val>
                                            <p:strVal val="#ppt_y"/>
                                          </p:val>
                                        </p:tav>
                                      </p:tavLst>
                                    </p:anim>
                                  </p:childTnLst>
                                </p:cTn>
                              </p:par>
                            </p:childTnLst>
                          </p:cTn>
                        </p:par>
                        <p:par>
                          <p:cTn id="42" fill="hold">
                            <p:stCondLst>
                              <p:cond delay="4500"/>
                            </p:stCondLst>
                            <p:childTnLst>
                              <p:par>
                                <p:cTn id="43" presetID="2" presetClass="entr" presetSubtype="4" fill="hold" nodeType="afterEffect">
                                  <p:stCondLst>
                                    <p:cond delay="0"/>
                                  </p:stCondLst>
                                  <p:childTnLst>
                                    <p:set>
                                      <p:cBhvr>
                                        <p:cTn id="44" dur="1" fill="hold">
                                          <p:stCondLst>
                                            <p:cond delay="0"/>
                                          </p:stCondLst>
                                        </p:cTn>
                                        <p:tgtEl>
                                          <p:spTgt spid="31"/>
                                        </p:tgtEl>
                                        <p:attrNameLst>
                                          <p:attrName>style.visibility</p:attrName>
                                        </p:attrNameLst>
                                      </p:cBhvr>
                                      <p:to>
                                        <p:strVal val="visible"/>
                                      </p:to>
                                    </p:set>
                                    <p:anim calcmode="lin" valueType="num">
                                      <p:cBhvr additive="base">
                                        <p:cTn id="45" dur="500" fill="hold"/>
                                        <p:tgtEl>
                                          <p:spTgt spid="31"/>
                                        </p:tgtEl>
                                        <p:attrNameLst>
                                          <p:attrName>ppt_x</p:attrName>
                                        </p:attrNameLst>
                                      </p:cBhvr>
                                      <p:tavLst>
                                        <p:tav tm="0">
                                          <p:val>
                                            <p:strVal val="#ppt_x"/>
                                          </p:val>
                                        </p:tav>
                                        <p:tav tm="100000">
                                          <p:val>
                                            <p:strVal val="#ppt_x"/>
                                          </p:val>
                                        </p:tav>
                                      </p:tavLst>
                                    </p:anim>
                                    <p:anim calcmode="lin" valueType="num">
                                      <p:cBhvr additive="base">
                                        <p:cTn id="46" dur="500" fill="hold"/>
                                        <p:tgtEl>
                                          <p:spTgt spid="31"/>
                                        </p:tgtEl>
                                        <p:attrNameLst>
                                          <p:attrName>ppt_y</p:attrName>
                                        </p:attrNameLst>
                                      </p:cBhvr>
                                      <p:tavLst>
                                        <p:tav tm="0">
                                          <p:val>
                                            <p:strVal val="1+#ppt_h/2"/>
                                          </p:val>
                                        </p:tav>
                                        <p:tav tm="100000">
                                          <p:val>
                                            <p:strVal val="#ppt_y"/>
                                          </p:val>
                                        </p:tav>
                                      </p:tavLst>
                                    </p:anim>
                                  </p:childTnLst>
                                </p:cTn>
                              </p:par>
                            </p:childTnLst>
                          </p:cTn>
                        </p:par>
                        <p:par>
                          <p:cTn id="47" fill="hold">
                            <p:stCondLst>
                              <p:cond delay="5000"/>
                            </p:stCondLst>
                            <p:childTnLst>
                              <p:par>
                                <p:cTn id="48" presetID="2" presetClass="entr" presetSubtype="4" fill="hold" nodeType="afterEffect">
                                  <p:stCondLst>
                                    <p:cond delay="0"/>
                                  </p:stCondLst>
                                  <p:childTnLst>
                                    <p:set>
                                      <p:cBhvr>
                                        <p:cTn id="49" dur="1" fill="hold">
                                          <p:stCondLst>
                                            <p:cond delay="0"/>
                                          </p:stCondLst>
                                        </p:cTn>
                                        <p:tgtEl>
                                          <p:spTgt spid="29"/>
                                        </p:tgtEl>
                                        <p:attrNameLst>
                                          <p:attrName>style.visibility</p:attrName>
                                        </p:attrNameLst>
                                      </p:cBhvr>
                                      <p:to>
                                        <p:strVal val="visible"/>
                                      </p:to>
                                    </p:set>
                                    <p:anim calcmode="lin" valueType="num">
                                      <p:cBhvr additive="base">
                                        <p:cTn id="50" dur="500" fill="hold"/>
                                        <p:tgtEl>
                                          <p:spTgt spid="29"/>
                                        </p:tgtEl>
                                        <p:attrNameLst>
                                          <p:attrName>ppt_x</p:attrName>
                                        </p:attrNameLst>
                                      </p:cBhvr>
                                      <p:tavLst>
                                        <p:tav tm="0">
                                          <p:val>
                                            <p:strVal val="#ppt_x"/>
                                          </p:val>
                                        </p:tav>
                                        <p:tav tm="100000">
                                          <p:val>
                                            <p:strVal val="#ppt_x"/>
                                          </p:val>
                                        </p:tav>
                                      </p:tavLst>
                                    </p:anim>
                                    <p:anim calcmode="lin" valueType="num">
                                      <p:cBhvr additive="base">
                                        <p:cTn id="51" dur="500" fill="hold"/>
                                        <p:tgtEl>
                                          <p:spTgt spid="29"/>
                                        </p:tgtEl>
                                        <p:attrNameLst>
                                          <p:attrName>ppt_y</p:attrName>
                                        </p:attrNameLst>
                                      </p:cBhvr>
                                      <p:tavLst>
                                        <p:tav tm="0">
                                          <p:val>
                                            <p:strVal val="1+#ppt_h/2"/>
                                          </p:val>
                                        </p:tav>
                                        <p:tav tm="100000">
                                          <p:val>
                                            <p:strVal val="#ppt_y"/>
                                          </p:val>
                                        </p:tav>
                                      </p:tavLst>
                                    </p:anim>
                                  </p:childTnLst>
                                </p:cTn>
                              </p:par>
                            </p:childTnLst>
                          </p:cTn>
                        </p:par>
                        <p:par>
                          <p:cTn id="52" fill="hold">
                            <p:stCondLst>
                              <p:cond delay="5500"/>
                            </p:stCondLst>
                            <p:childTnLst>
                              <p:par>
                                <p:cTn id="53" presetID="2" presetClass="entr" presetSubtype="4" fill="hold" nodeType="afterEffect">
                                  <p:stCondLst>
                                    <p:cond delay="0"/>
                                  </p:stCondLst>
                                  <p:childTnLst>
                                    <p:set>
                                      <p:cBhvr>
                                        <p:cTn id="54" dur="1" fill="hold">
                                          <p:stCondLst>
                                            <p:cond delay="0"/>
                                          </p:stCondLst>
                                        </p:cTn>
                                        <p:tgtEl>
                                          <p:spTgt spid="26"/>
                                        </p:tgtEl>
                                        <p:attrNameLst>
                                          <p:attrName>style.visibility</p:attrName>
                                        </p:attrNameLst>
                                      </p:cBhvr>
                                      <p:to>
                                        <p:strVal val="visible"/>
                                      </p:to>
                                    </p:set>
                                    <p:anim calcmode="lin" valueType="num">
                                      <p:cBhvr additive="base">
                                        <p:cTn id="55" dur="500" fill="hold"/>
                                        <p:tgtEl>
                                          <p:spTgt spid="26"/>
                                        </p:tgtEl>
                                        <p:attrNameLst>
                                          <p:attrName>ppt_x</p:attrName>
                                        </p:attrNameLst>
                                      </p:cBhvr>
                                      <p:tavLst>
                                        <p:tav tm="0">
                                          <p:val>
                                            <p:strVal val="#ppt_x"/>
                                          </p:val>
                                        </p:tav>
                                        <p:tav tm="100000">
                                          <p:val>
                                            <p:strVal val="#ppt_x"/>
                                          </p:val>
                                        </p:tav>
                                      </p:tavLst>
                                    </p:anim>
                                    <p:anim calcmode="lin" valueType="num">
                                      <p:cBhvr additive="base">
                                        <p:cTn id="56"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in TItle">
            <a:extLst>
              <a:ext uri="{FF2B5EF4-FFF2-40B4-BE49-F238E27FC236}">
                <a16:creationId xmlns:a16="http://schemas.microsoft.com/office/drawing/2014/main" id="{FE3D86BA-AFFA-44AC-87C7-CE306AADBCFA}"/>
              </a:ext>
            </a:extLst>
          </p:cNvPr>
          <p:cNvSpPr>
            <a:spLocks noGrp="1"/>
          </p:cNvSpPr>
          <p:nvPr>
            <p:ph type="title"/>
          </p:nvPr>
        </p:nvSpPr>
        <p:spPr>
          <a:xfrm>
            <a:off x="-1402699" y="59857"/>
            <a:ext cx="8574731" cy="1143000"/>
          </a:xfrm>
        </p:spPr>
        <p:txBody>
          <a:bodyPr anchor="t" anchorCtr="0">
            <a:normAutofit/>
          </a:bodyPr>
          <a:lstStyle/>
          <a:p>
            <a:pPr algn="ctr"/>
            <a:r>
              <a:rPr lang="en-US">
                <a:latin typeface="Amasis MT Pro Medium" panose="02040604050005020304" pitchFamily="18" charset="0"/>
              </a:rPr>
              <a:t>9. Saturday Meal Service </a:t>
            </a:r>
          </a:p>
        </p:txBody>
      </p:sp>
      <p:sp>
        <p:nvSpPr>
          <p:cNvPr id="107" name="Rectangle 106">
            <a:extLst>
              <a:ext uri="{FF2B5EF4-FFF2-40B4-BE49-F238E27FC236}">
                <a16:creationId xmlns:a16="http://schemas.microsoft.com/office/drawing/2014/main" id="{99D0F06B-B85C-408B-9854-C5C458E610BB}"/>
              </a:ext>
            </a:extLst>
          </p:cNvPr>
          <p:cNvSpPr/>
          <p:nvPr/>
        </p:nvSpPr>
        <p:spPr>
          <a:xfrm>
            <a:off x="9339682" y="1412949"/>
            <a:ext cx="2615630" cy="3836866"/>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p:txBody>
      </p:sp>
      <p:sp>
        <p:nvSpPr>
          <p:cNvPr id="108" name="Rectangle 107">
            <a:extLst>
              <a:ext uri="{FF2B5EF4-FFF2-40B4-BE49-F238E27FC236}">
                <a16:creationId xmlns:a16="http://schemas.microsoft.com/office/drawing/2014/main" id="{B3B2B58D-1A4A-462B-9870-7F1B67833217}"/>
              </a:ext>
            </a:extLst>
          </p:cNvPr>
          <p:cNvSpPr/>
          <p:nvPr/>
        </p:nvSpPr>
        <p:spPr>
          <a:xfrm>
            <a:off x="9393231" y="1454239"/>
            <a:ext cx="2514149" cy="3726273"/>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a:p>
            <a:pPr algn="ctr"/>
            <a:endParaRPr lang="en-US">
              <a:solidFill>
                <a:schemeClr val="bg1"/>
              </a:solidFill>
            </a:endParaRPr>
          </a:p>
        </p:txBody>
      </p:sp>
      <p:grpSp>
        <p:nvGrpSpPr>
          <p:cNvPr id="27" name="Group 26">
            <a:extLst>
              <a:ext uri="{FF2B5EF4-FFF2-40B4-BE49-F238E27FC236}">
                <a16:creationId xmlns:a16="http://schemas.microsoft.com/office/drawing/2014/main" id="{CE1F9578-7AC8-98D0-EF25-86F9BD2E7694}"/>
              </a:ext>
            </a:extLst>
          </p:cNvPr>
          <p:cNvGrpSpPr/>
          <p:nvPr/>
        </p:nvGrpSpPr>
        <p:grpSpPr>
          <a:xfrm>
            <a:off x="-568515" y="3827352"/>
            <a:ext cx="2990862" cy="2869049"/>
            <a:chOff x="3365766" y="1013372"/>
            <a:chExt cx="2582562" cy="2383918"/>
          </a:xfrm>
        </p:grpSpPr>
        <p:sp>
          <p:nvSpPr>
            <p:cNvPr id="13" name="Rectangle 12">
              <a:extLst>
                <a:ext uri="{FF2B5EF4-FFF2-40B4-BE49-F238E27FC236}">
                  <a16:creationId xmlns:a16="http://schemas.microsoft.com/office/drawing/2014/main" id="{0E06C91E-DCB5-5F4E-4EF0-A6B72755DCB7}"/>
                </a:ext>
              </a:extLst>
            </p:cNvPr>
            <p:cNvSpPr/>
            <p:nvPr/>
          </p:nvSpPr>
          <p:spPr>
            <a:xfrm>
              <a:off x="3897477" y="1013372"/>
              <a:ext cx="1534264" cy="2383918"/>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200"/>
            </a:p>
          </p:txBody>
        </p:sp>
        <p:pic>
          <p:nvPicPr>
            <p:cNvPr id="88" name="Picture 87">
              <a:extLst>
                <a:ext uri="{FF2B5EF4-FFF2-40B4-BE49-F238E27FC236}">
                  <a16:creationId xmlns:a16="http://schemas.microsoft.com/office/drawing/2014/main" id="{BA903699-93CE-4192-89B6-5D93AC1ECB54}"/>
                </a:ext>
              </a:extLst>
            </p:cNvPr>
            <p:cNvPicPr>
              <a:picLocks noChangeAspect="1"/>
            </p:cNvPicPr>
            <p:nvPr/>
          </p:nvPicPr>
          <p:blipFill rotWithShape="1">
            <a:blip r:embed="rId3"/>
            <a:srcRect l="1789" t="1493" r="1575" b="1193"/>
            <a:stretch/>
          </p:blipFill>
          <p:spPr>
            <a:xfrm>
              <a:off x="3971600" y="1161190"/>
              <a:ext cx="1386017" cy="1806014"/>
            </a:xfrm>
            <a:prstGeom prst="rect">
              <a:avLst/>
            </a:prstGeom>
          </p:spPr>
        </p:pic>
        <p:sp>
          <p:nvSpPr>
            <p:cNvPr id="115" name="Rectangle 114">
              <a:extLst>
                <a:ext uri="{FF2B5EF4-FFF2-40B4-BE49-F238E27FC236}">
                  <a16:creationId xmlns:a16="http://schemas.microsoft.com/office/drawing/2014/main" id="{8B074B5F-A002-49A7-9BC7-358D0E702E4D}"/>
                </a:ext>
              </a:extLst>
            </p:cNvPr>
            <p:cNvSpPr/>
            <p:nvPr/>
          </p:nvSpPr>
          <p:spPr>
            <a:xfrm>
              <a:off x="3365766" y="2880871"/>
              <a:ext cx="2582562" cy="376349"/>
            </a:xfrm>
            <a:prstGeom prst="rect">
              <a:avLst/>
            </a:prstGeom>
            <a:noFill/>
          </p:spPr>
          <p:txBody>
            <a:bodyPr wrap="square" lIns="91440" tIns="45720" rIns="91440" bIns="45720">
              <a:spAutoFit/>
            </a:bodyPr>
            <a:lstStyle/>
            <a:p>
              <a:pPr algn="ctr"/>
              <a:endParaRPr lang="en-US" sz="1200" b="1"/>
            </a:p>
            <a:p>
              <a:pPr algn="ctr"/>
              <a:r>
                <a:rPr lang="en-US" sz="1200" b="1"/>
                <a:t>Attendance Rosters </a:t>
              </a:r>
            </a:p>
          </p:txBody>
        </p:sp>
      </p:grpSp>
      <p:grpSp>
        <p:nvGrpSpPr>
          <p:cNvPr id="30" name="Group 29">
            <a:extLst>
              <a:ext uri="{FF2B5EF4-FFF2-40B4-BE49-F238E27FC236}">
                <a16:creationId xmlns:a16="http://schemas.microsoft.com/office/drawing/2014/main" id="{6E775D1A-414A-0ED3-1D38-23B7E3B3C4FA}"/>
              </a:ext>
            </a:extLst>
          </p:cNvPr>
          <p:cNvGrpSpPr/>
          <p:nvPr/>
        </p:nvGrpSpPr>
        <p:grpSpPr>
          <a:xfrm>
            <a:off x="3174619" y="3835985"/>
            <a:ext cx="4551422" cy="1891460"/>
            <a:chOff x="4690300" y="3809594"/>
            <a:chExt cx="3855900" cy="1781562"/>
          </a:xfrm>
        </p:grpSpPr>
        <p:sp>
          <p:nvSpPr>
            <p:cNvPr id="18" name="Rectangle 17">
              <a:extLst>
                <a:ext uri="{FF2B5EF4-FFF2-40B4-BE49-F238E27FC236}">
                  <a16:creationId xmlns:a16="http://schemas.microsoft.com/office/drawing/2014/main" id="{C1FB39F4-FF99-654E-F093-F8C27A5E4051}"/>
                </a:ext>
              </a:extLst>
            </p:cNvPr>
            <p:cNvSpPr/>
            <p:nvPr/>
          </p:nvSpPr>
          <p:spPr>
            <a:xfrm rot="5400000">
              <a:off x="5744922" y="3696378"/>
              <a:ext cx="1746656" cy="1973087"/>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a:extLst>
                <a:ext uri="{FF2B5EF4-FFF2-40B4-BE49-F238E27FC236}">
                  <a16:creationId xmlns:a16="http://schemas.microsoft.com/office/drawing/2014/main" id="{4969AC09-507C-15C9-5FE3-0A2FC67DCEDB}"/>
                </a:ext>
              </a:extLst>
            </p:cNvPr>
            <p:cNvPicPr>
              <a:picLocks noChangeAspect="1"/>
            </p:cNvPicPr>
            <p:nvPr/>
          </p:nvPicPr>
          <p:blipFill rotWithShape="1">
            <a:blip r:embed="rId4"/>
            <a:srcRect b="10332"/>
            <a:stretch/>
          </p:blipFill>
          <p:spPr>
            <a:xfrm>
              <a:off x="5732023" y="3872001"/>
              <a:ext cx="1775815" cy="1257490"/>
            </a:xfrm>
            <a:prstGeom prst="rect">
              <a:avLst/>
            </a:prstGeom>
          </p:spPr>
        </p:pic>
        <p:sp>
          <p:nvSpPr>
            <p:cNvPr id="58" name="Rectangle 57">
              <a:extLst>
                <a:ext uri="{FF2B5EF4-FFF2-40B4-BE49-F238E27FC236}">
                  <a16:creationId xmlns:a16="http://schemas.microsoft.com/office/drawing/2014/main" id="{7594C467-E913-4C65-BE69-FFF7585E66E0}"/>
                </a:ext>
              </a:extLst>
            </p:cNvPr>
            <p:cNvSpPr/>
            <p:nvPr/>
          </p:nvSpPr>
          <p:spPr>
            <a:xfrm>
              <a:off x="4690300" y="5129491"/>
              <a:ext cx="3855900" cy="461665"/>
            </a:xfrm>
            <a:prstGeom prst="rect">
              <a:avLst/>
            </a:prstGeom>
            <a:noFill/>
          </p:spPr>
          <p:txBody>
            <a:bodyPr wrap="square" lIns="91440" tIns="45720" rIns="91440" bIns="45720">
              <a:spAutoFit/>
            </a:bodyPr>
            <a:lstStyle/>
            <a:p>
              <a:pPr algn="ctr"/>
              <a:r>
                <a:rPr lang="en-US" sz="1200" b="1"/>
                <a:t>Saturday Daily Meal</a:t>
              </a:r>
            </a:p>
            <a:p>
              <a:pPr algn="ctr"/>
              <a:r>
                <a:rPr lang="en-US" sz="1200" b="1"/>
                <a:t>Transport Record </a:t>
              </a:r>
            </a:p>
          </p:txBody>
        </p:sp>
      </p:grpSp>
      <p:grpSp>
        <p:nvGrpSpPr>
          <p:cNvPr id="31" name="Group 30">
            <a:extLst>
              <a:ext uri="{FF2B5EF4-FFF2-40B4-BE49-F238E27FC236}">
                <a16:creationId xmlns:a16="http://schemas.microsoft.com/office/drawing/2014/main" id="{8C6F42EF-94EC-D4C1-0672-C2E1770DE8A5}"/>
              </a:ext>
            </a:extLst>
          </p:cNvPr>
          <p:cNvGrpSpPr/>
          <p:nvPr/>
        </p:nvGrpSpPr>
        <p:grpSpPr>
          <a:xfrm>
            <a:off x="1286183" y="4672182"/>
            <a:ext cx="3460801" cy="1965791"/>
            <a:chOff x="-151402" y="3567441"/>
            <a:chExt cx="3072308" cy="2069603"/>
          </a:xfrm>
        </p:grpSpPr>
        <p:sp>
          <p:nvSpPr>
            <p:cNvPr id="32" name="Rectangle 31">
              <a:extLst>
                <a:ext uri="{FF2B5EF4-FFF2-40B4-BE49-F238E27FC236}">
                  <a16:creationId xmlns:a16="http://schemas.microsoft.com/office/drawing/2014/main" id="{42F96064-49DF-D151-28E6-1080128C5064}"/>
                </a:ext>
              </a:extLst>
            </p:cNvPr>
            <p:cNvSpPr/>
            <p:nvPr/>
          </p:nvSpPr>
          <p:spPr>
            <a:xfrm>
              <a:off x="375140" y="3567441"/>
              <a:ext cx="2087735" cy="2015509"/>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3" name="Picture 32">
              <a:extLst>
                <a:ext uri="{FF2B5EF4-FFF2-40B4-BE49-F238E27FC236}">
                  <a16:creationId xmlns:a16="http://schemas.microsoft.com/office/drawing/2014/main" id="{9B230E44-6B8B-BBE9-DC56-45E936C81344}"/>
                </a:ext>
              </a:extLst>
            </p:cNvPr>
            <p:cNvPicPr>
              <a:picLocks noChangeAspect="1"/>
            </p:cNvPicPr>
            <p:nvPr/>
          </p:nvPicPr>
          <p:blipFill>
            <a:blip r:embed="rId5"/>
            <a:stretch>
              <a:fillRect/>
            </a:stretch>
          </p:blipFill>
          <p:spPr>
            <a:xfrm>
              <a:off x="481767" y="3715466"/>
              <a:ext cx="1905292" cy="1488815"/>
            </a:xfrm>
            <a:prstGeom prst="rect">
              <a:avLst/>
            </a:prstGeom>
            <a:solidFill>
              <a:srgbClr val="FDD1A9"/>
            </a:solidFill>
          </p:spPr>
        </p:pic>
        <p:sp>
          <p:nvSpPr>
            <p:cNvPr id="34" name="Rectangle 33">
              <a:extLst>
                <a:ext uri="{FF2B5EF4-FFF2-40B4-BE49-F238E27FC236}">
                  <a16:creationId xmlns:a16="http://schemas.microsoft.com/office/drawing/2014/main" id="{D1CFFC42-8C69-DA74-DC0C-A8CE9CD8F905}"/>
                </a:ext>
              </a:extLst>
            </p:cNvPr>
            <p:cNvSpPr/>
            <p:nvPr/>
          </p:nvSpPr>
          <p:spPr>
            <a:xfrm>
              <a:off x="-151402" y="5150999"/>
              <a:ext cx="3072308" cy="486045"/>
            </a:xfrm>
            <a:prstGeom prst="rect">
              <a:avLst/>
            </a:prstGeom>
            <a:noFill/>
          </p:spPr>
          <p:txBody>
            <a:bodyPr wrap="square" lIns="91440" tIns="45720" rIns="91440" bIns="45720">
              <a:spAutoFit/>
            </a:bodyPr>
            <a:lstStyle/>
            <a:p>
              <a:pPr algn="ctr"/>
              <a:r>
                <a:rPr lang="en-US" sz="1200" b="1" cap="none" spc="0">
                  <a:ln w="0"/>
                </a:rPr>
                <a:t>Production</a:t>
              </a:r>
            </a:p>
            <a:p>
              <a:pPr algn="ctr"/>
              <a:r>
                <a:rPr lang="en-US" sz="1200" b="1" cap="none" spc="0">
                  <a:ln w="0"/>
                </a:rPr>
                <a:t> Record Worksheet</a:t>
              </a:r>
            </a:p>
          </p:txBody>
        </p:sp>
      </p:grpSp>
      <p:grpSp>
        <p:nvGrpSpPr>
          <p:cNvPr id="16" name="Group 15">
            <a:extLst>
              <a:ext uri="{FF2B5EF4-FFF2-40B4-BE49-F238E27FC236}">
                <a16:creationId xmlns:a16="http://schemas.microsoft.com/office/drawing/2014/main" id="{764E6363-518F-8D55-7A53-6FD8BF7E34BB}"/>
              </a:ext>
            </a:extLst>
          </p:cNvPr>
          <p:cNvGrpSpPr/>
          <p:nvPr/>
        </p:nvGrpSpPr>
        <p:grpSpPr>
          <a:xfrm>
            <a:off x="-1141896" y="823735"/>
            <a:ext cx="4137624" cy="2887207"/>
            <a:chOff x="992549" y="1018610"/>
            <a:chExt cx="3576343" cy="2459581"/>
          </a:xfrm>
        </p:grpSpPr>
        <p:sp>
          <p:nvSpPr>
            <p:cNvPr id="17" name="Rectangle 16">
              <a:extLst>
                <a:ext uri="{FF2B5EF4-FFF2-40B4-BE49-F238E27FC236}">
                  <a16:creationId xmlns:a16="http://schemas.microsoft.com/office/drawing/2014/main" id="{EBE9F057-6D3B-2B27-3289-B5B72A6A2932}"/>
                </a:ext>
              </a:extLst>
            </p:cNvPr>
            <p:cNvSpPr/>
            <p:nvPr/>
          </p:nvSpPr>
          <p:spPr>
            <a:xfrm>
              <a:off x="2020053" y="1018610"/>
              <a:ext cx="1550130" cy="2459581"/>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extLst>
                <a:ext uri="{FF2B5EF4-FFF2-40B4-BE49-F238E27FC236}">
                  <a16:creationId xmlns:a16="http://schemas.microsoft.com/office/drawing/2014/main" id="{8C0F864D-C8A3-34A9-0F2C-22CA18BA1115}"/>
                </a:ext>
              </a:extLst>
            </p:cNvPr>
            <p:cNvPicPr preferRelativeResize="0">
              <a:picLocks/>
            </p:cNvPicPr>
            <p:nvPr/>
          </p:nvPicPr>
          <p:blipFill>
            <a:blip r:embed="rId6"/>
            <a:srcRect/>
            <a:stretch/>
          </p:blipFill>
          <p:spPr>
            <a:xfrm>
              <a:off x="2123871" y="1096763"/>
              <a:ext cx="1364191" cy="1875764"/>
            </a:xfrm>
            <a:prstGeom prst="rect">
              <a:avLst/>
            </a:prstGeom>
          </p:spPr>
        </p:pic>
        <p:sp>
          <p:nvSpPr>
            <p:cNvPr id="23" name="Rectangle 22">
              <a:extLst>
                <a:ext uri="{FF2B5EF4-FFF2-40B4-BE49-F238E27FC236}">
                  <a16:creationId xmlns:a16="http://schemas.microsoft.com/office/drawing/2014/main" id="{EDF832D5-CC8B-B6AB-6710-CEA74D9B9A18}"/>
                </a:ext>
              </a:extLst>
            </p:cNvPr>
            <p:cNvSpPr/>
            <p:nvPr/>
          </p:nvSpPr>
          <p:spPr>
            <a:xfrm>
              <a:off x="992549" y="2943708"/>
              <a:ext cx="3576343" cy="534483"/>
            </a:xfrm>
            <a:prstGeom prst="rect">
              <a:avLst/>
            </a:prstGeom>
            <a:noFill/>
          </p:spPr>
          <p:txBody>
            <a:bodyPr wrap="square" lIns="91440" tIns="45720" rIns="91440" bIns="45720">
              <a:spAutoFit/>
            </a:bodyPr>
            <a:lstStyle/>
            <a:p>
              <a:pPr algn="ctr"/>
              <a:r>
                <a:rPr lang="en-US" sz="1200" b="1"/>
                <a:t>Request to Begin </a:t>
              </a:r>
            </a:p>
            <a:p>
              <a:pPr algn="ctr"/>
              <a:r>
                <a:rPr lang="en-US" sz="1200" b="1"/>
                <a:t>or Change</a:t>
              </a:r>
            </a:p>
            <a:p>
              <a:pPr algn="ctr"/>
              <a:r>
                <a:rPr lang="en-US" sz="1200" b="1"/>
                <a:t> Saturday Meal Service</a:t>
              </a:r>
            </a:p>
          </p:txBody>
        </p:sp>
      </p:grpSp>
      <p:grpSp>
        <p:nvGrpSpPr>
          <p:cNvPr id="37" name="Group 36">
            <a:extLst>
              <a:ext uri="{FF2B5EF4-FFF2-40B4-BE49-F238E27FC236}">
                <a16:creationId xmlns:a16="http://schemas.microsoft.com/office/drawing/2014/main" id="{9DD133E5-A86B-40A2-BBA3-BDA2EED13A32}"/>
              </a:ext>
            </a:extLst>
          </p:cNvPr>
          <p:cNvGrpSpPr/>
          <p:nvPr/>
        </p:nvGrpSpPr>
        <p:grpSpPr>
          <a:xfrm>
            <a:off x="729930" y="818888"/>
            <a:ext cx="4075017" cy="2891273"/>
            <a:chOff x="1006946" y="1018610"/>
            <a:chExt cx="3576343" cy="2459581"/>
          </a:xfrm>
        </p:grpSpPr>
        <p:sp>
          <p:nvSpPr>
            <p:cNvPr id="38" name="Rectangle 37">
              <a:extLst>
                <a:ext uri="{FF2B5EF4-FFF2-40B4-BE49-F238E27FC236}">
                  <a16:creationId xmlns:a16="http://schemas.microsoft.com/office/drawing/2014/main" id="{6F07D791-60E8-7E83-92C5-731117A6D359}"/>
                </a:ext>
              </a:extLst>
            </p:cNvPr>
            <p:cNvSpPr/>
            <p:nvPr/>
          </p:nvSpPr>
          <p:spPr>
            <a:xfrm>
              <a:off x="2020053" y="1018610"/>
              <a:ext cx="1550130" cy="2459581"/>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38">
              <a:extLst>
                <a:ext uri="{FF2B5EF4-FFF2-40B4-BE49-F238E27FC236}">
                  <a16:creationId xmlns:a16="http://schemas.microsoft.com/office/drawing/2014/main" id="{F0F03F1B-52FF-AE89-0BCB-90568C7B7FB3}"/>
                </a:ext>
              </a:extLst>
            </p:cNvPr>
            <p:cNvPicPr preferRelativeResize="0">
              <a:picLocks/>
            </p:cNvPicPr>
            <p:nvPr/>
          </p:nvPicPr>
          <p:blipFill>
            <a:blip r:embed="rId7"/>
            <a:srcRect/>
            <a:stretch/>
          </p:blipFill>
          <p:spPr>
            <a:xfrm>
              <a:off x="2123871" y="1096763"/>
              <a:ext cx="1364191" cy="1875763"/>
            </a:xfrm>
            <a:prstGeom prst="rect">
              <a:avLst/>
            </a:prstGeom>
          </p:spPr>
        </p:pic>
        <p:sp>
          <p:nvSpPr>
            <p:cNvPr id="40" name="Rectangle 39">
              <a:extLst>
                <a:ext uri="{FF2B5EF4-FFF2-40B4-BE49-F238E27FC236}">
                  <a16:creationId xmlns:a16="http://schemas.microsoft.com/office/drawing/2014/main" id="{834107AD-797E-B181-0D13-896E6B75FDAD}"/>
                </a:ext>
              </a:extLst>
            </p:cNvPr>
            <p:cNvSpPr/>
            <p:nvPr/>
          </p:nvSpPr>
          <p:spPr>
            <a:xfrm>
              <a:off x="1006946" y="3020111"/>
              <a:ext cx="3576343" cy="381774"/>
            </a:xfrm>
            <a:prstGeom prst="rect">
              <a:avLst/>
            </a:prstGeom>
            <a:noFill/>
          </p:spPr>
          <p:txBody>
            <a:bodyPr wrap="square" lIns="91440" tIns="45720" rIns="91440" bIns="45720">
              <a:spAutoFit/>
            </a:bodyPr>
            <a:lstStyle/>
            <a:p>
              <a:pPr algn="ctr"/>
              <a:r>
                <a:rPr lang="en-US" sz="1200" b="1"/>
                <a:t>Saturday Meal Program</a:t>
              </a:r>
            </a:p>
            <a:p>
              <a:pPr algn="ctr"/>
              <a:r>
                <a:rPr lang="en-US" sz="1200" b="1"/>
                <a:t> Checklist </a:t>
              </a:r>
            </a:p>
          </p:txBody>
        </p:sp>
      </p:grpSp>
      <p:grpSp>
        <p:nvGrpSpPr>
          <p:cNvPr id="41" name="Group 40">
            <a:extLst>
              <a:ext uri="{FF2B5EF4-FFF2-40B4-BE49-F238E27FC236}">
                <a16:creationId xmlns:a16="http://schemas.microsoft.com/office/drawing/2014/main" id="{64A9037E-53E5-087C-03BB-FC2437E409C1}"/>
              </a:ext>
            </a:extLst>
          </p:cNvPr>
          <p:cNvGrpSpPr/>
          <p:nvPr/>
        </p:nvGrpSpPr>
        <p:grpSpPr>
          <a:xfrm>
            <a:off x="2465994" y="828324"/>
            <a:ext cx="4228001" cy="2891274"/>
            <a:chOff x="1006946" y="1018610"/>
            <a:chExt cx="3576343" cy="2459581"/>
          </a:xfrm>
        </p:grpSpPr>
        <p:sp>
          <p:nvSpPr>
            <p:cNvPr id="42" name="Rectangle 41">
              <a:extLst>
                <a:ext uri="{FF2B5EF4-FFF2-40B4-BE49-F238E27FC236}">
                  <a16:creationId xmlns:a16="http://schemas.microsoft.com/office/drawing/2014/main" id="{5F878F2A-2579-626F-28BC-5C9324F2B469}"/>
                </a:ext>
              </a:extLst>
            </p:cNvPr>
            <p:cNvSpPr/>
            <p:nvPr/>
          </p:nvSpPr>
          <p:spPr>
            <a:xfrm>
              <a:off x="2020053" y="1018610"/>
              <a:ext cx="1550130" cy="2459581"/>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3" name="Picture 42">
              <a:extLst>
                <a:ext uri="{FF2B5EF4-FFF2-40B4-BE49-F238E27FC236}">
                  <a16:creationId xmlns:a16="http://schemas.microsoft.com/office/drawing/2014/main" id="{F9F4CC74-8F58-7B8A-A4A9-B7113681E3A1}"/>
                </a:ext>
              </a:extLst>
            </p:cNvPr>
            <p:cNvPicPr preferRelativeResize="0">
              <a:picLocks/>
            </p:cNvPicPr>
            <p:nvPr/>
          </p:nvPicPr>
          <p:blipFill>
            <a:blip r:embed="rId8"/>
            <a:srcRect/>
            <a:stretch/>
          </p:blipFill>
          <p:spPr>
            <a:xfrm>
              <a:off x="2111758" y="1106129"/>
              <a:ext cx="1364191" cy="1885170"/>
            </a:xfrm>
            <a:prstGeom prst="rect">
              <a:avLst/>
            </a:prstGeom>
          </p:spPr>
        </p:pic>
        <p:sp>
          <p:nvSpPr>
            <p:cNvPr id="44" name="Rectangle 43">
              <a:extLst>
                <a:ext uri="{FF2B5EF4-FFF2-40B4-BE49-F238E27FC236}">
                  <a16:creationId xmlns:a16="http://schemas.microsoft.com/office/drawing/2014/main" id="{51E9B784-7C95-4567-CCD3-1A28B626FB7D}"/>
                </a:ext>
              </a:extLst>
            </p:cNvPr>
            <p:cNvSpPr/>
            <p:nvPr/>
          </p:nvSpPr>
          <p:spPr>
            <a:xfrm>
              <a:off x="1006946" y="3020111"/>
              <a:ext cx="3576343" cy="381774"/>
            </a:xfrm>
            <a:prstGeom prst="rect">
              <a:avLst/>
            </a:prstGeom>
            <a:noFill/>
          </p:spPr>
          <p:txBody>
            <a:bodyPr wrap="square" lIns="91440" tIns="45720" rIns="91440" bIns="45720">
              <a:spAutoFit/>
            </a:bodyPr>
            <a:lstStyle/>
            <a:p>
              <a:pPr algn="ctr"/>
              <a:r>
                <a:rPr lang="en-US" sz="1200" b="1"/>
                <a:t>Saturday Instructional </a:t>
              </a:r>
            </a:p>
            <a:p>
              <a:pPr algn="ctr"/>
              <a:r>
                <a:rPr lang="en-US" sz="1200" b="1"/>
                <a:t>Training Sign-In Sheet</a:t>
              </a:r>
            </a:p>
          </p:txBody>
        </p:sp>
      </p:grpSp>
      <p:grpSp>
        <p:nvGrpSpPr>
          <p:cNvPr id="45" name="Group 44">
            <a:extLst>
              <a:ext uri="{FF2B5EF4-FFF2-40B4-BE49-F238E27FC236}">
                <a16:creationId xmlns:a16="http://schemas.microsoft.com/office/drawing/2014/main" id="{48B1F6EC-1D4F-C903-C3E7-4F59D26AE049}"/>
              </a:ext>
            </a:extLst>
          </p:cNvPr>
          <p:cNvGrpSpPr/>
          <p:nvPr/>
        </p:nvGrpSpPr>
        <p:grpSpPr>
          <a:xfrm>
            <a:off x="4377053" y="828324"/>
            <a:ext cx="4061680" cy="2907449"/>
            <a:chOff x="1006946" y="1018610"/>
            <a:chExt cx="3576343" cy="2459581"/>
          </a:xfrm>
        </p:grpSpPr>
        <p:sp>
          <p:nvSpPr>
            <p:cNvPr id="46" name="Rectangle 45">
              <a:extLst>
                <a:ext uri="{FF2B5EF4-FFF2-40B4-BE49-F238E27FC236}">
                  <a16:creationId xmlns:a16="http://schemas.microsoft.com/office/drawing/2014/main" id="{D3A974FA-1CA7-DEEF-E987-626435B2490F}"/>
                </a:ext>
              </a:extLst>
            </p:cNvPr>
            <p:cNvSpPr/>
            <p:nvPr/>
          </p:nvSpPr>
          <p:spPr>
            <a:xfrm>
              <a:off x="2020053" y="1018610"/>
              <a:ext cx="1550130" cy="2459581"/>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Picture 46">
              <a:extLst>
                <a:ext uri="{FF2B5EF4-FFF2-40B4-BE49-F238E27FC236}">
                  <a16:creationId xmlns:a16="http://schemas.microsoft.com/office/drawing/2014/main" id="{BCF2015A-D72E-8C64-7DFD-1ECE7173DA42}"/>
                </a:ext>
              </a:extLst>
            </p:cNvPr>
            <p:cNvPicPr preferRelativeResize="0">
              <a:picLocks/>
            </p:cNvPicPr>
            <p:nvPr/>
          </p:nvPicPr>
          <p:blipFill>
            <a:blip r:embed="rId9"/>
            <a:srcRect/>
            <a:stretch/>
          </p:blipFill>
          <p:spPr>
            <a:xfrm>
              <a:off x="2111758" y="1166068"/>
              <a:ext cx="1364191" cy="1765292"/>
            </a:xfrm>
            <a:prstGeom prst="rect">
              <a:avLst/>
            </a:prstGeom>
          </p:spPr>
        </p:pic>
        <p:sp>
          <p:nvSpPr>
            <p:cNvPr id="49" name="Rectangle 48">
              <a:extLst>
                <a:ext uri="{FF2B5EF4-FFF2-40B4-BE49-F238E27FC236}">
                  <a16:creationId xmlns:a16="http://schemas.microsoft.com/office/drawing/2014/main" id="{071C1574-AB69-335B-3435-7C5963F882CE}"/>
                </a:ext>
              </a:extLst>
            </p:cNvPr>
            <p:cNvSpPr/>
            <p:nvPr/>
          </p:nvSpPr>
          <p:spPr>
            <a:xfrm>
              <a:off x="1006946" y="3020111"/>
              <a:ext cx="3576343" cy="381774"/>
            </a:xfrm>
            <a:prstGeom prst="rect">
              <a:avLst/>
            </a:prstGeom>
            <a:noFill/>
          </p:spPr>
          <p:txBody>
            <a:bodyPr wrap="square" lIns="91440" tIns="45720" rIns="91440" bIns="45720">
              <a:spAutoFit/>
            </a:bodyPr>
            <a:lstStyle/>
            <a:p>
              <a:pPr algn="ctr"/>
              <a:r>
                <a:rPr lang="en-US" sz="1200" b="1"/>
                <a:t>Saturday Service </a:t>
              </a:r>
            </a:p>
            <a:p>
              <a:pPr algn="ctr"/>
              <a:r>
                <a:rPr lang="en-US" sz="1200" b="1"/>
                <a:t>Meal Count Form </a:t>
              </a:r>
            </a:p>
          </p:txBody>
        </p:sp>
      </p:grpSp>
      <p:grpSp>
        <p:nvGrpSpPr>
          <p:cNvPr id="57" name="Group 56">
            <a:extLst>
              <a:ext uri="{FF2B5EF4-FFF2-40B4-BE49-F238E27FC236}">
                <a16:creationId xmlns:a16="http://schemas.microsoft.com/office/drawing/2014/main" id="{D57513AE-6A6A-7440-6979-E4F0BE8B7897}"/>
              </a:ext>
            </a:extLst>
          </p:cNvPr>
          <p:cNvGrpSpPr/>
          <p:nvPr/>
        </p:nvGrpSpPr>
        <p:grpSpPr>
          <a:xfrm>
            <a:off x="6164263" y="838200"/>
            <a:ext cx="4061680" cy="3012287"/>
            <a:chOff x="1006946" y="1018610"/>
            <a:chExt cx="3576343" cy="2548270"/>
          </a:xfrm>
        </p:grpSpPr>
        <p:sp>
          <p:nvSpPr>
            <p:cNvPr id="59" name="Rectangle 58">
              <a:extLst>
                <a:ext uri="{FF2B5EF4-FFF2-40B4-BE49-F238E27FC236}">
                  <a16:creationId xmlns:a16="http://schemas.microsoft.com/office/drawing/2014/main" id="{66B1D7BC-0C15-2943-37D6-8C08771AB42A}"/>
                </a:ext>
              </a:extLst>
            </p:cNvPr>
            <p:cNvSpPr/>
            <p:nvPr/>
          </p:nvSpPr>
          <p:spPr>
            <a:xfrm>
              <a:off x="2020053" y="1018610"/>
              <a:ext cx="1550130" cy="2459581"/>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22811156-1ABC-7B42-AC6A-9C11FEBDD0C1}"/>
                </a:ext>
              </a:extLst>
            </p:cNvPr>
            <p:cNvPicPr preferRelativeResize="0">
              <a:picLocks/>
            </p:cNvPicPr>
            <p:nvPr/>
          </p:nvPicPr>
          <p:blipFill>
            <a:blip r:embed="rId10"/>
            <a:srcRect/>
            <a:stretch/>
          </p:blipFill>
          <p:spPr>
            <a:xfrm>
              <a:off x="2111758" y="1174659"/>
              <a:ext cx="1364190" cy="1748110"/>
            </a:xfrm>
            <a:prstGeom prst="rect">
              <a:avLst/>
            </a:prstGeom>
          </p:spPr>
        </p:pic>
        <p:sp>
          <p:nvSpPr>
            <p:cNvPr id="61" name="Rectangle 60">
              <a:extLst>
                <a:ext uri="{FF2B5EF4-FFF2-40B4-BE49-F238E27FC236}">
                  <a16:creationId xmlns:a16="http://schemas.microsoft.com/office/drawing/2014/main" id="{999FEB41-990D-F518-3141-06889CB6ECE2}"/>
                </a:ext>
              </a:extLst>
            </p:cNvPr>
            <p:cNvSpPr/>
            <p:nvPr/>
          </p:nvSpPr>
          <p:spPr>
            <a:xfrm>
              <a:off x="1006946" y="3020111"/>
              <a:ext cx="3576343" cy="546769"/>
            </a:xfrm>
            <a:prstGeom prst="rect">
              <a:avLst/>
            </a:prstGeom>
            <a:noFill/>
          </p:spPr>
          <p:txBody>
            <a:bodyPr wrap="square" lIns="91440" tIns="45720" rIns="91440" bIns="45720">
              <a:spAutoFit/>
            </a:bodyPr>
            <a:lstStyle/>
            <a:p>
              <a:pPr algn="ctr"/>
              <a:r>
                <a:rPr lang="en-US" sz="1200" b="1"/>
                <a:t>Saturday Supper</a:t>
              </a:r>
            </a:p>
            <a:p>
              <a:pPr algn="ctr"/>
              <a:r>
                <a:rPr lang="en-US" sz="1200" b="1"/>
                <a:t>Grid Sheet  </a:t>
              </a:r>
            </a:p>
            <a:p>
              <a:pPr algn="ctr"/>
              <a:endParaRPr lang="en-US" sz="1200" b="1"/>
            </a:p>
          </p:txBody>
        </p:sp>
      </p:grpSp>
      <p:grpSp>
        <p:nvGrpSpPr>
          <p:cNvPr id="62" name="Group 61">
            <a:extLst>
              <a:ext uri="{FF2B5EF4-FFF2-40B4-BE49-F238E27FC236}">
                <a16:creationId xmlns:a16="http://schemas.microsoft.com/office/drawing/2014/main" id="{25BB55EC-AF3C-6A1D-603A-8473798D2119}"/>
              </a:ext>
            </a:extLst>
          </p:cNvPr>
          <p:cNvGrpSpPr/>
          <p:nvPr/>
        </p:nvGrpSpPr>
        <p:grpSpPr>
          <a:xfrm>
            <a:off x="6669019" y="4921794"/>
            <a:ext cx="2326117" cy="1827083"/>
            <a:chOff x="3647948" y="1867639"/>
            <a:chExt cx="3035300" cy="1827083"/>
          </a:xfrm>
          <a:solidFill>
            <a:schemeClr val="accent2">
              <a:lumMod val="60000"/>
              <a:lumOff val="40000"/>
            </a:schemeClr>
          </a:solidFill>
        </p:grpSpPr>
        <p:sp>
          <p:nvSpPr>
            <p:cNvPr id="63" name="Rectangle 62">
              <a:extLst>
                <a:ext uri="{FF2B5EF4-FFF2-40B4-BE49-F238E27FC236}">
                  <a16:creationId xmlns:a16="http://schemas.microsoft.com/office/drawing/2014/main" id="{FC8F0415-6423-58A9-EBE0-0912538BFBBE}"/>
                </a:ext>
              </a:extLst>
            </p:cNvPr>
            <p:cNvSpPr/>
            <p:nvPr/>
          </p:nvSpPr>
          <p:spPr>
            <a:xfrm>
              <a:off x="3647948" y="1867639"/>
              <a:ext cx="3035300" cy="1827083"/>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4" name="Picture 63">
              <a:extLst>
                <a:ext uri="{FF2B5EF4-FFF2-40B4-BE49-F238E27FC236}">
                  <a16:creationId xmlns:a16="http://schemas.microsoft.com/office/drawing/2014/main" id="{9FD5BB35-235D-7386-DD3B-6CC35562D626}"/>
                </a:ext>
              </a:extLst>
            </p:cNvPr>
            <p:cNvPicPr>
              <a:picLocks noChangeAspect="1"/>
            </p:cNvPicPr>
            <p:nvPr/>
          </p:nvPicPr>
          <p:blipFill rotWithShape="1">
            <a:blip r:embed="rId11"/>
            <a:srcRect b="12762"/>
            <a:stretch/>
          </p:blipFill>
          <p:spPr>
            <a:xfrm>
              <a:off x="3780852" y="2044363"/>
              <a:ext cx="2762949" cy="1353224"/>
            </a:xfrm>
            <a:prstGeom prst="rect">
              <a:avLst/>
            </a:prstGeom>
            <a:grpFill/>
          </p:spPr>
        </p:pic>
        <p:sp>
          <p:nvSpPr>
            <p:cNvPr id="65" name="Rectangle 64">
              <a:extLst>
                <a:ext uri="{FF2B5EF4-FFF2-40B4-BE49-F238E27FC236}">
                  <a16:creationId xmlns:a16="http://schemas.microsoft.com/office/drawing/2014/main" id="{A0BE229E-1061-3D24-2466-9C1F6DAE0FD6}"/>
                </a:ext>
              </a:extLst>
            </p:cNvPr>
            <p:cNvSpPr/>
            <p:nvPr/>
          </p:nvSpPr>
          <p:spPr>
            <a:xfrm>
              <a:off x="4876750" y="3356168"/>
              <a:ext cx="672119" cy="276999"/>
            </a:xfrm>
            <a:prstGeom prst="rect">
              <a:avLst/>
            </a:prstGeom>
            <a:noFill/>
          </p:spPr>
          <p:txBody>
            <a:bodyPr wrap="none" lIns="91440" tIns="45720" rIns="91440" bIns="45720">
              <a:spAutoFit/>
            </a:bodyPr>
            <a:lstStyle/>
            <a:p>
              <a:pPr algn="ctr"/>
              <a:r>
                <a:rPr lang="en-US" sz="1200" b="1" cap="none" spc="0">
                  <a:ln w="0"/>
                </a:rPr>
                <a:t>Menu</a:t>
              </a:r>
              <a:endParaRPr lang="en-US" sz="1600" b="1" cap="none" spc="0">
                <a:ln w="0"/>
              </a:endParaRPr>
            </a:p>
          </p:txBody>
        </p:sp>
      </p:grpSp>
      <p:grpSp>
        <p:nvGrpSpPr>
          <p:cNvPr id="4" name="Group 3">
            <a:extLst>
              <a:ext uri="{FF2B5EF4-FFF2-40B4-BE49-F238E27FC236}">
                <a16:creationId xmlns:a16="http://schemas.microsoft.com/office/drawing/2014/main" id="{69E1B8AB-7E43-8288-E2A0-9C242B8E7F53}"/>
              </a:ext>
            </a:extLst>
          </p:cNvPr>
          <p:cNvGrpSpPr/>
          <p:nvPr/>
        </p:nvGrpSpPr>
        <p:grpSpPr>
          <a:xfrm>
            <a:off x="1807229" y="1069475"/>
            <a:ext cx="5052876" cy="5465111"/>
            <a:chOff x="508012" y="2316140"/>
            <a:chExt cx="1749455" cy="1892183"/>
          </a:xfrm>
        </p:grpSpPr>
        <p:pic>
          <p:nvPicPr>
            <p:cNvPr id="5" name="Picture 4" descr="A red folder with yellow paper inside&#10;&#10;Description automatically generated">
              <a:extLst>
                <a:ext uri="{FF2B5EF4-FFF2-40B4-BE49-F238E27FC236}">
                  <a16:creationId xmlns:a16="http://schemas.microsoft.com/office/drawing/2014/main" id="{95F352FD-4AD1-4D1A-3740-0DDF580B0E9A}"/>
                </a:ext>
              </a:extLst>
            </p:cNvPr>
            <p:cNvPicPr>
              <a:picLocks noChangeAspect="1"/>
            </p:cNvPicPr>
            <p:nvPr/>
          </p:nvPicPr>
          <p:blipFill rotWithShape="1">
            <a:blip r:embed="rId12">
              <a:extLst>
                <a:ext uri="{BEBA8EAE-BF5A-486C-A8C5-ECC9F3942E4B}">
                  <a14:imgProps xmlns:a14="http://schemas.microsoft.com/office/drawing/2010/main">
                    <a14:imgLayer r:embed="rId13">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9" name="Rectangle 8">
              <a:extLst>
                <a:ext uri="{FF2B5EF4-FFF2-40B4-BE49-F238E27FC236}">
                  <a16:creationId xmlns:a16="http://schemas.microsoft.com/office/drawing/2014/main" id="{71959484-5BF5-77AE-BFF6-DE2C487B2EC4}"/>
                </a:ext>
              </a:extLst>
            </p:cNvPr>
            <p:cNvSpPr/>
            <p:nvPr/>
          </p:nvSpPr>
          <p:spPr>
            <a:xfrm>
              <a:off x="702071" y="3101893"/>
              <a:ext cx="1444752" cy="334989"/>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400" b="1">
                  <a:solidFill>
                    <a:schemeClr val="bg1"/>
                  </a:solidFill>
                  <a:latin typeface="Amasis MT Pro Medium" panose="02040604050005020304" pitchFamily="18" charset="0"/>
                </a:rPr>
                <a:t>SATURDAY MEAL SERVICE </a:t>
              </a:r>
            </a:p>
          </p:txBody>
        </p:sp>
        <p:sp>
          <p:nvSpPr>
            <p:cNvPr id="10" name="Rectangle 9">
              <a:extLst>
                <a:ext uri="{FF2B5EF4-FFF2-40B4-BE49-F238E27FC236}">
                  <a16:creationId xmlns:a16="http://schemas.microsoft.com/office/drawing/2014/main" id="{53AAA86C-ACAB-E0CB-B31D-D5D9455860E3}"/>
                </a:ext>
              </a:extLst>
            </p:cNvPr>
            <p:cNvSpPr/>
            <p:nvPr/>
          </p:nvSpPr>
          <p:spPr>
            <a:xfrm>
              <a:off x="663106" y="2801656"/>
              <a:ext cx="423011" cy="235733"/>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9</a:t>
              </a:r>
            </a:p>
          </p:txBody>
        </p:sp>
      </p:grpSp>
    </p:spTree>
    <p:extLst>
      <p:ext uri="{BB962C8B-B14F-4D97-AF65-F5344CB8AC3E}">
        <p14:creationId xmlns:p14="http://schemas.microsoft.com/office/powerpoint/2010/main" val="1047916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 presetClass="entr" presetSubtype="4"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ppt_x"/>
                                          </p:val>
                                        </p:tav>
                                        <p:tav tm="100000">
                                          <p:val>
                                            <p:strVal val="#ppt_x"/>
                                          </p:val>
                                        </p:tav>
                                      </p:tavLst>
                                    </p:anim>
                                    <p:anim calcmode="lin" valueType="num">
                                      <p:cBhvr additive="base">
                                        <p:cTn id="16" dur="500" fill="hold"/>
                                        <p:tgtEl>
                                          <p:spTgt spid="16"/>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2" presetClass="entr" presetSubtype="4" fill="hold"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ppt_x"/>
                                          </p:val>
                                        </p:tav>
                                        <p:tav tm="100000">
                                          <p:val>
                                            <p:strVal val="#ppt_x"/>
                                          </p:val>
                                        </p:tav>
                                      </p:tavLst>
                                    </p:anim>
                                    <p:anim calcmode="lin" valueType="num">
                                      <p:cBhvr additive="base">
                                        <p:cTn id="21" dur="500" fill="hold"/>
                                        <p:tgtEl>
                                          <p:spTgt spid="37"/>
                                        </p:tgtEl>
                                        <p:attrNameLst>
                                          <p:attrName>ppt_y</p:attrName>
                                        </p:attrNameLst>
                                      </p:cBhvr>
                                      <p:tavLst>
                                        <p:tav tm="0">
                                          <p:val>
                                            <p:strVal val="1+#ppt_h/2"/>
                                          </p:val>
                                        </p:tav>
                                        <p:tav tm="100000">
                                          <p:val>
                                            <p:strVal val="#ppt_y"/>
                                          </p:val>
                                        </p:tav>
                                      </p:tavLst>
                                    </p:anim>
                                  </p:childTnLst>
                                </p:cTn>
                              </p:par>
                            </p:childTnLst>
                          </p:cTn>
                        </p:par>
                        <p:par>
                          <p:cTn id="22" fill="hold">
                            <p:stCondLst>
                              <p:cond delay="2500"/>
                            </p:stCondLst>
                            <p:childTnLst>
                              <p:par>
                                <p:cTn id="23" presetID="2" presetClass="entr" presetSubtype="4" fill="hold" nodeType="after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additive="base">
                                        <p:cTn id="25" dur="500" fill="hold"/>
                                        <p:tgtEl>
                                          <p:spTgt spid="41"/>
                                        </p:tgtEl>
                                        <p:attrNameLst>
                                          <p:attrName>ppt_x</p:attrName>
                                        </p:attrNameLst>
                                      </p:cBhvr>
                                      <p:tavLst>
                                        <p:tav tm="0">
                                          <p:val>
                                            <p:strVal val="#ppt_x"/>
                                          </p:val>
                                        </p:tav>
                                        <p:tav tm="100000">
                                          <p:val>
                                            <p:strVal val="#ppt_x"/>
                                          </p:val>
                                        </p:tav>
                                      </p:tavLst>
                                    </p:anim>
                                    <p:anim calcmode="lin" valueType="num">
                                      <p:cBhvr additive="base">
                                        <p:cTn id="26" dur="500" fill="hold"/>
                                        <p:tgtEl>
                                          <p:spTgt spid="41"/>
                                        </p:tgtEl>
                                        <p:attrNameLst>
                                          <p:attrName>ppt_y</p:attrName>
                                        </p:attrNameLst>
                                      </p:cBhvr>
                                      <p:tavLst>
                                        <p:tav tm="0">
                                          <p:val>
                                            <p:strVal val="1+#ppt_h/2"/>
                                          </p:val>
                                        </p:tav>
                                        <p:tav tm="100000">
                                          <p:val>
                                            <p:strVal val="#ppt_y"/>
                                          </p:val>
                                        </p:tav>
                                      </p:tavLst>
                                    </p:anim>
                                  </p:childTnLst>
                                </p:cTn>
                              </p:par>
                            </p:childTnLst>
                          </p:cTn>
                        </p:par>
                        <p:par>
                          <p:cTn id="27" fill="hold">
                            <p:stCondLst>
                              <p:cond delay="3000"/>
                            </p:stCondLst>
                            <p:childTnLst>
                              <p:par>
                                <p:cTn id="28" presetID="2" presetClass="entr" presetSubtype="4" fill="hold" nodeType="afterEffect">
                                  <p:stCondLst>
                                    <p:cond delay="0"/>
                                  </p:stCondLst>
                                  <p:childTnLst>
                                    <p:set>
                                      <p:cBhvr>
                                        <p:cTn id="29" dur="1" fill="hold">
                                          <p:stCondLst>
                                            <p:cond delay="0"/>
                                          </p:stCondLst>
                                        </p:cTn>
                                        <p:tgtEl>
                                          <p:spTgt spid="45"/>
                                        </p:tgtEl>
                                        <p:attrNameLst>
                                          <p:attrName>style.visibility</p:attrName>
                                        </p:attrNameLst>
                                      </p:cBhvr>
                                      <p:to>
                                        <p:strVal val="visible"/>
                                      </p:to>
                                    </p:set>
                                    <p:anim calcmode="lin" valueType="num">
                                      <p:cBhvr additive="base">
                                        <p:cTn id="30" dur="500" fill="hold"/>
                                        <p:tgtEl>
                                          <p:spTgt spid="45"/>
                                        </p:tgtEl>
                                        <p:attrNameLst>
                                          <p:attrName>ppt_x</p:attrName>
                                        </p:attrNameLst>
                                      </p:cBhvr>
                                      <p:tavLst>
                                        <p:tav tm="0">
                                          <p:val>
                                            <p:strVal val="#ppt_x"/>
                                          </p:val>
                                        </p:tav>
                                        <p:tav tm="100000">
                                          <p:val>
                                            <p:strVal val="#ppt_x"/>
                                          </p:val>
                                        </p:tav>
                                      </p:tavLst>
                                    </p:anim>
                                    <p:anim calcmode="lin" valueType="num">
                                      <p:cBhvr additive="base">
                                        <p:cTn id="31" dur="500" fill="hold"/>
                                        <p:tgtEl>
                                          <p:spTgt spid="45"/>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2" presetClass="entr" presetSubtype="4" fill="hold"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additive="base">
                                        <p:cTn id="35" dur="500" fill="hold"/>
                                        <p:tgtEl>
                                          <p:spTgt spid="57"/>
                                        </p:tgtEl>
                                        <p:attrNameLst>
                                          <p:attrName>ppt_x</p:attrName>
                                        </p:attrNameLst>
                                      </p:cBhvr>
                                      <p:tavLst>
                                        <p:tav tm="0">
                                          <p:val>
                                            <p:strVal val="#ppt_x"/>
                                          </p:val>
                                        </p:tav>
                                        <p:tav tm="100000">
                                          <p:val>
                                            <p:strVal val="#ppt_x"/>
                                          </p:val>
                                        </p:tav>
                                      </p:tavLst>
                                    </p:anim>
                                    <p:anim calcmode="lin" valueType="num">
                                      <p:cBhvr additive="base">
                                        <p:cTn id="36" dur="500" fill="hold"/>
                                        <p:tgtEl>
                                          <p:spTgt spid="57"/>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nodeType="afterEffect">
                                  <p:stCondLst>
                                    <p:cond delay="0"/>
                                  </p:stCondLst>
                                  <p:childTnLst>
                                    <p:set>
                                      <p:cBhvr>
                                        <p:cTn id="39" dur="1" fill="hold">
                                          <p:stCondLst>
                                            <p:cond delay="0"/>
                                          </p:stCondLst>
                                        </p:cTn>
                                        <p:tgtEl>
                                          <p:spTgt spid="27"/>
                                        </p:tgtEl>
                                        <p:attrNameLst>
                                          <p:attrName>style.visibility</p:attrName>
                                        </p:attrNameLst>
                                      </p:cBhvr>
                                      <p:to>
                                        <p:strVal val="visible"/>
                                      </p:to>
                                    </p:set>
                                    <p:anim calcmode="lin" valueType="num">
                                      <p:cBhvr additive="base">
                                        <p:cTn id="40" dur="500" fill="hold"/>
                                        <p:tgtEl>
                                          <p:spTgt spid="27"/>
                                        </p:tgtEl>
                                        <p:attrNameLst>
                                          <p:attrName>ppt_x</p:attrName>
                                        </p:attrNameLst>
                                      </p:cBhvr>
                                      <p:tavLst>
                                        <p:tav tm="0">
                                          <p:val>
                                            <p:strVal val="#ppt_x"/>
                                          </p:val>
                                        </p:tav>
                                        <p:tav tm="100000">
                                          <p:val>
                                            <p:strVal val="#ppt_x"/>
                                          </p:val>
                                        </p:tav>
                                      </p:tavLst>
                                    </p:anim>
                                    <p:anim calcmode="lin" valueType="num">
                                      <p:cBhvr additive="base">
                                        <p:cTn id="41" dur="500" fill="hold"/>
                                        <p:tgtEl>
                                          <p:spTgt spid="27"/>
                                        </p:tgtEl>
                                        <p:attrNameLst>
                                          <p:attrName>ppt_y</p:attrName>
                                        </p:attrNameLst>
                                      </p:cBhvr>
                                      <p:tavLst>
                                        <p:tav tm="0">
                                          <p:val>
                                            <p:strVal val="1+#ppt_h/2"/>
                                          </p:val>
                                        </p:tav>
                                        <p:tav tm="100000">
                                          <p:val>
                                            <p:strVal val="#ppt_y"/>
                                          </p:val>
                                        </p:tav>
                                      </p:tavLst>
                                    </p:anim>
                                  </p:childTnLst>
                                </p:cTn>
                              </p:par>
                            </p:childTnLst>
                          </p:cTn>
                        </p:par>
                        <p:par>
                          <p:cTn id="42" fill="hold">
                            <p:stCondLst>
                              <p:cond delay="4500"/>
                            </p:stCondLst>
                            <p:childTnLst>
                              <p:par>
                                <p:cTn id="43" presetID="2" presetClass="entr" presetSubtype="4" fill="hold" nodeType="afterEffect">
                                  <p:stCondLst>
                                    <p:cond delay="0"/>
                                  </p:stCondLst>
                                  <p:childTnLst>
                                    <p:set>
                                      <p:cBhvr>
                                        <p:cTn id="44" dur="1" fill="hold">
                                          <p:stCondLst>
                                            <p:cond delay="0"/>
                                          </p:stCondLst>
                                        </p:cTn>
                                        <p:tgtEl>
                                          <p:spTgt spid="31"/>
                                        </p:tgtEl>
                                        <p:attrNameLst>
                                          <p:attrName>style.visibility</p:attrName>
                                        </p:attrNameLst>
                                      </p:cBhvr>
                                      <p:to>
                                        <p:strVal val="visible"/>
                                      </p:to>
                                    </p:set>
                                    <p:anim calcmode="lin" valueType="num">
                                      <p:cBhvr additive="base">
                                        <p:cTn id="45" dur="500" fill="hold"/>
                                        <p:tgtEl>
                                          <p:spTgt spid="31"/>
                                        </p:tgtEl>
                                        <p:attrNameLst>
                                          <p:attrName>ppt_x</p:attrName>
                                        </p:attrNameLst>
                                      </p:cBhvr>
                                      <p:tavLst>
                                        <p:tav tm="0">
                                          <p:val>
                                            <p:strVal val="#ppt_x"/>
                                          </p:val>
                                        </p:tav>
                                        <p:tav tm="100000">
                                          <p:val>
                                            <p:strVal val="#ppt_x"/>
                                          </p:val>
                                        </p:tav>
                                      </p:tavLst>
                                    </p:anim>
                                    <p:anim calcmode="lin" valueType="num">
                                      <p:cBhvr additive="base">
                                        <p:cTn id="46" dur="500" fill="hold"/>
                                        <p:tgtEl>
                                          <p:spTgt spid="31"/>
                                        </p:tgtEl>
                                        <p:attrNameLst>
                                          <p:attrName>ppt_y</p:attrName>
                                        </p:attrNameLst>
                                      </p:cBhvr>
                                      <p:tavLst>
                                        <p:tav tm="0">
                                          <p:val>
                                            <p:strVal val="1+#ppt_h/2"/>
                                          </p:val>
                                        </p:tav>
                                        <p:tav tm="100000">
                                          <p:val>
                                            <p:strVal val="#ppt_y"/>
                                          </p:val>
                                        </p:tav>
                                      </p:tavLst>
                                    </p:anim>
                                  </p:childTnLst>
                                </p:cTn>
                              </p:par>
                            </p:childTnLst>
                          </p:cTn>
                        </p:par>
                        <p:par>
                          <p:cTn id="47" fill="hold">
                            <p:stCondLst>
                              <p:cond delay="5000"/>
                            </p:stCondLst>
                            <p:childTnLst>
                              <p:par>
                                <p:cTn id="48" presetID="2" presetClass="entr" presetSubtype="4"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 calcmode="lin" valueType="num">
                                      <p:cBhvr additive="base">
                                        <p:cTn id="50" dur="500" fill="hold"/>
                                        <p:tgtEl>
                                          <p:spTgt spid="30"/>
                                        </p:tgtEl>
                                        <p:attrNameLst>
                                          <p:attrName>ppt_x</p:attrName>
                                        </p:attrNameLst>
                                      </p:cBhvr>
                                      <p:tavLst>
                                        <p:tav tm="0">
                                          <p:val>
                                            <p:strVal val="#ppt_x"/>
                                          </p:val>
                                        </p:tav>
                                        <p:tav tm="100000">
                                          <p:val>
                                            <p:strVal val="#ppt_x"/>
                                          </p:val>
                                        </p:tav>
                                      </p:tavLst>
                                    </p:anim>
                                    <p:anim calcmode="lin" valueType="num">
                                      <p:cBhvr additive="base">
                                        <p:cTn id="51" dur="500" fill="hold"/>
                                        <p:tgtEl>
                                          <p:spTgt spid="30"/>
                                        </p:tgtEl>
                                        <p:attrNameLst>
                                          <p:attrName>ppt_y</p:attrName>
                                        </p:attrNameLst>
                                      </p:cBhvr>
                                      <p:tavLst>
                                        <p:tav tm="0">
                                          <p:val>
                                            <p:strVal val="1+#ppt_h/2"/>
                                          </p:val>
                                        </p:tav>
                                        <p:tav tm="100000">
                                          <p:val>
                                            <p:strVal val="#ppt_y"/>
                                          </p:val>
                                        </p:tav>
                                      </p:tavLst>
                                    </p:anim>
                                  </p:childTnLst>
                                </p:cTn>
                              </p:par>
                            </p:childTnLst>
                          </p:cTn>
                        </p:par>
                        <p:par>
                          <p:cTn id="52" fill="hold">
                            <p:stCondLst>
                              <p:cond delay="5500"/>
                            </p:stCondLst>
                            <p:childTnLst>
                              <p:par>
                                <p:cTn id="53" presetID="2" presetClass="entr" presetSubtype="4" fill="hold" nodeType="afterEffect">
                                  <p:stCondLst>
                                    <p:cond delay="0"/>
                                  </p:stCondLst>
                                  <p:childTnLst>
                                    <p:set>
                                      <p:cBhvr>
                                        <p:cTn id="54" dur="1" fill="hold">
                                          <p:stCondLst>
                                            <p:cond delay="0"/>
                                          </p:stCondLst>
                                        </p:cTn>
                                        <p:tgtEl>
                                          <p:spTgt spid="62"/>
                                        </p:tgtEl>
                                        <p:attrNameLst>
                                          <p:attrName>style.visibility</p:attrName>
                                        </p:attrNameLst>
                                      </p:cBhvr>
                                      <p:to>
                                        <p:strVal val="visible"/>
                                      </p:to>
                                    </p:set>
                                    <p:anim calcmode="lin" valueType="num">
                                      <p:cBhvr additive="base">
                                        <p:cTn id="55" dur="500" fill="hold"/>
                                        <p:tgtEl>
                                          <p:spTgt spid="62"/>
                                        </p:tgtEl>
                                        <p:attrNameLst>
                                          <p:attrName>ppt_x</p:attrName>
                                        </p:attrNameLst>
                                      </p:cBhvr>
                                      <p:tavLst>
                                        <p:tav tm="0">
                                          <p:val>
                                            <p:strVal val="#ppt_x"/>
                                          </p:val>
                                        </p:tav>
                                        <p:tav tm="100000">
                                          <p:val>
                                            <p:strVal val="#ppt_x"/>
                                          </p:val>
                                        </p:tav>
                                      </p:tavLst>
                                    </p:anim>
                                    <p:anim calcmode="lin" valueType="num">
                                      <p:cBhvr additive="base">
                                        <p:cTn id="56"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in TItle">
            <a:extLst>
              <a:ext uri="{FF2B5EF4-FFF2-40B4-BE49-F238E27FC236}">
                <a16:creationId xmlns:a16="http://schemas.microsoft.com/office/drawing/2014/main" id="{FE3D86BA-AFFA-44AC-87C7-CE306AADBCFA}"/>
              </a:ext>
            </a:extLst>
          </p:cNvPr>
          <p:cNvSpPr>
            <a:spLocks noGrp="1"/>
          </p:cNvSpPr>
          <p:nvPr>
            <p:ph type="title"/>
          </p:nvPr>
        </p:nvSpPr>
        <p:spPr>
          <a:xfrm>
            <a:off x="-2142939" y="72751"/>
            <a:ext cx="8574731" cy="804022"/>
          </a:xfrm>
        </p:spPr>
        <p:txBody>
          <a:bodyPr anchor="t" anchorCtr="0">
            <a:normAutofit/>
          </a:bodyPr>
          <a:lstStyle/>
          <a:p>
            <a:pPr algn="ctr"/>
            <a:r>
              <a:rPr lang="en-US">
                <a:latin typeface="Amasis MT Pro Medium" panose="02040604050005020304" pitchFamily="18" charset="0"/>
              </a:rPr>
              <a:t>10. Other Programs:</a:t>
            </a:r>
            <a:endParaRPr lang="en-US" sz="2400">
              <a:latin typeface="Amasis MT Pro Medium" panose="02040604050005020304" pitchFamily="18" charset="0"/>
            </a:endParaRPr>
          </a:p>
        </p:txBody>
      </p:sp>
      <p:sp>
        <p:nvSpPr>
          <p:cNvPr id="88" name="TextBox 87">
            <a:extLst>
              <a:ext uri="{FF2B5EF4-FFF2-40B4-BE49-F238E27FC236}">
                <a16:creationId xmlns:a16="http://schemas.microsoft.com/office/drawing/2014/main" id="{BDA0ACF7-01CE-42C8-8BB1-0AE4BC503D5E}"/>
              </a:ext>
            </a:extLst>
          </p:cNvPr>
          <p:cNvSpPr txBox="1"/>
          <p:nvPr/>
        </p:nvSpPr>
        <p:spPr>
          <a:xfrm>
            <a:off x="881579" y="6199659"/>
            <a:ext cx="7380841" cy="461665"/>
          </a:xfrm>
          <a:prstGeom prst="rect">
            <a:avLst/>
          </a:prstGeom>
          <a:solidFill>
            <a:schemeClr val="accent2">
              <a:lumMod val="60000"/>
              <a:lumOff val="40000"/>
            </a:schemeClr>
          </a:solidFill>
          <a:ln w="28575">
            <a:solidFill>
              <a:schemeClr val="accent2">
                <a:lumMod val="75000"/>
              </a:schemeClr>
            </a:solidFill>
          </a:ln>
        </p:spPr>
        <p:txBody>
          <a:bodyPr wrap="square" rtlCol="0">
            <a:spAutoFit/>
          </a:bodyPr>
          <a:lstStyle/>
          <a:p>
            <a:r>
              <a:rPr lang="en-US" sz="2400" b="1"/>
              <a:t>Other Programs: </a:t>
            </a:r>
            <a:r>
              <a:rPr lang="en-US" sz="2400"/>
              <a:t>Charters and Continuation Schools </a:t>
            </a:r>
          </a:p>
        </p:txBody>
      </p:sp>
      <p:grpSp>
        <p:nvGrpSpPr>
          <p:cNvPr id="11" name="Group 10">
            <a:extLst>
              <a:ext uri="{FF2B5EF4-FFF2-40B4-BE49-F238E27FC236}">
                <a16:creationId xmlns:a16="http://schemas.microsoft.com/office/drawing/2014/main" id="{5D0024DE-A003-B609-B66D-B35399FAFFC3}"/>
              </a:ext>
            </a:extLst>
          </p:cNvPr>
          <p:cNvGrpSpPr/>
          <p:nvPr/>
        </p:nvGrpSpPr>
        <p:grpSpPr>
          <a:xfrm>
            <a:off x="-886028" y="796779"/>
            <a:ext cx="4918750" cy="2545257"/>
            <a:chOff x="-530348" y="3734035"/>
            <a:chExt cx="3815578" cy="1771530"/>
          </a:xfrm>
        </p:grpSpPr>
        <p:sp>
          <p:nvSpPr>
            <p:cNvPr id="12" name="Rectangle 11">
              <a:extLst>
                <a:ext uri="{FF2B5EF4-FFF2-40B4-BE49-F238E27FC236}">
                  <a16:creationId xmlns:a16="http://schemas.microsoft.com/office/drawing/2014/main" id="{61804657-3F42-1D66-FA11-9EA0C71D313C}"/>
                </a:ext>
              </a:extLst>
            </p:cNvPr>
            <p:cNvSpPr/>
            <p:nvPr/>
          </p:nvSpPr>
          <p:spPr>
            <a:xfrm rot="5400000">
              <a:off x="529456" y="3595477"/>
              <a:ext cx="1695971" cy="1973087"/>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C8298E2F-0B42-AA94-A242-CCC357DD1E32}"/>
                </a:ext>
              </a:extLst>
            </p:cNvPr>
            <p:cNvSpPr/>
            <p:nvPr/>
          </p:nvSpPr>
          <p:spPr>
            <a:xfrm>
              <a:off x="-530348" y="5022627"/>
              <a:ext cx="3815578" cy="482938"/>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200" b="1">
                  <a:solidFill>
                    <a:schemeClr val="tx1"/>
                  </a:solidFill>
                </a:rPr>
                <a:t>Food Temperature Log</a:t>
              </a:r>
              <a:endParaRPr lang="en-US" sz="1200">
                <a:solidFill>
                  <a:schemeClr val="tx1"/>
                </a:solidFill>
              </a:endParaRPr>
            </a:p>
          </p:txBody>
        </p:sp>
        <p:pic>
          <p:nvPicPr>
            <p:cNvPr id="14" name="Picture 13" descr="24.30 Food Temp Log-Blank 8.12.14.pdf - Adobe Acrobat Pro">
              <a:extLst>
                <a:ext uri="{FF2B5EF4-FFF2-40B4-BE49-F238E27FC236}">
                  <a16:creationId xmlns:a16="http://schemas.microsoft.com/office/drawing/2014/main" id="{4DA8830D-0B4F-6C98-0255-7B54DAA60D0F}"/>
                </a:ext>
              </a:extLst>
            </p:cNvPr>
            <p:cNvPicPr preferRelativeResize="0">
              <a:picLocks/>
            </p:cNvPicPr>
            <p:nvPr/>
          </p:nvPicPr>
          <p:blipFill rotWithShape="1">
            <a:blip r:embed="rId3"/>
            <a:srcRect l="24023" t="19766" r="23509" b="1831"/>
            <a:stretch/>
          </p:blipFill>
          <p:spPr>
            <a:xfrm>
              <a:off x="473501" y="3800111"/>
              <a:ext cx="1800789" cy="1347177"/>
            </a:xfrm>
            <a:prstGeom prst="rect">
              <a:avLst/>
            </a:prstGeom>
          </p:spPr>
        </p:pic>
      </p:grpSp>
      <p:grpSp>
        <p:nvGrpSpPr>
          <p:cNvPr id="15" name="Group 14">
            <a:extLst>
              <a:ext uri="{FF2B5EF4-FFF2-40B4-BE49-F238E27FC236}">
                <a16:creationId xmlns:a16="http://schemas.microsoft.com/office/drawing/2014/main" id="{4833900E-4F97-7589-B6CA-797A5AEA6DE3}"/>
              </a:ext>
            </a:extLst>
          </p:cNvPr>
          <p:cNvGrpSpPr/>
          <p:nvPr/>
        </p:nvGrpSpPr>
        <p:grpSpPr>
          <a:xfrm>
            <a:off x="-313157" y="3635916"/>
            <a:ext cx="3980161" cy="2377763"/>
            <a:chOff x="-139498" y="3567441"/>
            <a:chExt cx="3072308" cy="2093912"/>
          </a:xfrm>
          <a:solidFill>
            <a:schemeClr val="accent2">
              <a:lumMod val="60000"/>
              <a:lumOff val="40000"/>
            </a:schemeClr>
          </a:solidFill>
        </p:grpSpPr>
        <p:sp>
          <p:nvSpPr>
            <p:cNvPr id="16" name="Rectangle 15">
              <a:extLst>
                <a:ext uri="{FF2B5EF4-FFF2-40B4-BE49-F238E27FC236}">
                  <a16:creationId xmlns:a16="http://schemas.microsoft.com/office/drawing/2014/main" id="{D1DFAC86-3C3E-54CD-8C41-0A592FA169C6}"/>
                </a:ext>
              </a:extLst>
            </p:cNvPr>
            <p:cNvSpPr/>
            <p:nvPr/>
          </p:nvSpPr>
          <p:spPr>
            <a:xfrm>
              <a:off x="375140" y="3567441"/>
              <a:ext cx="2087735" cy="2015509"/>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16">
              <a:extLst>
                <a:ext uri="{FF2B5EF4-FFF2-40B4-BE49-F238E27FC236}">
                  <a16:creationId xmlns:a16="http://schemas.microsoft.com/office/drawing/2014/main" id="{5C21B24D-D762-EF0F-4884-975D5C6AAF06}"/>
                </a:ext>
              </a:extLst>
            </p:cNvPr>
            <p:cNvPicPr>
              <a:picLocks noChangeAspect="1"/>
            </p:cNvPicPr>
            <p:nvPr/>
          </p:nvPicPr>
          <p:blipFill>
            <a:blip r:embed="rId4"/>
            <a:stretch>
              <a:fillRect/>
            </a:stretch>
          </p:blipFill>
          <p:spPr>
            <a:xfrm>
              <a:off x="481767" y="3715466"/>
              <a:ext cx="1905292" cy="1488815"/>
            </a:xfrm>
            <a:prstGeom prst="rect">
              <a:avLst/>
            </a:prstGeom>
            <a:grpFill/>
          </p:spPr>
        </p:pic>
        <p:sp>
          <p:nvSpPr>
            <p:cNvPr id="18" name="Rectangle 17">
              <a:extLst>
                <a:ext uri="{FF2B5EF4-FFF2-40B4-BE49-F238E27FC236}">
                  <a16:creationId xmlns:a16="http://schemas.microsoft.com/office/drawing/2014/main" id="{E63113D0-904D-23C1-53A2-3B6F32E2F392}"/>
                </a:ext>
              </a:extLst>
            </p:cNvPr>
            <p:cNvSpPr/>
            <p:nvPr/>
          </p:nvSpPr>
          <p:spPr>
            <a:xfrm>
              <a:off x="-139498" y="5138133"/>
              <a:ext cx="3072308" cy="523220"/>
            </a:xfrm>
            <a:prstGeom prst="rect">
              <a:avLst/>
            </a:prstGeom>
            <a:noFill/>
          </p:spPr>
          <p:txBody>
            <a:bodyPr wrap="square" lIns="91440" tIns="45720" rIns="91440" bIns="45720">
              <a:spAutoFit/>
            </a:bodyPr>
            <a:lstStyle/>
            <a:p>
              <a:pPr algn="ctr"/>
              <a:r>
                <a:rPr lang="en-US" sz="1400" b="1" cap="none" spc="0">
                  <a:ln w="0"/>
                </a:rPr>
                <a:t>Production</a:t>
              </a:r>
            </a:p>
            <a:p>
              <a:pPr algn="ctr"/>
              <a:r>
                <a:rPr lang="en-US" sz="1400" b="1" cap="none" spc="0">
                  <a:ln w="0"/>
                </a:rPr>
                <a:t> Record Worksheet</a:t>
              </a:r>
            </a:p>
          </p:txBody>
        </p:sp>
      </p:grpSp>
      <p:grpSp>
        <p:nvGrpSpPr>
          <p:cNvPr id="27" name="Group 26">
            <a:extLst>
              <a:ext uri="{FF2B5EF4-FFF2-40B4-BE49-F238E27FC236}">
                <a16:creationId xmlns:a16="http://schemas.microsoft.com/office/drawing/2014/main" id="{B263D28A-8448-2132-971E-0281B486CA4D}"/>
              </a:ext>
            </a:extLst>
          </p:cNvPr>
          <p:cNvGrpSpPr/>
          <p:nvPr/>
        </p:nvGrpSpPr>
        <p:grpSpPr>
          <a:xfrm>
            <a:off x="5388113" y="796778"/>
            <a:ext cx="4539174" cy="2913025"/>
            <a:chOff x="6017952" y="828578"/>
            <a:chExt cx="3920395" cy="2627372"/>
          </a:xfrm>
        </p:grpSpPr>
        <p:grpSp>
          <p:nvGrpSpPr>
            <p:cNvPr id="19" name="Group 18">
              <a:extLst>
                <a:ext uri="{FF2B5EF4-FFF2-40B4-BE49-F238E27FC236}">
                  <a16:creationId xmlns:a16="http://schemas.microsoft.com/office/drawing/2014/main" id="{4DF17BE4-390E-3C89-4C74-6CC204885460}"/>
                </a:ext>
              </a:extLst>
            </p:cNvPr>
            <p:cNvGrpSpPr/>
            <p:nvPr/>
          </p:nvGrpSpPr>
          <p:grpSpPr>
            <a:xfrm>
              <a:off x="6017952" y="828578"/>
              <a:ext cx="3920395" cy="2627372"/>
              <a:chOff x="4860386" y="1018610"/>
              <a:chExt cx="3557129" cy="2383918"/>
            </a:xfrm>
          </p:grpSpPr>
          <p:sp>
            <p:nvSpPr>
              <p:cNvPr id="20" name="Rectangle 19">
                <a:extLst>
                  <a:ext uri="{FF2B5EF4-FFF2-40B4-BE49-F238E27FC236}">
                    <a16:creationId xmlns:a16="http://schemas.microsoft.com/office/drawing/2014/main" id="{290F89DA-47AB-69E6-8C1B-9CEC4F9AC8B5}"/>
                  </a:ext>
                </a:extLst>
              </p:cNvPr>
              <p:cNvSpPr/>
              <p:nvPr/>
            </p:nvSpPr>
            <p:spPr>
              <a:xfrm>
                <a:off x="5864403" y="1018610"/>
                <a:ext cx="1534264" cy="2383918"/>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0AACD79-2876-EFF1-D98D-B4A5CD6FD322}"/>
                  </a:ext>
                </a:extLst>
              </p:cNvPr>
              <p:cNvSpPr/>
              <p:nvPr/>
            </p:nvSpPr>
            <p:spPr>
              <a:xfrm>
                <a:off x="4860386" y="2928647"/>
                <a:ext cx="3557129" cy="377811"/>
              </a:xfrm>
              <a:prstGeom prst="rect">
                <a:avLst/>
              </a:prstGeom>
              <a:noFill/>
            </p:spPr>
            <p:txBody>
              <a:bodyPr wrap="square" lIns="91440" tIns="45720" rIns="91440" bIns="45720">
                <a:spAutoFit/>
              </a:bodyPr>
              <a:lstStyle/>
              <a:p>
                <a:pPr algn="ctr"/>
                <a:r>
                  <a:rPr lang="en-US" sz="1200" b="1"/>
                  <a:t> Daily Meals Serviced </a:t>
                </a:r>
              </a:p>
              <a:p>
                <a:pPr algn="ctr"/>
                <a:r>
                  <a:rPr lang="en-US" sz="1200" b="1"/>
                  <a:t>Checklist </a:t>
                </a:r>
              </a:p>
            </p:txBody>
          </p:sp>
        </p:grpSp>
        <p:pic>
          <p:nvPicPr>
            <p:cNvPr id="87" name="Picture 86">
              <a:extLst>
                <a:ext uri="{FF2B5EF4-FFF2-40B4-BE49-F238E27FC236}">
                  <a16:creationId xmlns:a16="http://schemas.microsoft.com/office/drawing/2014/main" id="{9A938525-C143-442F-9CC3-DCC638AB15DD}"/>
                </a:ext>
              </a:extLst>
            </p:cNvPr>
            <p:cNvPicPr>
              <a:picLocks noChangeAspect="1"/>
            </p:cNvPicPr>
            <p:nvPr/>
          </p:nvPicPr>
          <p:blipFill>
            <a:blip r:embed="rId5"/>
            <a:srcRect l="921" r="921"/>
            <a:stretch/>
          </p:blipFill>
          <p:spPr>
            <a:xfrm>
              <a:off x="7256873" y="986150"/>
              <a:ext cx="1446760" cy="1951911"/>
            </a:xfrm>
            <a:prstGeom prst="rect">
              <a:avLst/>
            </a:prstGeom>
          </p:spPr>
        </p:pic>
      </p:grpSp>
      <p:grpSp>
        <p:nvGrpSpPr>
          <p:cNvPr id="23" name="Group 22">
            <a:extLst>
              <a:ext uri="{FF2B5EF4-FFF2-40B4-BE49-F238E27FC236}">
                <a16:creationId xmlns:a16="http://schemas.microsoft.com/office/drawing/2014/main" id="{171D8045-CAA1-2298-6E5C-AE1E557D1FA0}"/>
              </a:ext>
            </a:extLst>
          </p:cNvPr>
          <p:cNvGrpSpPr/>
          <p:nvPr/>
        </p:nvGrpSpPr>
        <p:grpSpPr>
          <a:xfrm>
            <a:off x="3249959" y="836768"/>
            <a:ext cx="2838475" cy="2345356"/>
            <a:chOff x="3303627" y="1415185"/>
            <a:chExt cx="2838475" cy="2345356"/>
          </a:xfrm>
          <a:solidFill>
            <a:schemeClr val="accent2">
              <a:lumMod val="60000"/>
              <a:lumOff val="40000"/>
            </a:schemeClr>
          </a:solidFill>
        </p:grpSpPr>
        <p:sp>
          <p:nvSpPr>
            <p:cNvPr id="24" name="Rectangle 23">
              <a:extLst>
                <a:ext uri="{FF2B5EF4-FFF2-40B4-BE49-F238E27FC236}">
                  <a16:creationId xmlns:a16="http://schemas.microsoft.com/office/drawing/2014/main" id="{C9D97B16-AB2E-2F59-116B-12339D1DB7C0}"/>
                </a:ext>
              </a:extLst>
            </p:cNvPr>
            <p:cNvSpPr/>
            <p:nvPr/>
          </p:nvSpPr>
          <p:spPr>
            <a:xfrm>
              <a:off x="3401439" y="1415185"/>
              <a:ext cx="2618362" cy="2286864"/>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24" descr="24.20 Thermometer Calibration Log-Blank 1.8.14.pdf - Adobe Acrobat Pro">
              <a:extLst>
                <a:ext uri="{FF2B5EF4-FFF2-40B4-BE49-F238E27FC236}">
                  <a16:creationId xmlns:a16="http://schemas.microsoft.com/office/drawing/2014/main" id="{8FD302BF-B9BD-D585-7772-84422F725E0A}"/>
                </a:ext>
              </a:extLst>
            </p:cNvPr>
            <p:cNvPicPr>
              <a:picLocks noChangeAspect="1"/>
            </p:cNvPicPr>
            <p:nvPr/>
          </p:nvPicPr>
          <p:blipFill rotWithShape="1">
            <a:blip r:embed="rId6"/>
            <a:srcRect l="21276" t="14937" r="19835" b="1794"/>
            <a:stretch/>
          </p:blipFill>
          <p:spPr>
            <a:xfrm>
              <a:off x="3528014" y="1473677"/>
              <a:ext cx="2365211" cy="1808880"/>
            </a:xfrm>
            <a:prstGeom prst="rect">
              <a:avLst/>
            </a:prstGeom>
            <a:grpFill/>
          </p:spPr>
        </p:pic>
        <p:sp>
          <p:nvSpPr>
            <p:cNvPr id="26" name="Rectangle 25">
              <a:extLst>
                <a:ext uri="{FF2B5EF4-FFF2-40B4-BE49-F238E27FC236}">
                  <a16:creationId xmlns:a16="http://schemas.microsoft.com/office/drawing/2014/main" id="{080DCA8C-01E6-6276-AA00-88CBE282B0B6}"/>
                </a:ext>
              </a:extLst>
            </p:cNvPr>
            <p:cNvSpPr/>
            <p:nvPr/>
          </p:nvSpPr>
          <p:spPr>
            <a:xfrm>
              <a:off x="3303627" y="3209361"/>
              <a:ext cx="2838475" cy="551180"/>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b="1">
                  <a:solidFill>
                    <a:schemeClr val="tx1"/>
                  </a:solidFill>
                </a:rPr>
                <a:t>Thermometer Calibration Logs</a:t>
              </a:r>
              <a:endParaRPr lang="en-US" sz="1400">
                <a:solidFill>
                  <a:schemeClr val="tx1"/>
                </a:solidFill>
              </a:endParaRPr>
            </a:p>
          </p:txBody>
        </p:sp>
      </p:grpSp>
      <p:grpSp>
        <p:nvGrpSpPr>
          <p:cNvPr id="38" name="Group 37">
            <a:extLst>
              <a:ext uri="{FF2B5EF4-FFF2-40B4-BE49-F238E27FC236}">
                <a16:creationId xmlns:a16="http://schemas.microsoft.com/office/drawing/2014/main" id="{91B66B13-4946-78A7-89AF-D27E4A168C8C}"/>
              </a:ext>
            </a:extLst>
          </p:cNvPr>
          <p:cNvGrpSpPr/>
          <p:nvPr/>
        </p:nvGrpSpPr>
        <p:grpSpPr>
          <a:xfrm>
            <a:off x="4158475" y="3912836"/>
            <a:ext cx="3035300" cy="1827083"/>
            <a:chOff x="3647948" y="1867639"/>
            <a:chExt cx="3035300" cy="1827083"/>
          </a:xfrm>
          <a:solidFill>
            <a:schemeClr val="accent2">
              <a:lumMod val="60000"/>
              <a:lumOff val="40000"/>
            </a:schemeClr>
          </a:solidFill>
        </p:grpSpPr>
        <p:sp>
          <p:nvSpPr>
            <p:cNvPr id="39" name="Rectangle 38">
              <a:extLst>
                <a:ext uri="{FF2B5EF4-FFF2-40B4-BE49-F238E27FC236}">
                  <a16:creationId xmlns:a16="http://schemas.microsoft.com/office/drawing/2014/main" id="{8B75C981-3413-246D-95F1-8B820226BFD3}"/>
                </a:ext>
              </a:extLst>
            </p:cNvPr>
            <p:cNvSpPr/>
            <p:nvPr/>
          </p:nvSpPr>
          <p:spPr>
            <a:xfrm>
              <a:off x="3647948" y="1867639"/>
              <a:ext cx="3035300" cy="1827083"/>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0" name="Picture 39">
              <a:extLst>
                <a:ext uri="{FF2B5EF4-FFF2-40B4-BE49-F238E27FC236}">
                  <a16:creationId xmlns:a16="http://schemas.microsoft.com/office/drawing/2014/main" id="{600946AC-D8F1-F647-CCB5-1662D4E0A702}"/>
                </a:ext>
              </a:extLst>
            </p:cNvPr>
            <p:cNvPicPr>
              <a:picLocks noChangeAspect="1"/>
            </p:cNvPicPr>
            <p:nvPr/>
          </p:nvPicPr>
          <p:blipFill rotWithShape="1">
            <a:blip r:embed="rId7"/>
            <a:srcRect b="12762"/>
            <a:stretch/>
          </p:blipFill>
          <p:spPr>
            <a:xfrm>
              <a:off x="3889036" y="2044363"/>
              <a:ext cx="2519449" cy="1353224"/>
            </a:xfrm>
            <a:prstGeom prst="rect">
              <a:avLst/>
            </a:prstGeom>
            <a:grpFill/>
          </p:spPr>
        </p:pic>
        <p:sp>
          <p:nvSpPr>
            <p:cNvPr id="41" name="Rectangle 40">
              <a:extLst>
                <a:ext uri="{FF2B5EF4-FFF2-40B4-BE49-F238E27FC236}">
                  <a16:creationId xmlns:a16="http://schemas.microsoft.com/office/drawing/2014/main" id="{AD566365-AC0C-D81B-EB4F-610CF9083669}"/>
                </a:ext>
              </a:extLst>
            </p:cNvPr>
            <p:cNvSpPr/>
            <p:nvPr/>
          </p:nvSpPr>
          <p:spPr>
            <a:xfrm>
              <a:off x="4827128" y="3356168"/>
              <a:ext cx="771365" cy="338554"/>
            </a:xfrm>
            <a:prstGeom prst="rect">
              <a:avLst/>
            </a:prstGeom>
            <a:noFill/>
          </p:spPr>
          <p:txBody>
            <a:bodyPr wrap="none" lIns="91440" tIns="45720" rIns="91440" bIns="45720">
              <a:spAutoFit/>
            </a:bodyPr>
            <a:lstStyle/>
            <a:p>
              <a:pPr algn="ctr"/>
              <a:r>
                <a:rPr lang="en-US" sz="1600" b="1" cap="none" spc="0">
                  <a:ln w="0"/>
                </a:rPr>
                <a:t>Menu</a:t>
              </a:r>
            </a:p>
          </p:txBody>
        </p:sp>
      </p:grpSp>
      <p:grpSp>
        <p:nvGrpSpPr>
          <p:cNvPr id="3" name="Group 2">
            <a:extLst>
              <a:ext uri="{FF2B5EF4-FFF2-40B4-BE49-F238E27FC236}">
                <a16:creationId xmlns:a16="http://schemas.microsoft.com/office/drawing/2014/main" id="{D74344BB-C1D9-D801-5B33-BA13CDEFE9BF}"/>
              </a:ext>
            </a:extLst>
          </p:cNvPr>
          <p:cNvGrpSpPr/>
          <p:nvPr/>
        </p:nvGrpSpPr>
        <p:grpSpPr>
          <a:xfrm>
            <a:off x="1772384" y="1062753"/>
            <a:ext cx="5122662" cy="5491791"/>
            <a:chOff x="508012" y="2316140"/>
            <a:chExt cx="1749455" cy="1892183"/>
          </a:xfrm>
        </p:grpSpPr>
        <p:pic>
          <p:nvPicPr>
            <p:cNvPr id="4" name="Picture 3" descr="A red folder with yellow paper inside&#10;&#10;Description automatically generated">
              <a:extLst>
                <a:ext uri="{FF2B5EF4-FFF2-40B4-BE49-F238E27FC236}">
                  <a16:creationId xmlns:a16="http://schemas.microsoft.com/office/drawing/2014/main" id="{036FA430-564F-3194-FA65-B4EA8EFA803C}"/>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9" name="Rectangle 8">
              <a:extLst>
                <a:ext uri="{FF2B5EF4-FFF2-40B4-BE49-F238E27FC236}">
                  <a16:creationId xmlns:a16="http://schemas.microsoft.com/office/drawing/2014/main" id="{1FBAF12D-A29F-5BBE-767C-47256E68E58F}"/>
                </a:ext>
              </a:extLst>
            </p:cNvPr>
            <p:cNvSpPr/>
            <p:nvPr/>
          </p:nvSpPr>
          <p:spPr>
            <a:xfrm>
              <a:off x="716715" y="3094302"/>
              <a:ext cx="1444752" cy="18610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400" b="1">
                  <a:solidFill>
                    <a:schemeClr val="bg1"/>
                  </a:solidFill>
                  <a:latin typeface="Amasis MT Pro Medium" panose="02040604050005020304" pitchFamily="18" charset="0"/>
                </a:rPr>
                <a:t>OTHER PROGRAMS </a:t>
              </a:r>
            </a:p>
          </p:txBody>
        </p:sp>
        <p:sp>
          <p:nvSpPr>
            <p:cNvPr id="10" name="Rectangle 9">
              <a:extLst>
                <a:ext uri="{FF2B5EF4-FFF2-40B4-BE49-F238E27FC236}">
                  <a16:creationId xmlns:a16="http://schemas.microsoft.com/office/drawing/2014/main" id="{B12A3A40-98D1-B1D5-71A1-756E764A3751}"/>
                </a:ext>
              </a:extLst>
            </p:cNvPr>
            <p:cNvSpPr/>
            <p:nvPr/>
          </p:nvSpPr>
          <p:spPr>
            <a:xfrm>
              <a:off x="663106" y="2801656"/>
              <a:ext cx="423011" cy="235733"/>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10</a:t>
              </a:r>
            </a:p>
          </p:txBody>
        </p:sp>
      </p:grpSp>
    </p:spTree>
    <p:extLst>
      <p:ext uri="{BB962C8B-B14F-4D97-AF65-F5344CB8AC3E}">
        <p14:creationId xmlns:p14="http://schemas.microsoft.com/office/powerpoint/2010/main" val="17539402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2" presetClass="entr" presetSubtype="4" fill="hold" nodeType="withEffect">
                                  <p:stCondLst>
                                    <p:cond delay="50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ppt_x"/>
                                          </p:val>
                                        </p:tav>
                                        <p:tav tm="100000">
                                          <p:val>
                                            <p:strVal val="#ppt_x"/>
                                          </p:val>
                                        </p:tav>
                                      </p:tavLst>
                                    </p:anim>
                                    <p:anim calcmode="lin" valueType="num">
                                      <p:cBhvr additive="base">
                                        <p:cTn id="15" dur="500" fill="hold"/>
                                        <p:tgtEl>
                                          <p:spTgt spid="11"/>
                                        </p:tgtEl>
                                        <p:attrNameLst>
                                          <p:attrName>ppt_y</p:attrName>
                                        </p:attrNameLst>
                                      </p:cBhvr>
                                      <p:tavLst>
                                        <p:tav tm="0">
                                          <p:val>
                                            <p:strVal val="1+#ppt_h/2"/>
                                          </p:val>
                                        </p:tav>
                                        <p:tav tm="100000">
                                          <p:val>
                                            <p:strVal val="#ppt_y"/>
                                          </p:val>
                                        </p:tav>
                                      </p:tavLst>
                                    </p:anim>
                                  </p:childTnLst>
                                </p:cTn>
                              </p:par>
                            </p:childTnLst>
                          </p:cTn>
                        </p:par>
                        <p:par>
                          <p:cTn id="16" fill="hold">
                            <p:stCondLst>
                              <p:cond delay="2000"/>
                            </p:stCondLst>
                            <p:childTnLst>
                              <p:par>
                                <p:cTn id="17" presetID="2" presetClass="entr" presetSubtype="4" fill="hold"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2500"/>
                            </p:stCondLst>
                            <p:childTnLst>
                              <p:par>
                                <p:cTn id="22" presetID="2" presetClass="entr" presetSubtype="4"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 calcmode="lin" valueType="num">
                                      <p:cBhvr additive="base">
                                        <p:cTn id="24" dur="500" fill="hold"/>
                                        <p:tgtEl>
                                          <p:spTgt spid="27"/>
                                        </p:tgtEl>
                                        <p:attrNameLst>
                                          <p:attrName>ppt_x</p:attrName>
                                        </p:attrNameLst>
                                      </p:cBhvr>
                                      <p:tavLst>
                                        <p:tav tm="0">
                                          <p:val>
                                            <p:strVal val="#ppt_x"/>
                                          </p:val>
                                        </p:tav>
                                        <p:tav tm="100000">
                                          <p:val>
                                            <p:strVal val="#ppt_x"/>
                                          </p:val>
                                        </p:tav>
                                      </p:tavLst>
                                    </p:anim>
                                    <p:anim calcmode="lin" valueType="num">
                                      <p:cBhvr additive="base">
                                        <p:cTn id="25" dur="500" fill="hold"/>
                                        <p:tgtEl>
                                          <p:spTgt spid="27"/>
                                        </p:tgtEl>
                                        <p:attrNameLst>
                                          <p:attrName>ppt_y</p:attrName>
                                        </p:attrNameLst>
                                      </p:cBhvr>
                                      <p:tavLst>
                                        <p:tav tm="0">
                                          <p:val>
                                            <p:strVal val="1+#ppt_h/2"/>
                                          </p:val>
                                        </p:tav>
                                        <p:tav tm="100000">
                                          <p:val>
                                            <p:strVal val="#ppt_y"/>
                                          </p:val>
                                        </p:tav>
                                      </p:tavLst>
                                    </p:anim>
                                  </p:childTnLst>
                                </p:cTn>
                              </p:par>
                            </p:childTnLst>
                          </p:cTn>
                        </p:par>
                        <p:par>
                          <p:cTn id="26" fill="hold">
                            <p:stCondLst>
                              <p:cond delay="3000"/>
                            </p:stCondLst>
                            <p:childTnLst>
                              <p:par>
                                <p:cTn id="27" presetID="2" presetClass="entr" presetSubtype="4" fill="hold"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ppt_x"/>
                                          </p:val>
                                        </p:tav>
                                        <p:tav tm="100000">
                                          <p:val>
                                            <p:strVal val="#ppt_x"/>
                                          </p:val>
                                        </p:tav>
                                      </p:tavLst>
                                    </p:anim>
                                    <p:anim calcmode="lin" valueType="num">
                                      <p:cBhvr additive="base">
                                        <p:cTn id="30" dur="500" fill="hold"/>
                                        <p:tgtEl>
                                          <p:spTgt spid="15"/>
                                        </p:tgtEl>
                                        <p:attrNameLst>
                                          <p:attrName>ppt_y</p:attrName>
                                        </p:attrNameLst>
                                      </p:cBhvr>
                                      <p:tavLst>
                                        <p:tav tm="0">
                                          <p:val>
                                            <p:strVal val="1+#ppt_h/2"/>
                                          </p:val>
                                        </p:tav>
                                        <p:tav tm="100000">
                                          <p:val>
                                            <p:strVal val="#ppt_y"/>
                                          </p:val>
                                        </p:tav>
                                      </p:tavLst>
                                    </p:anim>
                                  </p:childTnLst>
                                </p:cTn>
                              </p:par>
                            </p:childTnLst>
                          </p:cTn>
                        </p:par>
                        <p:par>
                          <p:cTn id="31" fill="hold">
                            <p:stCondLst>
                              <p:cond delay="3500"/>
                            </p:stCondLst>
                            <p:childTnLst>
                              <p:par>
                                <p:cTn id="32" presetID="2" presetClass="entr" presetSubtype="4" fill="hold" nodeType="after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500" fill="hold"/>
                                        <p:tgtEl>
                                          <p:spTgt spid="38"/>
                                        </p:tgtEl>
                                        <p:attrNameLst>
                                          <p:attrName>ppt_x</p:attrName>
                                        </p:attrNameLst>
                                      </p:cBhvr>
                                      <p:tavLst>
                                        <p:tav tm="0">
                                          <p:val>
                                            <p:strVal val="#ppt_x"/>
                                          </p:val>
                                        </p:tav>
                                        <p:tav tm="100000">
                                          <p:val>
                                            <p:strVal val="#ppt_x"/>
                                          </p:val>
                                        </p:tav>
                                      </p:tavLst>
                                    </p:anim>
                                    <p:anim calcmode="lin" valueType="num">
                                      <p:cBhvr additive="base">
                                        <p:cTn id="35" dur="50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4000"/>
                            </p:stCondLst>
                            <p:childTnLst>
                              <p:par>
                                <p:cTn id="37" presetID="2" presetClass="entr" presetSubtype="4" fill="hold" grpId="0" nodeType="afterEffect">
                                  <p:stCondLst>
                                    <p:cond delay="0"/>
                                  </p:stCondLst>
                                  <p:childTnLst>
                                    <p:set>
                                      <p:cBhvr>
                                        <p:cTn id="38" dur="1" fill="hold">
                                          <p:stCondLst>
                                            <p:cond delay="0"/>
                                          </p:stCondLst>
                                        </p:cTn>
                                        <p:tgtEl>
                                          <p:spTgt spid="88"/>
                                        </p:tgtEl>
                                        <p:attrNameLst>
                                          <p:attrName>style.visibility</p:attrName>
                                        </p:attrNameLst>
                                      </p:cBhvr>
                                      <p:to>
                                        <p:strVal val="visible"/>
                                      </p:to>
                                    </p:set>
                                    <p:anim calcmode="lin" valueType="num">
                                      <p:cBhvr additive="base">
                                        <p:cTn id="39" dur="500" fill="hold"/>
                                        <p:tgtEl>
                                          <p:spTgt spid="88"/>
                                        </p:tgtEl>
                                        <p:attrNameLst>
                                          <p:attrName>ppt_x</p:attrName>
                                        </p:attrNameLst>
                                      </p:cBhvr>
                                      <p:tavLst>
                                        <p:tav tm="0">
                                          <p:val>
                                            <p:strVal val="#ppt_x"/>
                                          </p:val>
                                        </p:tav>
                                        <p:tav tm="100000">
                                          <p:val>
                                            <p:strVal val="#ppt_x"/>
                                          </p:val>
                                        </p:tav>
                                      </p:tavLst>
                                    </p:anim>
                                    <p:anim calcmode="lin" valueType="num">
                                      <p:cBhvr additive="base">
                                        <p:cTn id="40" dur="500" fill="hold"/>
                                        <p:tgtEl>
                                          <p:spTgt spid="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3866B99B-9E6D-4C45-ADEB-98A654BC9763}"/>
              </a:ext>
            </a:extLst>
          </p:cNvPr>
          <p:cNvSpPr>
            <a:spLocks noGrp="1" noChangeArrowheads="1"/>
          </p:cNvSpPr>
          <p:nvPr>
            <p:ph type="title"/>
          </p:nvPr>
        </p:nvSpPr>
        <p:spPr>
          <a:xfrm>
            <a:off x="602682" y="51480"/>
            <a:ext cx="8229600" cy="1143000"/>
          </a:xfrm>
        </p:spPr>
        <p:txBody>
          <a:bodyPr anchor="ctr"/>
          <a:lstStyle/>
          <a:p>
            <a:pPr eaLnBrk="1" hangingPunct="1"/>
            <a:r>
              <a:rPr lang="en-US" altLang="en-US">
                <a:latin typeface="Amasis MT Pro Medium" panose="02040604050005020304" pitchFamily="18" charset="0"/>
              </a:rPr>
              <a:t>Objectives </a:t>
            </a:r>
          </a:p>
        </p:txBody>
      </p:sp>
      <p:sp>
        <p:nvSpPr>
          <p:cNvPr id="18435" name="Rectangle 3">
            <a:extLst>
              <a:ext uri="{FF2B5EF4-FFF2-40B4-BE49-F238E27FC236}">
                <a16:creationId xmlns:a16="http://schemas.microsoft.com/office/drawing/2014/main" id="{B014E639-1828-43D6-BAFF-23D012BB0E48}"/>
              </a:ext>
            </a:extLst>
          </p:cNvPr>
          <p:cNvSpPr>
            <a:spLocks noGrp="1" noChangeArrowheads="1"/>
          </p:cNvSpPr>
          <p:nvPr>
            <p:ph idx="1"/>
          </p:nvPr>
        </p:nvSpPr>
        <p:spPr>
          <a:xfrm>
            <a:off x="602682" y="1417320"/>
            <a:ext cx="7894788" cy="4525963"/>
          </a:xfrm>
          <a:noFill/>
          <a:ln>
            <a:noFill/>
          </a:ln>
        </p:spPr>
        <p:txBody>
          <a:bodyPr>
            <a:normAutofit fontScale="92500"/>
          </a:bodyPr>
          <a:lstStyle/>
          <a:p>
            <a:pPr marL="0" indent="0" eaLnBrk="1" hangingPunct="1">
              <a:buNone/>
            </a:pPr>
            <a:r>
              <a:rPr lang="en-US" altLang="en-US" sz="2600">
                <a:solidFill>
                  <a:srgbClr val="080808"/>
                </a:solidFill>
              </a:rPr>
              <a:t>The purpose of this training is to provide you with the pertinent information required for setting up and maintaining a filing system for the 2024-2025 school year. </a:t>
            </a:r>
          </a:p>
          <a:p>
            <a:pPr marL="0" indent="0" eaLnBrk="1" hangingPunct="1">
              <a:buNone/>
            </a:pPr>
            <a:r>
              <a:rPr lang="en-US" altLang="en-US" sz="2600">
                <a:solidFill>
                  <a:srgbClr val="080808"/>
                </a:solidFill>
              </a:rPr>
              <a:t>This system meets and addresses the requirements for:</a:t>
            </a:r>
          </a:p>
          <a:p>
            <a:pPr lvl="1" eaLnBrk="1" hangingPunct="1">
              <a:buFont typeface="Arial" panose="020B0604020202020204" pitchFamily="34" charset="0"/>
              <a:buChar char="•"/>
            </a:pPr>
            <a:r>
              <a:rPr lang="en-US" altLang="en-US" sz="2400">
                <a:solidFill>
                  <a:srgbClr val="080808"/>
                </a:solidFill>
              </a:rPr>
              <a:t>Daily Filing</a:t>
            </a:r>
          </a:p>
          <a:p>
            <a:pPr lvl="1" eaLnBrk="1" hangingPunct="1">
              <a:buFont typeface="Arial" panose="020B0604020202020204" pitchFamily="34" charset="0"/>
              <a:buChar char="•"/>
            </a:pPr>
            <a:r>
              <a:rPr lang="en-US" altLang="en-US" sz="2400">
                <a:solidFill>
                  <a:srgbClr val="080808"/>
                </a:solidFill>
              </a:rPr>
              <a:t>Weekly Filing</a:t>
            </a:r>
          </a:p>
          <a:p>
            <a:pPr lvl="1" eaLnBrk="1" hangingPunct="1">
              <a:buFont typeface="Arial" panose="020B0604020202020204" pitchFamily="34" charset="0"/>
              <a:buChar char="•"/>
            </a:pPr>
            <a:r>
              <a:rPr lang="en-US" altLang="en-US" sz="2400">
                <a:solidFill>
                  <a:srgbClr val="080808"/>
                </a:solidFill>
              </a:rPr>
              <a:t>Monthly Filing</a:t>
            </a:r>
          </a:p>
          <a:p>
            <a:pPr lvl="1" eaLnBrk="1" hangingPunct="1">
              <a:buFont typeface="Arial" panose="020B0604020202020204" pitchFamily="34" charset="0"/>
              <a:buChar char="•"/>
            </a:pPr>
            <a:r>
              <a:rPr lang="en-US" altLang="en-US" sz="2400">
                <a:solidFill>
                  <a:srgbClr val="080808"/>
                </a:solidFill>
              </a:rPr>
              <a:t>Annual Filing</a:t>
            </a:r>
          </a:p>
          <a:p>
            <a:pPr lvl="1" eaLnBrk="1" hangingPunct="1">
              <a:buFont typeface="Arial" panose="020B0604020202020204" pitchFamily="34" charset="0"/>
              <a:buChar char="•"/>
            </a:pPr>
            <a:r>
              <a:rPr lang="en-US" altLang="en-US" sz="2400">
                <a:solidFill>
                  <a:srgbClr val="080808"/>
                </a:solidFill>
              </a:rPr>
              <a:t>Mandatory Posting</a:t>
            </a:r>
          </a:p>
          <a:p>
            <a:pPr lvl="1" eaLnBrk="1" hangingPunct="1"/>
            <a:endParaRPr lang="en-US" altLang="en-US"/>
          </a:p>
          <a:p>
            <a:pPr eaLnBrk="1" hangingPunct="1"/>
            <a:endParaRPr lang="en-US" altLang="en-US"/>
          </a:p>
          <a:p>
            <a:pPr eaLnBrk="1" hangingPunct="1"/>
            <a:endParaRPr lang="en-US" altLang="en-US"/>
          </a:p>
          <a:p>
            <a:pPr eaLnBrk="1" hangingPunct="1"/>
            <a:endParaRPr lang="en-US" altLang="en-US"/>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679347" y="2036474"/>
            <a:ext cx="5308782" cy="4496406"/>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1555328" y="62473"/>
            <a:ext cx="8566493" cy="1143000"/>
          </a:xfrm>
        </p:spPr>
        <p:txBody>
          <a:bodyPr>
            <a:normAutofit/>
          </a:bodyPr>
          <a:lstStyle/>
          <a:p>
            <a:pPr algn="ctr"/>
            <a:r>
              <a:rPr lang="en-US">
                <a:solidFill>
                  <a:srgbClr val="080808"/>
                </a:solidFill>
                <a:latin typeface="Amasis MT Pro Medium" panose="02040604050005020304" pitchFamily="18" charset="0"/>
              </a:rPr>
              <a:t>11. Miscellaneous Folders</a:t>
            </a:r>
          </a:p>
        </p:txBody>
      </p:sp>
      <p:sp>
        <p:nvSpPr>
          <p:cNvPr id="3" name="Content Placeholder 2">
            <a:extLst>
              <a:ext uri="{FF2B5EF4-FFF2-40B4-BE49-F238E27FC236}">
                <a16:creationId xmlns:a16="http://schemas.microsoft.com/office/drawing/2014/main" id="{3271EDF7-B407-4901-8D50-0F7639ADDE43}"/>
              </a:ext>
            </a:extLst>
          </p:cNvPr>
          <p:cNvSpPr txBox="1">
            <a:spLocks/>
          </p:cNvSpPr>
          <p:nvPr/>
        </p:nvSpPr>
        <p:spPr>
          <a:xfrm>
            <a:off x="218258" y="1017180"/>
            <a:ext cx="8041821" cy="882739"/>
          </a:xfrm>
          <a:prstGeom prst="rect">
            <a:avLst/>
          </a:prstGeom>
        </p:spPr>
        <p:txBody>
          <a:bodyPr/>
          <a:lstStyle>
            <a:lvl1pPr algn="l" defTabSz="457200" rtl="0" eaLnBrk="0" fontAlgn="base" hangingPunct="0">
              <a:spcBef>
                <a:spcPct val="20000"/>
              </a:spcBef>
              <a:spcAft>
                <a:spcPct val="0"/>
              </a:spcAft>
              <a:buFont typeface="Wingdings" panose="05000000000000000000" pitchFamily="2" charset="2"/>
              <a:defRPr sz="2400" kern="1200">
                <a:solidFill>
                  <a:srgbClr val="000000"/>
                </a:solidFill>
                <a:latin typeface="+mn-lt"/>
                <a:ea typeface="+mn-ea"/>
                <a:cs typeface="+mn-cs"/>
              </a:defRPr>
            </a:lvl1pPr>
            <a:lvl2pPr marL="571500" indent="-285750" algn="l" defTabSz="457200" rtl="0" eaLnBrk="0" fontAlgn="base" hangingPunct="0">
              <a:spcBef>
                <a:spcPct val="20000"/>
              </a:spcBef>
              <a:spcAft>
                <a:spcPct val="0"/>
              </a:spcAft>
              <a:buFont typeface="Wingdings" panose="05000000000000000000" pitchFamily="2" charset="2"/>
              <a:buChar char="Ø"/>
              <a:defRPr sz="2200" kern="1200">
                <a:solidFill>
                  <a:srgbClr val="000000"/>
                </a:solidFill>
                <a:latin typeface="+mn-lt"/>
                <a:ea typeface="+mn-ea"/>
                <a:cs typeface="+mn-cs"/>
              </a:defRPr>
            </a:lvl2pPr>
            <a:lvl3pPr marL="914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n-ea"/>
                <a:cs typeface="+mn-cs"/>
              </a:defRPr>
            </a:lvl3pPr>
            <a:lvl4pPr marL="1371600" indent="-228600" algn="l" defTabSz="457200" rtl="0" eaLnBrk="0" fontAlgn="base" hangingPunct="0">
              <a:spcBef>
                <a:spcPct val="20000"/>
              </a:spcBef>
              <a:spcAft>
                <a:spcPct val="0"/>
              </a:spcAft>
              <a:buFont typeface="Arial" panose="020B0604020202020204" pitchFamily="34" charset="0"/>
              <a:buChar char="–"/>
              <a:defRPr kern="1200">
                <a:solidFill>
                  <a:srgbClr val="000000"/>
                </a:solidFill>
                <a:latin typeface="+mn-lt"/>
                <a:ea typeface="+mn-ea"/>
                <a:cs typeface="+mn-cs"/>
              </a:defRPr>
            </a:lvl4pPr>
            <a:lvl5pPr marL="1828800" indent="-228600" algn="l" defTabSz="457200" rtl="0" eaLnBrk="0" fontAlgn="base" hangingPunct="0">
              <a:spcBef>
                <a:spcPct val="20000"/>
              </a:spcBef>
              <a:spcAft>
                <a:spcPct val="0"/>
              </a:spcAft>
              <a:buFont typeface="Arial" panose="020B0604020202020204" pitchFamily="34" charset="0"/>
              <a:buChar char="»"/>
              <a:defRPr sz="1600" kern="1200">
                <a:solidFill>
                  <a:srgbClr val="000000"/>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eaLnBrk="1" hangingPunct="1">
              <a:spcBef>
                <a:spcPts val="200"/>
              </a:spcBef>
            </a:pPr>
            <a:r>
              <a:rPr lang="en-US" altLang="en-US">
                <a:solidFill>
                  <a:schemeClr val="tx1"/>
                </a:solidFill>
              </a:rPr>
              <a:t>Maintain the following forms, each with their own folder. </a:t>
            </a:r>
          </a:p>
          <a:p>
            <a:pPr eaLnBrk="1" hangingPunct="1">
              <a:spcBef>
                <a:spcPts val="200"/>
              </a:spcBef>
            </a:pPr>
            <a:r>
              <a:rPr lang="en-US" altLang="en-US">
                <a:solidFill>
                  <a:schemeClr val="tx1"/>
                </a:solidFill>
              </a:rPr>
              <a:t>A few examples of folders within Folder 11 include:</a:t>
            </a:r>
          </a:p>
        </p:txBody>
      </p:sp>
      <p:sp>
        <p:nvSpPr>
          <p:cNvPr id="5" name="Content Placeholder 2">
            <a:extLst>
              <a:ext uri="{FF2B5EF4-FFF2-40B4-BE49-F238E27FC236}">
                <a16:creationId xmlns:a16="http://schemas.microsoft.com/office/drawing/2014/main" id="{3271EDF7-B407-4901-8D50-0F7639ADDE43}"/>
              </a:ext>
            </a:extLst>
          </p:cNvPr>
          <p:cNvSpPr txBox="1">
            <a:spLocks/>
          </p:cNvSpPr>
          <p:nvPr/>
        </p:nvSpPr>
        <p:spPr>
          <a:xfrm>
            <a:off x="3312811" y="2036474"/>
            <a:ext cx="5169696" cy="4139949"/>
          </a:xfrm>
          <a:prstGeom prst="rect">
            <a:avLst/>
          </a:prstGeom>
          <a:noFill/>
        </p:spPr>
        <p:txBody>
          <a:bodyPr/>
          <a:lstStyle>
            <a:lvl1pPr algn="l" defTabSz="457200" rtl="0" eaLnBrk="0" fontAlgn="base" hangingPunct="0">
              <a:spcBef>
                <a:spcPct val="20000"/>
              </a:spcBef>
              <a:spcAft>
                <a:spcPct val="0"/>
              </a:spcAft>
              <a:buFont typeface="Wingdings" panose="05000000000000000000" pitchFamily="2" charset="2"/>
              <a:defRPr sz="2400" kern="1200">
                <a:solidFill>
                  <a:srgbClr val="000000"/>
                </a:solidFill>
                <a:latin typeface="+mn-lt"/>
                <a:ea typeface="+mn-ea"/>
                <a:cs typeface="+mn-cs"/>
              </a:defRPr>
            </a:lvl1pPr>
            <a:lvl2pPr marL="571500" indent="-285750" algn="l" defTabSz="457200" rtl="0" eaLnBrk="0" fontAlgn="base" hangingPunct="0">
              <a:spcBef>
                <a:spcPct val="20000"/>
              </a:spcBef>
              <a:spcAft>
                <a:spcPct val="0"/>
              </a:spcAft>
              <a:buFont typeface="Wingdings" panose="05000000000000000000" pitchFamily="2" charset="2"/>
              <a:buChar char="Ø"/>
              <a:defRPr sz="2200" kern="1200">
                <a:solidFill>
                  <a:srgbClr val="000000"/>
                </a:solidFill>
                <a:latin typeface="+mn-lt"/>
                <a:ea typeface="+mn-ea"/>
                <a:cs typeface="+mn-cs"/>
              </a:defRPr>
            </a:lvl2pPr>
            <a:lvl3pPr marL="914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n-ea"/>
                <a:cs typeface="+mn-cs"/>
              </a:defRPr>
            </a:lvl3pPr>
            <a:lvl4pPr marL="1371600" indent="-228600" algn="l" defTabSz="457200" rtl="0" eaLnBrk="0" fontAlgn="base" hangingPunct="0">
              <a:spcBef>
                <a:spcPct val="20000"/>
              </a:spcBef>
              <a:spcAft>
                <a:spcPct val="0"/>
              </a:spcAft>
              <a:buFont typeface="Arial" panose="020B0604020202020204" pitchFamily="34" charset="0"/>
              <a:buChar char="–"/>
              <a:defRPr kern="1200">
                <a:solidFill>
                  <a:srgbClr val="000000"/>
                </a:solidFill>
                <a:latin typeface="+mn-lt"/>
                <a:ea typeface="+mn-ea"/>
                <a:cs typeface="+mn-cs"/>
              </a:defRPr>
            </a:lvl4pPr>
            <a:lvl5pPr marL="1828800" indent="-228600" algn="l" defTabSz="457200" rtl="0" eaLnBrk="0" fontAlgn="base" hangingPunct="0">
              <a:spcBef>
                <a:spcPct val="20000"/>
              </a:spcBef>
              <a:spcAft>
                <a:spcPct val="0"/>
              </a:spcAft>
              <a:buFont typeface="Arial" panose="020B0604020202020204" pitchFamily="34" charset="0"/>
              <a:buChar char="»"/>
              <a:defRPr sz="1600" kern="1200">
                <a:solidFill>
                  <a:srgbClr val="000000"/>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742950" lvl="1" indent="-457200" eaLnBrk="1" hangingPunct="1">
              <a:lnSpc>
                <a:spcPts val="3800"/>
              </a:lnSpc>
              <a:spcBef>
                <a:spcPts val="200"/>
              </a:spcBef>
              <a:buSzPct val="110000"/>
              <a:buFont typeface="+mj-lt"/>
              <a:buAutoNum type="alphaLcPeriod"/>
            </a:pPr>
            <a:r>
              <a:rPr lang="en-US" altLang="en-US" sz="2000">
                <a:solidFill>
                  <a:schemeClr val="tx1"/>
                </a:solidFill>
              </a:rPr>
              <a:t>Monthly  Sanitation Checklist</a:t>
            </a:r>
          </a:p>
          <a:p>
            <a:pPr marL="742950" lvl="1" indent="-457200" eaLnBrk="1" hangingPunct="1">
              <a:lnSpc>
                <a:spcPts val="2300"/>
              </a:lnSpc>
              <a:spcBef>
                <a:spcPts val="200"/>
              </a:spcBef>
              <a:buSzPct val="110000"/>
              <a:buFont typeface="+mj-lt"/>
              <a:buAutoNum type="alphaLcPeriod"/>
            </a:pPr>
            <a:r>
              <a:rPr lang="en-US" altLang="en-US" sz="2000">
                <a:solidFill>
                  <a:schemeClr val="tx1"/>
                </a:solidFill>
              </a:rPr>
              <a:t>Safety and Sanitation Monthly Trainings </a:t>
            </a:r>
          </a:p>
          <a:p>
            <a:pPr marL="742950" lvl="1" indent="-457200" eaLnBrk="1" hangingPunct="1">
              <a:lnSpc>
                <a:spcPts val="2300"/>
              </a:lnSpc>
              <a:spcBef>
                <a:spcPts val="200"/>
              </a:spcBef>
              <a:buSzPct val="110000"/>
              <a:buFont typeface="+mj-lt"/>
              <a:buAutoNum type="alphaLcPeriod"/>
            </a:pPr>
            <a:r>
              <a:rPr lang="en-US" altLang="en-US" sz="2000">
                <a:solidFill>
                  <a:schemeClr val="tx1"/>
                </a:solidFill>
              </a:rPr>
              <a:t>Workers Compensation Forms and Contact Information</a:t>
            </a:r>
          </a:p>
          <a:p>
            <a:pPr marL="742950" lvl="1" indent="-457200" eaLnBrk="1" hangingPunct="1">
              <a:lnSpc>
                <a:spcPts val="3800"/>
              </a:lnSpc>
              <a:spcBef>
                <a:spcPts val="200"/>
              </a:spcBef>
              <a:buSzPct val="110000"/>
              <a:buFont typeface="+mj-lt"/>
              <a:buAutoNum type="alphaLcPeriod"/>
            </a:pPr>
            <a:r>
              <a:rPr lang="en-US" altLang="en-US" sz="2000">
                <a:solidFill>
                  <a:schemeClr val="tx1"/>
                </a:solidFill>
              </a:rPr>
              <a:t>Equipment Invoices</a:t>
            </a:r>
          </a:p>
          <a:p>
            <a:pPr marL="742950" lvl="1" indent="-457200">
              <a:lnSpc>
                <a:spcPts val="2300"/>
              </a:lnSpc>
              <a:spcBef>
                <a:spcPts val="200"/>
              </a:spcBef>
              <a:buSzPct val="110000"/>
              <a:buFont typeface="+mj-lt"/>
              <a:buAutoNum type="alphaLcPeriod"/>
            </a:pPr>
            <a:r>
              <a:rPr lang="en-US" sz="2000">
                <a:solidFill>
                  <a:schemeClr val="tx1"/>
                </a:solidFill>
              </a:rPr>
              <a:t>Equipment Manuals, Safe Key Code Instructions, and Technical Booklets</a:t>
            </a:r>
          </a:p>
          <a:p>
            <a:pPr marL="742950" lvl="1" indent="-457200">
              <a:lnSpc>
                <a:spcPts val="3800"/>
              </a:lnSpc>
              <a:spcBef>
                <a:spcPts val="200"/>
              </a:spcBef>
              <a:buSzPct val="110000"/>
              <a:buFont typeface="+mj-lt"/>
              <a:buAutoNum type="alphaLcPeriod"/>
            </a:pPr>
            <a:r>
              <a:rPr lang="en-US" sz="2000">
                <a:solidFill>
                  <a:schemeClr val="tx1"/>
                </a:solidFill>
              </a:rPr>
              <a:t>Water Flushing Log </a:t>
            </a:r>
          </a:p>
          <a:p>
            <a:pPr marL="742950" lvl="1" indent="-457200" eaLnBrk="1" hangingPunct="1">
              <a:lnSpc>
                <a:spcPts val="2300"/>
              </a:lnSpc>
              <a:spcBef>
                <a:spcPts val="200"/>
              </a:spcBef>
              <a:buSzPct val="110000"/>
              <a:buFont typeface="+mj-lt"/>
              <a:buAutoNum type="alphaLcPeriod"/>
            </a:pPr>
            <a:r>
              <a:rPr lang="en-US" altLang="en-US" sz="2000">
                <a:solidFill>
                  <a:schemeClr val="tx1"/>
                </a:solidFill>
              </a:rPr>
              <a:t>Maintenance &amp; Operation/          Café LA Pest Control Report </a:t>
            </a:r>
          </a:p>
          <a:p>
            <a:pPr marL="742950" lvl="1" indent="-457200" eaLnBrk="1" hangingPunct="1">
              <a:lnSpc>
                <a:spcPts val="3800"/>
              </a:lnSpc>
              <a:spcBef>
                <a:spcPts val="200"/>
              </a:spcBef>
              <a:buSzPct val="110000"/>
              <a:buFont typeface="+mj-lt"/>
              <a:buAutoNum type="alphaLcPeriod"/>
            </a:pPr>
            <a:r>
              <a:rPr lang="en-US" altLang="en-US" sz="2000">
                <a:solidFill>
                  <a:schemeClr val="tx1"/>
                </a:solidFill>
              </a:rPr>
              <a:t>AFSS meeting agendas and handouts</a:t>
            </a:r>
          </a:p>
          <a:p>
            <a:pPr lvl="1" eaLnBrk="1" hangingPunct="1">
              <a:spcBef>
                <a:spcPts val="200"/>
              </a:spcBef>
              <a:buFont typeface="Arial" panose="020B0604020202020204" pitchFamily="34" charset="0"/>
              <a:buChar char="•"/>
            </a:pPr>
            <a:endParaRPr lang="en-US" altLang="en-US" sz="1800">
              <a:solidFill>
                <a:schemeClr val="tx1"/>
              </a:solidFill>
            </a:endParaRPr>
          </a:p>
          <a:p>
            <a:pPr eaLnBrk="1" hangingPunct="1">
              <a:spcBef>
                <a:spcPts val="200"/>
              </a:spcBef>
            </a:pPr>
            <a:endParaRPr lang="en-US" altLang="en-US" sz="1800"/>
          </a:p>
        </p:txBody>
      </p:sp>
      <p:grpSp>
        <p:nvGrpSpPr>
          <p:cNvPr id="43" name="Group 42">
            <a:extLst>
              <a:ext uri="{FF2B5EF4-FFF2-40B4-BE49-F238E27FC236}">
                <a16:creationId xmlns:a16="http://schemas.microsoft.com/office/drawing/2014/main" id="{99C891AE-C5EC-4DE6-5E96-07CD1069998F}"/>
              </a:ext>
            </a:extLst>
          </p:cNvPr>
          <p:cNvGrpSpPr/>
          <p:nvPr/>
        </p:nvGrpSpPr>
        <p:grpSpPr>
          <a:xfrm>
            <a:off x="931" y="2441122"/>
            <a:ext cx="2811728" cy="2038272"/>
            <a:chOff x="931" y="2441122"/>
            <a:chExt cx="2811728" cy="2038272"/>
          </a:xfrm>
        </p:grpSpPr>
        <mc:AlternateContent xmlns:mc="http://schemas.openxmlformats.org/markup-compatibility/2006">
          <mc:Choice xmlns:am3d="http://schemas.microsoft.com/office/drawing/2017/model3d" Requires="am3d">
            <p:graphicFrame>
              <p:nvGraphicFramePr>
                <p:cNvPr id="10" name="3D Model 9" descr="File folder with contents">
                  <a:extLst>
                    <a:ext uri="{FF2B5EF4-FFF2-40B4-BE49-F238E27FC236}">
                      <a16:creationId xmlns:a16="http://schemas.microsoft.com/office/drawing/2014/main" id="{950C5B0F-A534-526A-610D-A4FB7C90DA53}"/>
                    </a:ext>
                  </a:extLst>
                </p:cNvPr>
                <p:cNvGraphicFramePr>
                  <a:graphicFrameLocks noChangeAspect="1"/>
                </p:cNvGraphicFramePr>
                <p:nvPr>
                  <p:extLst>
                    <p:ext uri="{D42A27DB-BD31-4B8C-83A1-F6EECF244321}">
                      <p14:modId xmlns:p14="http://schemas.microsoft.com/office/powerpoint/2010/main" val="2427454920"/>
                    </p:ext>
                  </p:extLst>
                </p:nvPr>
              </p:nvGraphicFramePr>
              <p:xfrm>
                <a:off x="931" y="2441122"/>
                <a:ext cx="2811728" cy="2038272"/>
              </p:xfrm>
              <a:graphic>
                <a:graphicData uri="http://schemas.microsoft.com/office/drawing/2017/model3d">
                  <am3d:model3d r:embed="rId3">
                    <am3d:spPr>
                      <a:xfrm>
                        <a:off x="0" y="0"/>
                        <a:ext cx="2811728" cy="2038272"/>
                      </a:xfrm>
                      <a:prstGeom prst="rect">
                        <a:avLst/>
                      </a:prstGeom>
                    </am3d:spPr>
                    <am3d:camera>
                      <am3d:pos x="0" y="0" z="61547015"/>
                      <am3d:up dx="0" dy="36000000" dz="0"/>
                      <am3d:lookAt x="0" y="0" z="0"/>
                      <am3d:perspective fov="2700000"/>
                    </am3d:camera>
                    <am3d:trans>
                      <am3d:meterPerModelUnit n="5746901" d="1000000"/>
                      <am3d:preTrans dx="0" dy="-13710234" dz="362805"/>
                      <am3d:scale>
                        <am3d:sx n="1000000" d="1000000"/>
                        <am3d:sy n="1000000" d="1000000"/>
                        <am3d:sz n="1000000" d="1000000"/>
                      </am3d:scale>
                      <am3d:rot ax="611885" ay="571819" az="102359"/>
                      <am3d:postTrans dx="0" dy="0" dz="0"/>
                    </am3d:trans>
                    <am3d:raster rName="Office3DRenderer" rVer="16.0.8326">
                      <am3d:blip r:embed="rId4"/>
                    </am3d:raster>
                    <am3d:objViewport viewportSz="3447916"/>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10" name="3D Model 9" descr="File folder with contents">
                  <a:extLst>
                    <a:ext uri="{FF2B5EF4-FFF2-40B4-BE49-F238E27FC236}">
                      <a16:creationId xmlns:a16="http://schemas.microsoft.com/office/drawing/2014/main" id="{950C5B0F-A534-526A-610D-A4FB7C90DA53}"/>
                    </a:ext>
                  </a:extLst>
                </p:cNvPr>
                <p:cNvPicPr>
                  <a:picLocks noGrp="1" noRot="1" noChangeAspect="1" noMove="1" noResize="1" noEditPoints="1" noAdjustHandles="1" noChangeArrowheads="1" noChangeShapeType="1" noCrop="1"/>
                </p:cNvPicPr>
                <p:nvPr/>
              </p:nvPicPr>
              <p:blipFill>
                <a:blip r:embed="rId4"/>
                <a:stretch>
                  <a:fillRect/>
                </a:stretch>
              </p:blipFill>
              <p:spPr>
                <a:xfrm>
                  <a:off x="931" y="2441122"/>
                  <a:ext cx="2811728" cy="2038272"/>
                </a:xfrm>
                <a:prstGeom prst="rect">
                  <a:avLst/>
                </a:prstGeom>
              </p:spPr>
            </p:pic>
          </mc:Fallback>
        </mc:AlternateContent>
        <p:sp>
          <p:nvSpPr>
            <p:cNvPr id="14" name="TextBox 13"/>
            <p:cNvSpPr txBox="1"/>
            <p:nvPr/>
          </p:nvSpPr>
          <p:spPr>
            <a:xfrm>
              <a:off x="78772" y="2569643"/>
              <a:ext cx="2555570" cy="430887"/>
            </a:xfrm>
            <a:prstGeom prst="rect">
              <a:avLst/>
            </a:prstGeom>
            <a:noFill/>
          </p:spPr>
          <p:txBody>
            <a:bodyPr wrap="square" rtlCol="0">
              <a:spAutoFit/>
            </a:bodyPr>
            <a:lstStyle/>
            <a:p>
              <a:r>
                <a:rPr lang="en-US" sz="1100" dirty="0">
                  <a:solidFill>
                    <a:srgbClr val="080808"/>
                  </a:solidFill>
                  <a:latin typeface="Comic Sans MS" panose="030F0702030302020204" pitchFamily="66" charset="0"/>
                </a:rPr>
                <a:t>11e. </a:t>
              </a:r>
            </a:p>
            <a:p>
              <a:r>
                <a:rPr lang="en-US" sz="1100" dirty="0">
                  <a:solidFill>
                    <a:srgbClr val="080808"/>
                  </a:solidFill>
                  <a:latin typeface="Comic Sans MS" panose="030F0702030302020204" pitchFamily="66" charset="0"/>
                </a:rPr>
                <a:t>Equipment Manual </a:t>
              </a:r>
            </a:p>
          </p:txBody>
        </p:sp>
      </p:grpSp>
      <p:grpSp>
        <p:nvGrpSpPr>
          <p:cNvPr id="44" name="Group 43">
            <a:extLst>
              <a:ext uri="{FF2B5EF4-FFF2-40B4-BE49-F238E27FC236}">
                <a16:creationId xmlns:a16="http://schemas.microsoft.com/office/drawing/2014/main" id="{1657E6EF-DFD1-575B-15F6-64CEC444C197}"/>
              </a:ext>
            </a:extLst>
          </p:cNvPr>
          <p:cNvGrpSpPr/>
          <p:nvPr/>
        </p:nvGrpSpPr>
        <p:grpSpPr>
          <a:xfrm>
            <a:off x="131264" y="2935736"/>
            <a:ext cx="2838341" cy="2038271"/>
            <a:chOff x="140025" y="2963922"/>
            <a:chExt cx="2838341" cy="2038271"/>
          </a:xfrm>
        </p:grpSpPr>
        <mc:AlternateContent xmlns:mc="http://schemas.openxmlformats.org/markup-compatibility/2006">
          <mc:Choice xmlns:am3d="http://schemas.microsoft.com/office/drawing/2017/model3d" Requires="am3d">
            <p:graphicFrame>
              <p:nvGraphicFramePr>
                <p:cNvPr id="31" name="3D Model 30" descr="File folder with contents">
                  <a:extLst>
                    <a:ext uri="{FF2B5EF4-FFF2-40B4-BE49-F238E27FC236}">
                      <a16:creationId xmlns:a16="http://schemas.microsoft.com/office/drawing/2014/main" id="{A636DE63-3173-5B2B-65CF-F36F0736238B}"/>
                    </a:ext>
                  </a:extLst>
                </p:cNvPr>
                <p:cNvGraphicFramePr>
                  <a:graphicFrameLocks noChangeAspect="1"/>
                </p:cNvGraphicFramePr>
                <p:nvPr>
                  <p:extLst>
                    <p:ext uri="{D42A27DB-BD31-4B8C-83A1-F6EECF244321}">
                      <p14:modId xmlns:p14="http://schemas.microsoft.com/office/powerpoint/2010/main" val="1530558023"/>
                    </p:ext>
                  </p:extLst>
                </p:nvPr>
              </p:nvGraphicFramePr>
              <p:xfrm>
                <a:off x="140025" y="2963922"/>
                <a:ext cx="2838341" cy="2038271"/>
              </p:xfrm>
              <a:graphic>
                <a:graphicData uri="http://schemas.microsoft.com/office/drawing/2017/model3d">
                  <am3d:model3d r:embed="rId3">
                    <am3d:spPr>
                      <a:xfrm>
                        <a:off x="0" y="0"/>
                        <a:ext cx="2838341" cy="2038271"/>
                      </a:xfrm>
                      <a:prstGeom prst="rect">
                        <a:avLst/>
                      </a:prstGeom>
                    </am3d:spPr>
                    <am3d:camera>
                      <am3d:pos x="0" y="0" z="61547015"/>
                      <am3d:up dx="0" dy="36000000" dz="0"/>
                      <am3d:lookAt x="0" y="0" z="0"/>
                      <am3d:perspective fov="2700000"/>
                    </am3d:camera>
                    <am3d:trans>
                      <am3d:meterPerModelUnit n="5746901" d="1000000"/>
                      <am3d:preTrans dx="0" dy="-13710234" dz="362805"/>
                      <am3d:scale>
                        <am3d:sx n="1000000" d="1000000"/>
                        <am3d:sy n="1000000" d="1000000"/>
                        <am3d:sz n="1000000" d="1000000"/>
                      </am3d:scale>
                      <am3d:rot ax="885405" ay="664819" az="173875"/>
                      <am3d:postTrans dx="0" dy="0" dz="0"/>
                    </am3d:trans>
                    <am3d:raster rName="Office3DRenderer" rVer="16.0.8326">
                      <am3d:blip r:embed="rId5"/>
                    </am3d:raster>
                    <am3d:objViewport viewportSz="3447916"/>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31" name="3D Model 30" descr="File folder with contents">
                  <a:extLst>
                    <a:ext uri="{FF2B5EF4-FFF2-40B4-BE49-F238E27FC236}">
                      <a16:creationId xmlns:a16="http://schemas.microsoft.com/office/drawing/2014/main" id="{A636DE63-3173-5B2B-65CF-F36F0736238B}"/>
                    </a:ext>
                  </a:extLst>
                </p:cNvPr>
                <p:cNvPicPr>
                  <a:picLocks noGrp="1" noRot="1" noChangeAspect="1" noMove="1" noResize="1" noEditPoints="1" noAdjustHandles="1" noChangeArrowheads="1" noChangeShapeType="1" noCrop="1"/>
                </p:cNvPicPr>
                <p:nvPr/>
              </p:nvPicPr>
              <p:blipFill>
                <a:blip r:embed="rId5"/>
                <a:stretch>
                  <a:fillRect/>
                </a:stretch>
              </p:blipFill>
              <p:spPr>
                <a:xfrm>
                  <a:off x="131264" y="2935736"/>
                  <a:ext cx="2838341" cy="2038271"/>
                </a:xfrm>
                <a:prstGeom prst="rect">
                  <a:avLst/>
                </a:prstGeom>
              </p:spPr>
            </p:pic>
          </mc:Fallback>
        </mc:AlternateContent>
        <p:sp>
          <p:nvSpPr>
            <p:cNvPr id="18" name="TextBox 17"/>
            <p:cNvSpPr txBox="1"/>
            <p:nvPr/>
          </p:nvSpPr>
          <p:spPr>
            <a:xfrm>
              <a:off x="257166" y="3111219"/>
              <a:ext cx="2555570" cy="430887"/>
            </a:xfrm>
            <a:prstGeom prst="rect">
              <a:avLst/>
            </a:prstGeom>
            <a:noFill/>
          </p:spPr>
          <p:txBody>
            <a:bodyPr wrap="square" rtlCol="0">
              <a:spAutoFit/>
            </a:bodyPr>
            <a:lstStyle/>
            <a:p>
              <a:r>
                <a:rPr lang="en-US" sz="1100" dirty="0">
                  <a:solidFill>
                    <a:srgbClr val="080808"/>
                  </a:solidFill>
                  <a:latin typeface="Comic Sans MS" panose="030F0702030302020204" pitchFamily="66" charset="0"/>
                </a:rPr>
                <a:t>11d. </a:t>
              </a:r>
            </a:p>
            <a:p>
              <a:r>
                <a:rPr lang="en-US" sz="1100" dirty="0">
                  <a:solidFill>
                    <a:srgbClr val="080808"/>
                  </a:solidFill>
                  <a:latin typeface="Comic Sans MS" panose="030F0702030302020204" pitchFamily="66" charset="0"/>
                </a:rPr>
                <a:t>Equipment Invoice</a:t>
              </a:r>
              <a:endParaRPr lang="en-US" sz="1050" dirty="0">
                <a:solidFill>
                  <a:srgbClr val="080808"/>
                </a:solidFill>
                <a:latin typeface="Comic Sans MS" panose="030F0702030302020204" pitchFamily="66" charset="0"/>
              </a:endParaRPr>
            </a:p>
          </p:txBody>
        </p:sp>
      </p:grpSp>
      <p:grpSp>
        <p:nvGrpSpPr>
          <p:cNvPr id="48" name="Group 47">
            <a:extLst>
              <a:ext uri="{FF2B5EF4-FFF2-40B4-BE49-F238E27FC236}">
                <a16:creationId xmlns:a16="http://schemas.microsoft.com/office/drawing/2014/main" id="{C4CD6EA4-0A2A-8746-1DC8-F02D68F646A6}"/>
              </a:ext>
            </a:extLst>
          </p:cNvPr>
          <p:cNvGrpSpPr/>
          <p:nvPr/>
        </p:nvGrpSpPr>
        <p:grpSpPr>
          <a:xfrm>
            <a:off x="243355" y="3434685"/>
            <a:ext cx="2909541" cy="1985123"/>
            <a:chOff x="274531" y="3537261"/>
            <a:chExt cx="2909541" cy="1985123"/>
          </a:xfrm>
        </p:grpSpPr>
        <mc:AlternateContent xmlns:mc="http://schemas.openxmlformats.org/markup-compatibility/2006">
          <mc:Choice xmlns:am3d="http://schemas.microsoft.com/office/drawing/2017/model3d" Requires="am3d">
            <p:graphicFrame>
              <p:nvGraphicFramePr>
                <p:cNvPr id="32" name="3D Model 31" descr="File folder with contents">
                  <a:extLst>
                    <a:ext uri="{FF2B5EF4-FFF2-40B4-BE49-F238E27FC236}">
                      <a16:creationId xmlns:a16="http://schemas.microsoft.com/office/drawing/2014/main" id="{B7DEAA7C-D392-5369-AF85-3A12C9925F0B}"/>
                    </a:ext>
                  </a:extLst>
                </p:cNvPr>
                <p:cNvGraphicFramePr>
                  <a:graphicFrameLocks noChangeAspect="1"/>
                </p:cNvGraphicFramePr>
                <p:nvPr>
                  <p:extLst>
                    <p:ext uri="{D42A27DB-BD31-4B8C-83A1-F6EECF244321}">
                      <p14:modId xmlns:p14="http://schemas.microsoft.com/office/powerpoint/2010/main" val="3051371605"/>
                    </p:ext>
                  </p:extLst>
                </p:nvPr>
              </p:nvGraphicFramePr>
              <p:xfrm>
                <a:off x="274531" y="3537261"/>
                <a:ext cx="2909541" cy="1985123"/>
              </p:xfrm>
              <a:graphic>
                <a:graphicData uri="http://schemas.microsoft.com/office/drawing/2017/model3d">
                  <am3d:model3d r:embed="rId3">
                    <am3d:spPr>
                      <a:xfrm>
                        <a:off x="0" y="0"/>
                        <a:ext cx="2909541" cy="1985123"/>
                      </a:xfrm>
                      <a:prstGeom prst="rect">
                        <a:avLst/>
                      </a:prstGeom>
                    </am3d:spPr>
                    <am3d:camera>
                      <am3d:pos x="0" y="0" z="61547015"/>
                      <am3d:up dx="0" dy="36000000" dz="0"/>
                      <am3d:lookAt x="0" y="0" z="0"/>
                      <am3d:perspective fov="2700000"/>
                    </am3d:camera>
                    <am3d:trans>
                      <am3d:meterPerModelUnit n="5746901" d="1000000"/>
                      <am3d:preTrans dx="0" dy="-13710234" dz="362805"/>
                      <am3d:scale>
                        <am3d:sx n="1000000" d="1000000"/>
                        <am3d:sy n="1000000" d="1000000"/>
                        <am3d:sz n="1000000" d="1000000"/>
                      </am3d:scale>
                      <am3d:rot ax="1066775" ay="283772" az="90876"/>
                      <am3d:postTrans dx="0" dy="0" dz="0"/>
                    </am3d:trans>
                    <am3d:raster rName="Office3DRenderer" rVer="16.0.8326">
                      <am3d:blip r:embed="rId6"/>
                    </am3d:raster>
                    <am3d:objViewport viewportSz="3447916"/>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32" name="3D Model 31" descr="File folder with contents">
                  <a:extLst>
                    <a:ext uri="{FF2B5EF4-FFF2-40B4-BE49-F238E27FC236}">
                      <a16:creationId xmlns:a16="http://schemas.microsoft.com/office/drawing/2014/main" id="{B7DEAA7C-D392-5369-AF85-3A12C9925F0B}"/>
                    </a:ext>
                  </a:extLst>
                </p:cNvPr>
                <p:cNvPicPr>
                  <a:picLocks noGrp="1" noRot="1" noChangeAspect="1" noMove="1" noResize="1" noEditPoints="1" noAdjustHandles="1" noChangeArrowheads="1" noChangeShapeType="1" noCrop="1"/>
                </p:cNvPicPr>
                <p:nvPr/>
              </p:nvPicPr>
              <p:blipFill>
                <a:blip r:embed="rId6"/>
                <a:stretch>
                  <a:fillRect/>
                </a:stretch>
              </p:blipFill>
              <p:spPr>
                <a:xfrm>
                  <a:off x="243355" y="3434685"/>
                  <a:ext cx="2909541" cy="1985123"/>
                </a:xfrm>
                <a:prstGeom prst="rect">
                  <a:avLst/>
                </a:prstGeom>
              </p:spPr>
            </p:pic>
          </mc:Fallback>
        </mc:AlternateContent>
        <p:sp>
          <p:nvSpPr>
            <p:cNvPr id="22" name="TextBox 21"/>
            <p:cNvSpPr txBox="1"/>
            <p:nvPr/>
          </p:nvSpPr>
          <p:spPr>
            <a:xfrm>
              <a:off x="357541" y="3662099"/>
              <a:ext cx="2752093" cy="430887"/>
            </a:xfrm>
            <a:prstGeom prst="rect">
              <a:avLst/>
            </a:prstGeom>
            <a:noFill/>
          </p:spPr>
          <p:txBody>
            <a:bodyPr wrap="square" rtlCol="0">
              <a:spAutoFit/>
            </a:bodyPr>
            <a:lstStyle/>
            <a:p>
              <a:r>
                <a:rPr lang="en-US" sz="1100" dirty="0">
                  <a:solidFill>
                    <a:srgbClr val="080808"/>
                  </a:solidFill>
                  <a:latin typeface="Comic Sans MS" panose="030F0702030302020204" pitchFamily="66" charset="0"/>
                </a:rPr>
                <a:t>11c. </a:t>
              </a:r>
            </a:p>
            <a:p>
              <a:r>
                <a:rPr lang="en-US" sz="1100" dirty="0">
                  <a:solidFill>
                    <a:srgbClr val="080808"/>
                  </a:solidFill>
                  <a:latin typeface="Comic Sans MS" panose="030F0702030302020204" pitchFamily="66" charset="0"/>
                </a:rPr>
                <a:t>Workers Comp. Form and Contact Info</a:t>
              </a:r>
            </a:p>
          </p:txBody>
        </p:sp>
      </p:grpSp>
      <p:grpSp>
        <p:nvGrpSpPr>
          <p:cNvPr id="47" name="Group 46">
            <a:extLst>
              <a:ext uri="{FF2B5EF4-FFF2-40B4-BE49-F238E27FC236}">
                <a16:creationId xmlns:a16="http://schemas.microsoft.com/office/drawing/2014/main" id="{180C82E0-9167-3178-CA54-F7787B78130F}"/>
              </a:ext>
            </a:extLst>
          </p:cNvPr>
          <p:cNvGrpSpPr/>
          <p:nvPr/>
        </p:nvGrpSpPr>
        <p:grpSpPr>
          <a:xfrm>
            <a:off x="417121" y="3926755"/>
            <a:ext cx="2857390" cy="1981124"/>
            <a:chOff x="538059" y="4013903"/>
            <a:chExt cx="2857390" cy="1981124"/>
          </a:xfrm>
        </p:grpSpPr>
        <mc:AlternateContent xmlns:mc="http://schemas.openxmlformats.org/markup-compatibility/2006">
          <mc:Choice xmlns:am3d="http://schemas.microsoft.com/office/drawing/2017/model3d" Requires="am3d">
            <p:graphicFrame>
              <p:nvGraphicFramePr>
                <p:cNvPr id="33" name="3D Model 32" descr="File folder with contents">
                  <a:extLst>
                    <a:ext uri="{FF2B5EF4-FFF2-40B4-BE49-F238E27FC236}">
                      <a16:creationId xmlns:a16="http://schemas.microsoft.com/office/drawing/2014/main" id="{61E2CBCE-AAA6-CC3D-8AFC-8FA3FE47B4C3}"/>
                    </a:ext>
                  </a:extLst>
                </p:cNvPr>
                <p:cNvGraphicFramePr>
                  <a:graphicFrameLocks noChangeAspect="1"/>
                </p:cNvGraphicFramePr>
                <p:nvPr>
                  <p:extLst>
                    <p:ext uri="{D42A27DB-BD31-4B8C-83A1-F6EECF244321}">
                      <p14:modId xmlns:p14="http://schemas.microsoft.com/office/powerpoint/2010/main" val="130417497"/>
                    </p:ext>
                  </p:extLst>
                </p:nvPr>
              </p:nvGraphicFramePr>
              <p:xfrm>
                <a:off x="538059" y="4013903"/>
                <a:ext cx="2857390" cy="1981124"/>
              </p:xfrm>
              <a:graphic>
                <a:graphicData uri="http://schemas.microsoft.com/office/drawing/2017/model3d">
                  <am3d:model3d r:embed="rId3">
                    <am3d:spPr>
                      <a:xfrm>
                        <a:off x="0" y="0"/>
                        <a:ext cx="2857390" cy="1981124"/>
                      </a:xfrm>
                      <a:prstGeom prst="rect">
                        <a:avLst/>
                      </a:prstGeom>
                    </am3d:spPr>
                    <am3d:camera>
                      <am3d:pos x="0" y="0" z="61547015"/>
                      <am3d:up dx="0" dy="36000000" dz="0"/>
                      <am3d:lookAt x="0" y="0" z="0"/>
                      <am3d:perspective fov="2700000"/>
                    </am3d:camera>
                    <am3d:trans>
                      <am3d:meterPerModelUnit n="5746901" d="1000000"/>
                      <am3d:preTrans dx="0" dy="-13710234" dz="362805"/>
                      <am3d:scale>
                        <am3d:sx n="1000000" d="1000000"/>
                        <am3d:sy n="1000000" d="1000000"/>
                        <am3d:sz n="1000000" d="1000000"/>
                      </am3d:scale>
                      <am3d:rot ax="805210" ay="461936" az="109856"/>
                      <am3d:postTrans dx="0" dy="0" dz="0"/>
                    </am3d:trans>
                    <am3d:raster rName="Office3DRenderer" rVer="16.0.8326">
                      <am3d:blip r:embed="rId7"/>
                    </am3d:raster>
                    <am3d:objViewport viewportSz="344791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33" name="3D Model 32" descr="File folder with contents">
                  <a:extLst>
                    <a:ext uri="{FF2B5EF4-FFF2-40B4-BE49-F238E27FC236}">
                      <a16:creationId xmlns:a16="http://schemas.microsoft.com/office/drawing/2014/main" id="{61E2CBCE-AAA6-CC3D-8AFC-8FA3FE47B4C3}"/>
                    </a:ext>
                  </a:extLst>
                </p:cNvPr>
                <p:cNvPicPr>
                  <a:picLocks noGrp="1" noRot="1" noChangeAspect="1" noMove="1" noResize="1" noEditPoints="1" noAdjustHandles="1" noChangeArrowheads="1" noChangeShapeType="1" noCrop="1"/>
                </p:cNvPicPr>
                <p:nvPr/>
              </p:nvPicPr>
              <p:blipFill>
                <a:blip r:embed="rId7"/>
                <a:stretch>
                  <a:fillRect/>
                </a:stretch>
              </p:blipFill>
              <p:spPr>
                <a:xfrm>
                  <a:off x="417121" y="3926755"/>
                  <a:ext cx="2857390" cy="1981124"/>
                </a:xfrm>
                <a:prstGeom prst="rect">
                  <a:avLst/>
                </a:prstGeom>
              </p:spPr>
            </p:pic>
          </mc:Fallback>
        </mc:AlternateContent>
        <p:sp>
          <p:nvSpPr>
            <p:cNvPr id="26" name="TextBox 25"/>
            <p:cNvSpPr txBox="1"/>
            <p:nvPr/>
          </p:nvSpPr>
          <p:spPr>
            <a:xfrm>
              <a:off x="590943" y="4114777"/>
              <a:ext cx="2555570" cy="430887"/>
            </a:xfrm>
            <a:prstGeom prst="rect">
              <a:avLst/>
            </a:prstGeom>
            <a:noFill/>
          </p:spPr>
          <p:txBody>
            <a:bodyPr wrap="square" rtlCol="0">
              <a:spAutoFit/>
            </a:bodyPr>
            <a:lstStyle/>
            <a:p>
              <a:r>
                <a:rPr lang="en-US" sz="1100" dirty="0">
                  <a:solidFill>
                    <a:srgbClr val="080808"/>
                  </a:solidFill>
                  <a:latin typeface="Comic Sans MS" panose="030F0702030302020204" pitchFamily="66" charset="0"/>
                </a:rPr>
                <a:t>11b. </a:t>
              </a:r>
            </a:p>
            <a:p>
              <a:r>
                <a:rPr lang="en-US" sz="1100" dirty="0">
                  <a:solidFill>
                    <a:srgbClr val="080808"/>
                  </a:solidFill>
                  <a:latin typeface="Comic Sans MS" panose="030F0702030302020204" pitchFamily="66" charset="0"/>
                </a:rPr>
                <a:t>Safety &amp; Sanitation Training</a:t>
              </a:r>
            </a:p>
          </p:txBody>
        </p:sp>
      </p:grpSp>
      <p:grpSp>
        <p:nvGrpSpPr>
          <p:cNvPr id="46" name="Group 45">
            <a:extLst>
              <a:ext uri="{FF2B5EF4-FFF2-40B4-BE49-F238E27FC236}">
                <a16:creationId xmlns:a16="http://schemas.microsoft.com/office/drawing/2014/main" id="{B4B1E250-FFE1-2966-755D-0342FD498920}"/>
              </a:ext>
            </a:extLst>
          </p:cNvPr>
          <p:cNvGrpSpPr/>
          <p:nvPr/>
        </p:nvGrpSpPr>
        <p:grpSpPr>
          <a:xfrm>
            <a:off x="594904" y="4424314"/>
            <a:ext cx="2797207" cy="2038271"/>
            <a:chOff x="663688" y="4582485"/>
            <a:chExt cx="2797207" cy="2038271"/>
          </a:xfrm>
        </p:grpSpPr>
        <mc:AlternateContent xmlns:mc="http://schemas.openxmlformats.org/markup-compatibility/2006">
          <mc:Choice xmlns:am3d="http://schemas.microsoft.com/office/drawing/2017/model3d" Requires="am3d">
            <p:graphicFrame>
              <p:nvGraphicFramePr>
                <p:cNvPr id="34" name="3D Model 33" descr="File folder with contents">
                  <a:extLst>
                    <a:ext uri="{FF2B5EF4-FFF2-40B4-BE49-F238E27FC236}">
                      <a16:creationId xmlns:a16="http://schemas.microsoft.com/office/drawing/2014/main" id="{3C1AC0EA-5AA3-4E5E-B0C6-D3B426DCD84C}"/>
                    </a:ext>
                  </a:extLst>
                </p:cNvPr>
                <p:cNvGraphicFramePr>
                  <a:graphicFrameLocks noChangeAspect="1"/>
                </p:cNvGraphicFramePr>
                <p:nvPr>
                  <p:extLst>
                    <p:ext uri="{D42A27DB-BD31-4B8C-83A1-F6EECF244321}">
                      <p14:modId xmlns:p14="http://schemas.microsoft.com/office/powerpoint/2010/main" val="2628804960"/>
                    </p:ext>
                  </p:extLst>
                </p:nvPr>
              </p:nvGraphicFramePr>
              <p:xfrm>
                <a:off x="663688" y="4582485"/>
                <a:ext cx="2797207" cy="2038271"/>
              </p:xfrm>
              <a:graphic>
                <a:graphicData uri="http://schemas.microsoft.com/office/drawing/2017/model3d">
                  <am3d:model3d r:embed="rId3">
                    <am3d:spPr>
                      <a:xfrm>
                        <a:off x="0" y="0"/>
                        <a:ext cx="2797207" cy="2038271"/>
                      </a:xfrm>
                      <a:prstGeom prst="rect">
                        <a:avLst/>
                      </a:prstGeom>
                    </am3d:spPr>
                    <am3d:camera>
                      <am3d:pos x="0" y="0" z="61547015"/>
                      <am3d:up dx="0" dy="36000000" dz="0"/>
                      <am3d:lookAt x="0" y="0" z="0"/>
                      <am3d:perspective fov="2700000"/>
                    </am3d:camera>
                    <am3d:trans>
                      <am3d:meterPerModelUnit n="5746901" d="1000000"/>
                      <am3d:preTrans dx="0" dy="-13710234" dz="362805"/>
                      <am3d:scale>
                        <am3d:sx n="1000000" d="1000000"/>
                        <am3d:sy n="1000000" d="1000000"/>
                        <am3d:sz n="1000000" d="1000000"/>
                      </am3d:scale>
                      <am3d:rot ax="559101" ay="608224" az="99252"/>
                      <am3d:postTrans dx="0" dy="0" dz="0"/>
                    </am3d:trans>
                    <am3d:raster rName="Office3DRenderer" rVer="16.0.8326">
                      <am3d:blip r:embed="rId8"/>
                    </am3d:raster>
                    <am3d:objViewport viewportSz="3447916"/>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34" name="3D Model 33" descr="File folder with contents">
                  <a:extLst>
                    <a:ext uri="{FF2B5EF4-FFF2-40B4-BE49-F238E27FC236}">
                      <a16:creationId xmlns:a16="http://schemas.microsoft.com/office/drawing/2014/main" id="{3C1AC0EA-5AA3-4E5E-B0C6-D3B426DCD84C}"/>
                    </a:ext>
                  </a:extLst>
                </p:cNvPr>
                <p:cNvPicPr>
                  <a:picLocks noGrp="1" noRot="1" noChangeAspect="1" noMove="1" noResize="1" noEditPoints="1" noAdjustHandles="1" noChangeArrowheads="1" noChangeShapeType="1" noCrop="1"/>
                </p:cNvPicPr>
                <p:nvPr/>
              </p:nvPicPr>
              <p:blipFill>
                <a:blip r:embed="rId8"/>
                <a:stretch>
                  <a:fillRect/>
                </a:stretch>
              </p:blipFill>
              <p:spPr>
                <a:xfrm>
                  <a:off x="594904" y="4424314"/>
                  <a:ext cx="2797207" cy="2038271"/>
                </a:xfrm>
                <a:prstGeom prst="rect">
                  <a:avLst/>
                </a:prstGeom>
              </p:spPr>
            </p:pic>
          </mc:Fallback>
        </mc:AlternateContent>
        <p:sp>
          <p:nvSpPr>
            <p:cNvPr id="30" name="TextBox 29"/>
            <p:cNvSpPr txBox="1"/>
            <p:nvPr/>
          </p:nvSpPr>
          <p:spPr>
            <a:xfrm>
              <a:off x="758410" y="4691124"/>
              <a:ext cx="2555570" cy="600164"/>
            </a:xfrm>
            <a:prstGeom prst="rect">
              <a:avLst/>
            </a:prstGeom>
            <a:noFill/>
          </p:spPr>
          <p:txBody>
            <a:bodyPr wrap="square" rtlCol="0">
              <a:spAutoFit/>
            </a:bodyPr>
            <a:lstStyle/>
            <a:p>
              <a:r>
                <a:rPr lang="en-US" sz="1100" dirty="0">
                  <a:solidFill>
                    <a:srgbClr val="080808"/>
                  </a:solidFill>
                  <a:latin typeface="Comic Sans MS" panose="030F0702030302020204" pitchFamily="66" charset="0"/>
                </a:rPr>
                <a:t>11a. </a:t>
              </a:r>
            </a:p>
            <a:p>
              <a:r>
                <a:rPr lang="en-US" sz="1100" dirty="0">
                  <a:solidFill>
                    <a:srgbClr val="080808"/>
                  </a:solidFill>
                  <a:latin typeface="Comic Sans MS" panose="030F0702030302020204" pitchFamily="66" charset="0"/>
                </a:rPr>
                <a:t>Monthly Cafeteria Sanitation Checklist </a:t>
              </a:r>
            </a:p>
          </p:txBody>
        </p:sp>
      </p:grpSp>
      <p:grpSp>
        <p:nvGrpSpPr>
          <p:cNvPr id="8" name="Group 7">
            <a:extLst>
              <a:ext uri="{FF2B5EF4-FFF2-40B4-BE49-F238E27FC236}">
                <a16:creationId xmlns:a16="http://schemas.microsoft.com/office/drawing/2014/main" id="{B8831949-EB6A-D2B6-DEFF-C312005DE848}"/>
              </a:ext>
            </a:extLst>
          </p:cNvPr>
          <p:cNvGrpSpPr/>
          <p:nvPr/>
        </p:nvGrpSpPr>
        <p:grpSpPr>
          <a:xfrm>
            <a:off x="1747790" y="1017180"/>
            <a:ext cx="5050285" cy="5495146"/>
            <a:chOff x="508012" y="2316140"/>
            <a:chExt cx="1749455" cy="1892183"/>
          </a:xfrm>
        </p:grpSpPr>
        <p:pic>
          <p:nvPicPr>
            <p:cNvPr id="9" name="Picture 8" descr="A red folder with yellow paper inside&#10;&#10;Description automatically generated">
              <a:extLst>
                <a:ext uri="{FF2B5EF4-FFF2-40B4-BE49-F238E27FC236}">
                  <a16:creationId xmlns:a16="http://schemas.microsoft.com/office/drawing/2014/main" id="{552CCCEF-7327-E395-4F44-424AF29C3FF1}"/>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1" name="Rectangle 10">
              <a:extLst>
                <a:ext uri="{FF2B5EF4-FFF2-40B4-BE49-F238E27FC236}">
                  <a16:creationId xmlns:a16="http://schemas.microsoft.com/office/drawing/2014/main" id="{FBE5D677-9B34-237D-372E-09B542DE8791}"/>
                </a:ext>
              </a:extLst>
            </p:cNvPr>
            <p:cNvSpPr/>
            <p:nvPr/>
          </p:nvSpPr>
          <p:spPr>
            <a:xfrm>
              <a:off x="685083" y="3094302"/>
              <a:ext cx="1444752" cy="340008"/>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800" b="1">
                  <a:solidFill>
                    <a:schemeClr val="bg1"/>
                  </a:solidFill>
                  <a:latin typeface="Amasis MT Pro Medium" panose="02040604050005020304" pitchFamily="18" charset="0"/>
                </a:rPr>
                <a:t>MISCELLANEOUS FOLDERS</a:t>
              </a:r>
            </a:p>
          </p:txBody>
        </p:sp>
        <p:sp>
          <p:nvSpPr>
            <p:cNvPr id="12" name="Rectangle 11">
              <a:extLst>
                <a:ext uri="{FF2B5EF4-FFF2-40B4-BE49-F238E27FC236}">
                  <a16:creationId xmlns:a16="http://schemas.microsoft.com/office/drawing/2014/main" id="{DCCCACC0-937B-3155-64E9-176D6E4D9268}"/>
                </a:ext>
              </a:extLst>
            </p:cNvPr>
            <p:cNvSpPr/>
            <p:nvPr/>
          </p:nvSpPr>
          <p:spPr>
            <a:xfrm>
              <a:off x="580323" y="2825958"/>
              <a:ext cx="624400" cy="186456"/>
            </a:xfrm>
            <a:prstGeom prst="rect">
              <a:avLst/>
            </a:prstGeom>
            <a:noFill/>
          </p:spPr>
          <p:txBody>
            <a:bodyPr wrap="square" lIns="91440" tIns="45720" rIns="91440" bIns="45720">
              <a:spAutoFit/>
            </a:bodyPr>
            <a:lstStyle/>
            <a:p>
              <a:pPr algn="ctr"/>
              <a:r>
                <a:rPr lang="en-US" sz="2800" b="1">
                  <a:solidFill>
                    <a:schemeClr val="bg1"/>
                  </a:solidFill>
                  <a:latin typeface="Amasis MT Pro Medium" panose="02040604050005020304" pitchFamily="18" charset="0"/>
                </a:rPr>
                <a:t>11</a:t>
              </a:r>
            </a:p>
          </p:txBody>
        </p:sp>
      </p:grpSp>
    </p:spTree>
    <p:extLst>
      <p:ext uri="{BB962C8B-B14F-4D97-AF65-F5344CB8AC3E}">
        <p14:creationId xmlns:p14="http://schemas.microsoft.com/office/powerpoint/2010/main" val="23948966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par>
                                <p:cTn id="18" presetID="2" presetClass="entr" presetSubtype="8" fill="hold" nodeType="withEffect">
                                  <p:stCondLst>
                                    <p:cond delay="0"/>
                                  </p:stCondLst>
                                  <p:childTnLst>
                                    <p:set>
                                      <p:cBhvr>
                                        <p:cTn id="19" dur="1" fill="hold">
                                          <p:stCondLst>
                                            <p:cond delay="0"/>
                                          </p:stCondLst>
                                        </p:cTn>
                                        <p:tgtEl>
                                          <p:spTgt spid="46"/>
                                        </p:tgtEl>
                                        <p:attrNameLst>
                                          <p:attrName>style.visibility</p:attrName>
                                        </p:attrNameLst>
                                      </p:cBhvr>
                                      <p:to>
                                        <p:strVal val="visible"/>
                                      </p:to>
                                    </p:set>
                                    <p:anim calcmode="lin" valueType="num">
                                      <p:cBhvr additive="base">
                                        <p:cTn id="20" dur="500" fill="hold"/>
                                        <p:tgtEl>
                                          <p:spTgt spid="46"/>
                                        </p:tgtEl>
                                        <p:attrNameLst>
                                          <p:attrName>ppt_x</p:attrName>
                                        </p:attrNameLst>
                                      </p:cBhvr>
                                      <p:tavLst>
                                        <p:tav tm="0">
                                          <p:val>
                                            <p:strVal val="0-#ppt_w/2"/>
                                          </p:val>
                                        </p:tav>
                                        <p:tav tm="100000">
                                          <p:val>
                                            <p:strVal val="#ppt_x"/>
                                          </p:val>
                                        </p:tav>
                                      </p:tavLst>
                                    </p:anim>
                                    <p:anim calcmode="lin" valueType="num">
                                      <p:cBhvr additive="base">
                                        <p:cTn id="21" dur="500" fill="hold"/>
                                        <p:tgtEl>
                                          <p:spTgt spid="46"/>
                                        </p:tgtEl>
                                        <p:attrNameLst>
                                          <p:attrName>ppt_y</p:attrName>
                                        </p:attrNameLst>
                                      </p:cBhvr>
                                      <p:tavLst>
                                        <p:tav tm="0">
                                          <p:val>
                                            <p:strVal val="#ppt_y"/>
                                          </p:val>
                                        </p:tav>
                                        <p:tav tm="100000">
                                          <p:val>
                                            <p:strVal val="#ppt_y"/>
                                          </p:val>
                                        </p:tav>
                                      </p:tavLst>
                                    </p:anim>
                                  </p:childTnLst>
                                </p:cTn>
                              </p:par>
                            </p:childTnLst>
                          </p:cTn>
                        </p:par>
                        <p:par>
                          <p:cTn id="22" fill="hold">
                            <p:stCondLst>
                              <p:cond delay="1500"/>
                            </p:stCondLst>
                            <p:childTnLst>
                              <p:par>
                                <p:cTn id="23" presetID="2" presetClass="entr" presetSubtype="8" fill="hold" nodeType="after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additive="base">
                                        <p:cTn id="25" dur="500" fill="hold"/>
                                        <p:tgtEl>
                                          <p:spTgt spid="47"/>
                                        </p:tgtEl>
                                        <p:attrNameLst>
                                          <p:attrName>ppt_x</p:attrName>
                                        </p:attrNameLst>
                                      </p:cBhvr>
                                      <p:tavLst>
                                        <p:tav tm="0">
                                          <p:val>
                                            <p:strVal val="0-#ppt_w/2"/>
                                          </p:val>
                                        </p:tav>
                                        <p:tav tm="100000">
                                          <p:val>
                                            <p:strVal val="#ppt_x"/>
                                          </p:val>
                                        </p:tav>
                                      </p:tavLst>
                                    </p:anim>
                                    <p:anim calcmode="lin" valueType="num">
                                      <p:cBhvr additive="base">
                                        <p:cTn id="26" dur="500" fill="hold"/>
                                        <p:tgtEl>
                                          <p:spTgt spid="47"/>
                                        </p:tgtEl>
                                        <p:attrNameLst>
                                          <p:attrName>ppt_y</p:attrName>
                                        </p:attrNameLst>
                                      </p:cBhvr>
                                      <p:tavLst>
                                        <p:tav tm="0">
                                          <p:val>
                                            <p:strVal val="#ppt_y"/>
                                          </p:val>
                                        </p:tav>
                                        <p:tav tm="100000">
                                          <p:val>
                                            <p:strVal val="#ppt_y"/>
                                          </p:val>
                                        </p:tav>
                                      </p:tavLst>
                                    </p:anim>
                                  </p:childTnLst>
                                </p:cTn>
                              </p:par>
                            </p:childTnLst>
                          </p:cTn>
                        </p:par>
                        <p:par>
                          <p:cTn id="27" fill="hold">
                            <p:stCondLst>
                              <p:cond delay="2000"/>
                            </p:stCondLst>
                            <p:childTnLst>
                              <p:par>
                                <p:cTn id="28" presetID="2" presetClass="entr" presetSubtype="8" fill="hold" nodeType="afterEffect">
                                  <p:stCondLst>
                                    <p:cond delay="0"/>
                                  </p:stCondLst>
                                  <p:childTnLst>
                                    <p:set>
                                      <p:cBhvr>
                                        <p:cTn id="29" dur="1" fill="hold">
                                          <p:stCondLst>
                                            <p:cond delay="0"/>
                                          </p:stCondLst>
                                        </p:cTn>
                                        <p:tgtEl>
                                          <p:spTgt spid="48"/>
                                        </p:tgtEl>
                                        <p:attrNameLst>
                                          <p:attrName>style.visibility</p:attrName>
                                        </p:attrNameLst>
                                      </p:cBhvr>
                                      <p:to>
                                        <p:strVal val="visible"/>
                                      </p:to>
                                    </p:set>
                                    <p:anim calcmode="lin" valueType="num">
                                      <p:cBhvr additive="base">
                                        <p:cTn id="30" dur="500" fill="hold"/>
                                        <p:tgtEl>
                                          <p:spTgt spid="48"/>
                                        </p:tgtEl>
                                        <p:attrNameLst>
                                          <p:attrName>ppt_x</p:attrName>
                                        </p:attrNameLst>
                                      </p:cBhvr>
                                      <p:tavLst>
                                        <p:tav tm="0">
                                          <p:val>
                                            <p:strVal val="0-#ppt_w/2"/>
                                          </p:val>
                                        </p:tav>
                                        <p:tav tm="100000">
                                          <p:val>
                                            <p:strVal val="#ppt_x"/>
                                          </p:val>
                                        </p:tav>
                                      </p:tavLst>
                                    </p:anim>
                                    <p:anim calcmode="lin" valueType="num">
                                      <p:cBhvr additive="base">
                                        <p:cTn id="31" dur="500" fill="hold"/>
                                        <p:tgtEl>
                                          <p:spTgt spid="48"/>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 presetClass="entr" presetSubtype="8" fill="hold" nodeType="afterEffect">
                                  <p:stCondLst>
                                    <p:cond delay="0"/>
                                  </p:stCondLst>
                                  <p:childTnLst>
                                    <p:set>
                                      <p:cBhvr>
                                        <p:cTn id="34" dur="1" fill="hold">
                                          <p:stCondLst>
                                            <p:cond delay="0"/>
                                          </p:stCondLst>
                                        </p:cTn>
                                        <p:tgtEl>
                                          <p:spTgt spid="44"/>
                                        </p:tgtEl>
                                        <p:attrNameLst>
                                          <p:attrName>style.visibility</p:attrName>
                                        </p:attrNameLst>
                                      </p:cBhvr>
                                      <p:to>
                                        <p:strVal val="visible"/>
                                      </p:to>
                                    </p:set>
                                    <p:anim calcmode="lin" valueType="num">
                                      <p:cBhvr additive="base">
                                        <p:cTn id="35" dur="500" fill="hold"/>
                                        <p:tgtEl>
                                          <p:spTgt spid="44"/>
                                        </p:tgtEl>
                                        <p:attrNameLst>
                                          <p:attrName>ppt_x</p:attrName>
                                        </p:attrNameLst>
                                      </p:cBhvr>
                                      <p:tavLst>
                                        <p:tav tm="0">
                                          <p:val>
                                            <p:strVal val="0-#ppt_w/2"/>
                                          </p:val>
                                        </p:tav>
                                        <p:tav tm="100000">
                                          <p:val>
                                            <p:strVal val="#ppt_x"/>
                                          </p:val>
                                        </p:tav>
                                      </p:tavLst>
                                    </p:anim>
                                    <p:anim calcmode="lin" valueType="num">
                                      <p:cBhvr additive="base">
                                        <p:cTn id="36" dur="500" fill="hold"/>
                                        <p:tgtEl>
                                          <p:spTgt spid="44"/>
                                        </p:tgtEl>
                                        <p:attrNameLst>
                                          <p:attrName>ppt_y</p:attrName>
                                        </p:attrNameLst>
                                      </p:cBhvr>
                                      <p:tavLst>
                                        <p:tav tm="0">
                                          <p:val>
                                            <p:strVal val="#ppt_y"/>
                                          </p:val>
                                        </p:tav>
                                        <p:tav tm="100000">
                                          <p:val>
                                            <p:strVal val="#ppt_y"/>
                                          </p:val>
                                        </p:tav>
                                      </p:tavLst>
                                    </p:anim>
                                  </p:childTnLst>
                                </p:cTn>
                              </p:par>
                            </p:childTnLst>
                          </p:cTn>
                        </p:par>
                        <p:par>
                          <p:cTn id="37" fill="hold">
                            <p:stCondLst>
                              <p:cond delay="3000"/>
                            </p:stCondLst>
                            <p:childTnLst>
                              <p:par>
                                <p:cTn id="38" presetID="2" presetClass="entr" presetSubtype="8" fill="hold" nodeType="afterEffect">
                                  <p:stCondLst>
                                    <p:cond delay="0"/>
                                  </p:stCondLst>
                                  <p:childTnLst>
                                    <p:set>
                                      <p:cBhvr>
                                        <p:cTn id="39" dur="1" fill="hold">
                                          <p:stCondLst>
                                            <p:cond delay="0"/>
                                          </p:stCondLst>
                                        </p:cTn>
                                        <p:tgtEl>
                                          <p:spTgt spid="43"/>
                                        </p:tgtEl>
                                        <p:attrNameLst>
                                          <p:attrName>style.visibility</p:attrName>
                                        </p:attrNameLst>
                                      </p:cBhvr>
                                      <p:to>
                                        <p:strVal val="visible"/>
                                      </p:to>
                                    </p:set>
                                    <p:anim calcmode="lin" valueType="num">
                                      <p:cBhvr additive="base">
                                        <p:cTn id="40" dur="500" fill="hold"/>
                                        <p:tgtEl>
                                          <p:spTgt spid="43"/>
                                        </p:tgtEl>
                                        <p:attrNameLst>
                                          <p:attrName>ppt_x</p:attrName>
                                        </p:attrNameLst>
                                      </p:cBhvr>
                                      <p:tavLst>
                                        <p:tav tm="0">
                                          <p:val>
                                            <p:strVal val="0-#ppt_w/2"/>
                                          </p:val>
                                        </p:tav>
                                        <p:tav tm="100000">
                                          <p:val>
                                            <p:strVal val="#ppt_x"/>
                                          </p:val>
                                        </p:tav>
                                      </p:tavLst>
                                    </p:anim>
                                    <p:anim calcmode="lin" valueType="num">
                                      <p:cBhvr additive="base">
                                        <p:cTn id="41"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19277" y="86607"/>
            <a:ext cx="8427308" cy="1429266"/>
          </a:xfrm>
        </p:spPr>
        <p:txBody>
          <a:bodyPr>
            <a:noAutofit/>
          </a:bodyPr>
          <a:lstStyle/>
          <a:p>
            <a:r>
              <a:rPr lang="en-US">
                <a:solidFill>
                  <a:srgbClr val="080808"/>
                </a:solidFill>
                <a:latin typeface="Amasis MT Pro Medium" panose="02040604050005020304" pitchFamily="18" charset="0"/>
              </a:rPr>
              <a:t>12. Payroll</a:t>
            </a:r>
          </a:p>
        </p:txBody>
      </p:sp>
      <p:grpSp>
        <p:nvGrpSpPr>
          <p:cNvPr id="30" name="Group 29">
            <a:extLst>
              <a:ext uri="{FF2B5EF4-FFF2-40B4-BE49-F238E27FC236}">
                <a16:creationId xmlns:a16="http://schemas.microsoft.com/office/drawing/2014/main" id="{A6753487-410B-F072-0F9D-31BAB990A53F}"/>
              </a:ext>
            </a:extLst>
          </p:cNvPr>
          <p:cNvGrpSpPr/>
          <p:nvPr/>
        </p:nvGrpSpPr>
        <p:grpSpPr>
          <a:xfrm>
            <a:off x="0" y="2381022"/>
            <a:ext cx="2184443" cy="2661571"/>
            <a:chOff x="4286652" y="1463668"/>
            <a:chExt cx="1845581" cy="2352092"/>
          </a:xfrm>
        </p:grpSpPr>
        <p:sp>
          <p:nvSpPr>
            <p:cNvPr id="19" name="Rectangle 18">
              <a:extLst>
                <a:ext uri="{FF2B5EF4-FFF2-40B4-BE49-F238E27FC236}">
                  <a16:creationId xmlns:a16="http://schemas.microsoft.com/office/drawing/2014/main" id="{1DCA3147-28A2-18ED-F4B6-881E4CFAC020}"/>
                </a:ext>
              </a:extLst>
            </p:cNvPr>
            <p:cNvSpPr/>
            <p:nvPr/>
          </p:nvSpPr>
          <p:spPr>
            <a:xfrm>
              <a:off x="4391936" y="1463668"/>
              <a:ext cx="1635014" cy="2352092"/>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extLst>
                <a:ext uri="{FF2B5EF4-FFF2-40B4-BE49-F238E27FC236}">
                  <a16:creationId xmlns:a16="http://schemas.microsoft.com/office/drawing/2014/main" id="{36FE1930-5C67-46A3-94B6-766BCA1DB7D7}"/>
                </a:ext>
              </a:extLst>
            </p:cNvPr>
            <p:cNvPicPr preferRelativeResize="0">
              <a:picLocks noChangeAspect="1"/>
            </p:cNvPicPr>
            <p:nvPr/>
          </p:nvPicPr>
          <p:blipFill>
            <a:blip r:embed="rId3"/>
            <a:stretch>
              <a:fillRect/>
            </a:stretch>
          </p:blipFill>
          <p:spPr>
            <a:xfrm>
              <a:off x="4444846" y="1535326"/>
              <a:ext cx="1535327" cy="1887566"/>
            </a:xfrm>
            <a:prstGeom prst="rect">
              <a:avLst/>
            </a:prstGeom>
            <a:solidFill>
              <a:srgbClr val="0070C0"/>
            </a:solidFill>
          </p:spPr>
        </p:pic>
        <p:sp>
          <p:nvSpPr>
            <p:cNvPr id="15" name="Rectangle 14">
              <a:extLst>
                <a:ext uri="{FF2B5EF4-FFF2-40B4-BE49-F238E27FC236}">
                  <a16:creationId xmlns:a16="http://schemas.microsoft.com/office/drawing/2014/main" id="{DA1005D6-8353-4880-8DC5-5E6C45C63186}"/>
                </a:ext>
              </a:extLst>
            </p:cNvPr>
            <p:cNvSpPr/>
            <p:nvPr/>
          </p:nvSpPr>
          <p:spPr>
            <a:xfrm>
              <a:off x="4286652" y="3422892"/>
              <a:ext cx="1845581" cy="307777"/>
            </a:xfrm>
            <a:prstGeom prst="rect">
              <a:avLst/>
            </a:prstGeom>
            <a:noFill/>
            <a:ln>
              <a:noFill/>
            </a:ln>
          </p:spPr>
          <p:txBody>
            <a:bodyPr wrap="square" lIns="91440" tIns="45720" rIns="91440" bIns="45720">
              <a:spAutoFit/>
            </a:bodyPr>
            <a:lstStyle/>
            <a:p>
              <a:pPr algn="ctr"/>
              <a:r>
                <a:rPr lang="en-US" sz="1400" b="1" cap="none" spc="0">
                  <a:ln w="0"/>
                </a:rPr>
                <a:t>Mileage Form</a:t>
              </a:r>
            </a:p>
          </p:txBody>
        </p:sp>
      </p:grpSp>
      <p:grpSp>
        <p:nvGrpSpPr>
          <p:cNvPr id="31" name="Group 30">
            <a:extLst>
              <a:ext uri="{FF2B5EF4-FFF2-40B4-BE49-F238E27FC236}">
                <a16:creationId xmlns:a16="http://schemas.microsoft.com/office/drawing/2014/main" id="{875E68BB-3C6D-B8BC-F08C-56EE5A2F0B0C}"/>
              </a:ext>
            </a:extLst>
          </p:cNvPr>
          <p:cNvGrpSpPr/>
          <p:nvPr/>
        </p:nvGrpSpPr>
        <p:grpSpPr>
          <a:xfrm>
            <a:off x="6772158" y="2381022"/>
            <a:ext cx="1999982" cy="2695204"/>
            <a:chOff x="6767921" y="1463667"/>
            <a:chExt cx="1754017" cy="2352091"/>
          </a:xfrm>
        </p:grpSpPr>
        <p:sp>
          <p:nvSpPr>
            <p:cNvPr id="22" name="Rectangle 21">
              <a:extLst>
                <a:ext uri="{FF2B5EF4-FFF2-40B4-BE49-F238E27FC236}">
                  <a16:creationId xmlns:a16="http://schemas.microsoft.com/office/drawing/2014/main" id="{C2EE6D0A-5B31-B6BC-F3D1-BD5A4E79DD3C}"/>
                </a:ext>
              </a:extLst>
            </p:cNvPr>
            <p:cNvSpPr/>
            <p:nvPr/>
          </p:nvSpPr>
          <p:spPr>
            <a:xfrm>
              <a:off x="6841074" y="1463667"/>
              <a:ext cx="1635014" cy="2352091"/>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24">
              <a:extLst>
                <a:ext uri="{FF2B5EF4-FFF2-40B4-BE49-F238E27FC236}">
                  <a16:creationId xmlns:a16="http://schemas.microsoft.com/office/drawing/2014/main" id="{254F8156-CC1A-45DC-8A90-469F4AA92C65}"/>
                </a:ext>
              </a:extLst>
            </p:cNvPr>
            <p:cNvPicPr>
              <a:picLocks noChangeAspect="1"/>
            </p:cNvPicPr>
            <p:nvPr/>
          </p:nvPicPr>
          <p:blipFill>
            <a:blip r:embed="rId4"/>
            <a:stretch>
              <a:fillRect/>
            </a:stretch>
          </p:blipFill>
          <p:spPr>
            <a:xfrm>
              <a:off x="6945659" y="1535326"/>
              <a:ext cx="1429236" cy="1890216"/>
            </a:xfrm>
            <a:prstGeom prst="rect">
              <a:avLst/>
            </a:prstGeom>
            <a:solidFill>
              <a:srgbClr val="0070C0"/>
            </a:solidFill>
          </p:spPr>
        </p:pic>
        <p:sp>
          <p:nvSpPr>
            <p:cNvPr id="24" name="Rectangle 23">
              <a:extLst>
                <a:ext uri="{FF2B5EF4-FFF2-40B4-BE49-F238E27FC236}">
                  <a16:creationId xmlns:a16="http://schemas.microsoft.com/office/drawing/2014/main" id="{51062E70-E417-4D13-B047-85EE5ED3557B}"/>
                </a:ext>
              </a:extLst>
            </p:cNvPr>
            <p:cNvSpPr/>
            <p:nvPr/>
          </p:nvSpPr>
          <p:spPr>
            <a:xfrm>
              <a:off x="6767921" y="3425542"/>
              <a:ext cx="1754017" cy="307777"/>
            </a:xfrm>
            <a:prstGeom prst="rect">
              <a:avLst/>
            </a:prstGeom>
            <a:noFill/>
            <a:ln>
              <a:noFill/>
            </a:ln>
          </p:spPr>
          <p:txBody>
            <a:bodyPr wrap="square" lIns="91440" tIns="45720" rIns="91440" bIns="45720">
              <a:spAutoFit/>
            </a:bodyPr>
            <a:lstStyle/>
            <a:p>
              <a:pPr algn="ctr"/>
              <a:r>
                <a:rPr lang="en-US" sz="1400" b="1" cap="none" spc="0">
                  <a:ln w="0"/>
                </a:rPr>
                <a:t>Additional Time</a:t>
              </a:r>
            </a:p>
          </p:txBody>
        </p:sp>
      </p:grpSp>
      <p:grpSp>
        <p:nvGrpSpPr>
          <p:cNvPr id="33" name="Group 32">
            <a:extLst>
              <a:ext uri="{FF2B5EF4-FFF2-40B4-BE49-F238E27FC236}">
                <a16:creationId xmlns:a16="http://schemas.microsoft.com/office/drawing/2014/main" id="{7FC7D51F-8408-1AED-EF15-5F08B73403AC}"/>
              </a:ext>
            </a:extLst>
          </p:cNvPr>
          <p:cNvGrpSpPr/>
          <p:nvPr/>
        </p:nvGrpSpPr>
        <p:grpSpPr>
          <a:xfrm>
            <a:off x="2907796" y="2462108"/>
            <a:ext cx="3104688" cy="2462017"/>
            <a:chOff x="2503945" y="4284053"/>
            <a:chExt cx="3104688" cy="2462017"/>
          </a:xfrm>
        </p:grpSpPr>
        <p:sp>
          <p:nvSpPr>
            <p:cNvPr id="32" name="Rectangle 31">
              <a:extLst>
                <a:ext uri="{FF2B5EF4-FFF2-40B4-BE49-F238E27FC236}">
                  <a16:creationId xmlns:a16="http://schemas.microsoft.com/office/drawing/2014/main" id="{222875BD-C8C1-5B62-8FE4-4C5F34E29067}"/>
                </a:ext>
              </a:extLst>
            </p:cNvPr>
            <p:cNvSpPr/>
            <p:nvPr/>
          </p:nvSpPr>
          <p:spPr>
            <a:xfrm>
              <a:off x="2503945" y="4284053"/>
              <a:ext cx="3076240" cy="2456684"/>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16" descr="A screenshot of a social media post&#10;&#10;Description automatically generated">
              <a:extLst>
                <a:ext uri="{FF2B5EF4-FFF2-40B4-BE49-F238E27FC236}">
                  <a16:creationId xmlns:a16="http://schemas.microsoft.com/office/drawing/2014/main" id="{F389F776-F4A6-466B-A429-0AEE685A23D8}"/>
                </a:ext>
              </a:extLst>
            </p:cNvPr>
            <p:cNvPicPr>
              <a:picLocks noChangeAspect="1"/>
            </p:cNvPicPr>
            <p:nvPr/>
          </p:nvPicPr>
          <p:blipFill>
            <a:blip r:embed="rId5"/>
            <a:stretch>
              <a:fillRect/>
            </a:stretch>
          </p:blipFill>
          <p:spPr>
            <a:xfrm>
              <a:off x="2628262" y="4369144"/>
              <a:ext cx="2827606" cy="2137947"/>
            </a:xfrm>
            <a:prstGeom prst="rect">
              <a:avLst/>
            </a:prstGeom>
            <a:solidFill>
              <a:srgbClr val="0070C0"/>
            </a:solidFill>
          </p:spPr>
        </p:pic>
        <p:sp>
          <p:nvSpPr>
            <p:cNvPr id="13" name="Rectangle 12">
              <a:extLst>
                <a:ext uri="{FF2B5EF4-FFF2-40B4-BE49-F238E27FC236}">
                  <a16:creationId xmlns:a16="http://schemas.microsoft.com/office/drawing/2014/main" id="{61BEA8A3-2907-4097-BB5B-7A02DA062481}"/>
                </a:ext>
              </a:extLst>
            </p:cNvPr>
            <p:cNvSpPr/>
            <p:nvPr/>
          </p:nvSpPr>
          <p:spPr>
            <a:xfrm>
              <a:off x="2529684" y="6438293"/>
              <a:ext cx="3078949" cy="307777"/>
            </a:xfrm>
            <a:prstGeom prst="rect">
              <a:avLst/>
            </a:prstGeom>
            <a:noFill/>
            <a:ln>
              <a:noFill/>
            </a:ln>
          </p:spPr>
          <p:txBody>
            <a:bodyPr wrap="square" lIns="91440" tIns="45720" rIns="91440" bIns="45720">
              <a:spAutoFit/>
            </a:bodyPr>
            <a:lstStyle/>
            <a:p>
              <a:pPr algn="ctr"/>
              <a:r>
                <a:rPr lang="en-US" sz="1400" b="1" cap="none" spc="0">
                  <a:ln w="0"/>
                </a:rPr>
                <a:t>Timesheet</a:t>
              </a:r>
            </a:p>
          </p:txBody>
        </p:sp>
      </p:grpSp>
      <p:grpSp>
        <p:nvGrpSpPr>
          <p:cNvPr id="4" name="Group 3">
            <a:extLst>
              <a:ext uri="{FF2B5EF4-FFF2-40B4-BE49-F238E27FC236}">
                <a16:creationId xmlns:a16="http://schemas.microsoft.com/office/drawing/2014/main" id="{E3CA87E8-7C1A-DD61-EF81-14ECDA286916}"/>
              </a:ext>
            </a:extLst>
          </p:cNvPr>
          <p:cNvGrpSpPr/>
          <p:nvPr/>
        </p:nvGrpSpPr>
        <p:grpSpPr>
          <a:xfrm>
            <a:off x="1814894" y="1045424"/>
            <a:ext cx="5081878" cy="5366399"/>
            <a:chOff x="508012" y="2316140"/>
            <a:chExt cx="1749455" cy="1892183"/>
          </a:xfrm>
        </p:grpSpPr>
        <p:pic>
          <p:nvPicPr>
            <p:cNvPr id="7" name="Picture 6" descr="A red folder with yellow paper inside&#10;&#10;Description automatically generated">
              <a:extLst>
                <a:ext uri="{FF2B5EF4-FFF2-40B4-BE49-F238E27FC236}">
                  <a16:creationId xmlns:a16="http://schemas.microsoft.com/office/drawing/2014/main" id="{01E6B7FB-8F9B-837D-1E37-F98ACD3A428F}"/>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8" name="Rectangle 7">
              <a:extLst>
                <a:ext uri="{FF2B5EF4-FFF2-40B4-BE49-F238E27FC236}">
                  <a16:creationId xmlns:a16="http://schemas.microsoft.com/office/drawing/2014/main" id="{3C7E219E-B0F1-D2C3-CED1-4B2D8400E702}"/>
                </a:ext>
              </a:extLst>
            </p:cNvPr>
            <p:cNvSpPr/>
            <p:nvPr/>
          </p:nvSpPr>
          <p:spPr>
            <a:xfrm>
              <a:off x="706420" y="3181119"/>
              <a:ext cx="1444752" cy="17249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400" b="1">
                  <a:solidFill>
                    <a:schemeClr val="bg1"/>
                  </a:solidFill>
                  <a:latin typeface="Amasis MT Pro Medium" panose="02040604050005020304" pitchFamily="18" charset="0"/>
                </a:rPr>
                <a:t>Payroll</a:t>
              </a:r>
            </a:p>
          </p:txBody>
        </p:sp>
        <p:sp>
          <p:nvSpPr>
            <p:cNvPr id="11" name="Rectangle 10">
              <a:extLst>
                <a:ext uri="{FF2B5EF4-FFF2-40B4-BE49-F238E27FC236}">
                  <a16:creationId xmlns:a16="http://schemas.microsoft.com/office/drawing/2014/main" id="{2D58D920-96F8-2C18-5B61-E8AB100E3D8E}"/>
                </a:ext>
              </a:extLst>
            </p:cNvPr>
            <p:cNvSpPr/>
            <p:nvPr/>
          </p:nvSpPr>
          <p:spPr>
            <a:xfrm>
              <a:off x="577134" y="2811195"/>
              <a:ext cx="662360" cy="218493"/>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12</a:t>
              </a:r>
            </a:p>
          </p:txBody>
        </p:sp>
      </p:grpSp>
    </p:spTree>
    <p:extLst>
      <p:ext uri="{BB962C8B-B14F-4D97-AF65-F5344CB8AC3E}">
        <p14:creationId xmlns:p14="http://schemas.microsoft.com/office/powerpoint/2010/main" val="1155765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 presetClass="entr" presetSubtype="4"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ppt_x"/>
                                          </p:val>
                                        </p:tav>
                                        <p:tav tm="100000">
                                          <p:val>
                                            <p:strVal val="#ppt_x"/>
                                          </p:val>
                                        </p:tav>
                                      </p:tavLst>
                                    </p:anim>
                                    <p:anim calcmode="lin" valueType="num">
                                      <p:cBhvr additive="base">
                                        <p:cTn id="16" dur="500" fill="hold"/>
                                        <p:tgtEl>
                                          <p:spTgt spid="30"/>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2" presetClass="entr" presetSubtype="4" fill="hold"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additive="base">
                                        <p:cTn id="20" dur="500" fill="hold"/>
                                        <p:tgtEl>
                                          <p:spTgt spid="31"/>
                                        </p:tgtEl>
                                        <p:attrNameLst>
                                          <p:attrName>ppt_x</p:attrName>
                                        </p:attrNameLst>
                                      </p:cBhvr>
                                      <p:tavLst>
                                        <p:tav tm="0">
                                          <p:val>
                                            <p:strVal val="#ppt_x"/>
                                          </p:val>
                                        </p:tav>
                                        <p:tav tm="100000">
                                          <p:val>
                                            <p:strVal val="#ppt_x"/>
                                          </p:val>
                                        </p:tav>
                                      </p:tavLst>
                                    </p:anim>
                                    <p:anim calcmode="lin" valueType="num">
                                      <p:cBhvr additive="base">
                                        <p:cTn id="21" dur="500" fill="hold"/>
                                        <p:tgtEl>
                                          <p:spTgt spid="31"/>
                                        </p:tgtEl>
                                        <p:attrNameLst>
                                          <p:attrName>ppt_y</p:attrName>
                                        </p:attrNameLst>
                                      </p:cBhvr>
                                      <p:tavLst>
                                        <p:tav tm="0">
                                          <p:val>
                                            <p:strVal val="1+#ppt_h/2"/>
                                          </p:val>
                                        </p:tav>
                                        <p:tav tm="100000">
                                          <p:val>
                                            <p:strVal val="#ppt_y"/>
                                          </p:val>
                                        </p:tav>
                                      </p:tavLst>
                                    </p:anim>
                                  </p:childTnLst>
                                </p:cTn>
                              </p:par>
                            </p:childTnLst>
                          </p:cTn>
                        </p:par>
                        <p:par>
                          <p:cTn id="22" fill="hold">
                            <p:stCondLst>
                              <p:cond delay="2500"/>
                            </p:stCondLst>
                            <p:childTnLst>
                              <p:par>
                                <p:cTn id="23" presetID="2" presetClass="entr" presetSubtype="4" fill="hold"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ppt_x"/>
                                          </p:val>
                                        </p:tav>
                                        <p:tav tm="100000">
                                          <p:val>
                                            <p:strVal val="#ppt_x"/>
                                          </p:val>
                                        </p:tav>
                                      </p:tavLst>
                                    </p:anim>
                                    <p:anim calcmode="lin" valueType="num">
                                      <p:cBhvr additive="base">
                                        <p:cTn id="26"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1983755" y="80993"/>
            <a:ext cx="8566493" cy="1143000"/>
          </a:xfrm>
        </p:spPr>
        <p:txBody>
          <a:bodyPr>
            <a:normAutofit/>
          </a:bodyPr>
          <a:lstStyle/>
          <a:p>
            <a:pPr algn="ctr"/>
            <a:r>
              <a:rPr lang="en-US">
                <a:solidFill>
                  <a:srgbClr val="080808"/>
                </a:solidFill>
                <a:latin typeface="Amasis MT Pro Medium" panose="02040604050005020304" pitchFamily="18" charset="0"/>
              </a:rPr>
              <a:t>13. Cafeteria Invoices</a:t>
            </a:r>
          </a:p>
        </p:txBody>
      </p:sp>
      <p:grpSp>
        <p:nvGrpSpPr>
          <p:cNvPr id="11" name="Group 10">
            <a:extLst>
              <a:ext uri="{FF2B5EF4-FFF2-40B4-BE49-F238E27FC236}">
                <a16:creationId xmlns:a16="http://schemas.microsoft.com/office/drawing/2014/main" id="{E94A00EC-48BB-4D82-898E-34E665BFD4C6}"/>
              </a:ext>
            </a:extLst>
          </p:cNvPr>
          <p:cNvGrpSpPr/>
          <p:nvPr/>
        </p:nvGrpSpPr>
        <p:grpSpPr>
          <a:xfrm>
            <a:off x="2435969" y="948429"/>
            <a:ext cx="4160759" cy="4856205"/>
            <a:chOff x="2647124" y="1143523"/>
            <a:chExt cx="4160759" cy="4856205"/>
          </a:xfrm>
          <a:solidFill>
            <a:schemeClr val="accent2">
              <a:lumMod val="60000"/>
              <a:lumOff val="40000"/>
            </a:schemeClr>
          </a:solidFill>
        </p:grpSpPr>
        <p:sp>
          <p:nvSpPr>
            <p:cNvPr id="10" name="Rectangle 9">
              <a:extLst>
                <a:ext uri="{FF2B5EF4-FFF2-40B4-BE49-F238E27FC236}">
                  <a16:creationId xmlns:a16="http://schemas.microsoft.com/office/drawing/2014/main" id="{03AAECCB-C68C-E61D-BA94-A05A0A30E52E}"/>
                </a:ext>
              </a:extLst>
            </p:cNvPr>
            <p:cNvSpPr/>
            <p:nvPr/>
          </p:nvSpPr>
          <p:spPr>
            <a:xfrm>
              <a:off x="2647124" y="1143523"/>
              <a:ext cx="4160759" cy="4856205"/>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3"/>
            <a:stretch>
              <a:fillRect/>
            </a:stretch>
          </p:blipFill>
          <p:spPr>
            <a:xfrm>
              <a:off x="3009379" y="1318385"/>
              <a:ext cx="3436247" cy="4221229"/>
            </a:xfrm>
            <a:prstGeom prst="rect">
              <a:avLst/>
            </a:prstGeom>
            <a:grpFill/>
            <a:ln>
              <a:noFill/>
            </a:ln>
          </p:spPr>
        </p:pic>
        <p:sp>
          <p:nvSpPr>
            <p:cNvPr id="12" name="Rectangle 11">
              <a:extLst>
                <a:ext uri="{FF2B5EF4-FFF2-40B4-BE49-F238E27FC236}">
                  <a16:creationId xmlns:a16="http://schemas.microsoft.com/office/drawing/2014/main" id="{6C4CEF12-5D77-45BA-9100-995DAE29034B}"/>
                </a:ext>
              </a:extLst>
            </p:cNvPr>
            <p:cNvSpPr/>
            <p:nvPr/>
          </p:nvSpPr>
          <p:spPr>
            <a:xfrm>
              <a:off x="3649674" y="5542679"/>
              <a:ext cx="2155655" cy="369332"/>
            </a:xfrm>
            <a:prstGeom prst="rect">
              <a:avLst/>
            </a:prstGeom>
            <a:grpFill/>
          </p:spPr>
          <p:txBody>
            <a:bodyPr wrap="none" lIns="91440" tIns="45720" rIns="91440" bIns="45720">
              <a:spAutoFit/>
            </a:bodyPr>
            <a:lstStyle/>
            <a:p>
              <a:pPr algn="ctr"/>
              <a:r>
                <a:rPr lang="en-US" b="1" cap="none" spc="0">
                  <a:ln w="0"/>
                </a:rPr>
                <a:t>Cafeteria Invoice</a:t>
              </a:r>
            </a:p>
          </p:txBody>
        </p:sp>
      </p:grpSp>
      <p:sp>
        <p:nvSpPr>
          <p:cNvPr id="14" name="TextBox 13">
            <a:extLst>
              <a:ext uri="{FF2B5EF4-FFF2-40B4-BE49-F238E27FC236}">
                <a16:creationId xmlns:a16="http://schemas.microsoft.com/office/drawing/2014/main" id="{2FB13429-1528-4CF0-A0CF-A78F66679981}"/>
              </a:ext>
            </a:extLst>
          </p:cNvPr>
          <p:cNvSpPr txBox="1"/>
          <p:nvPr/>
        </p:nvSpPr>
        <p:spPr>
          <a:xfrm>
            <a:off x="4214840" y="2550163"/>
            <a:ext cx="4476718" cy="1569660"/>
          </a:xfrm>
          <a:prstGeom prst="rect">
            <a:avLst/>
          </a:prstGeom>
          <a:noFill/>
          <a:ln>
            <a:noFill/>
          </a:ln>
        </p:spPr>
        <p:txBody>
          <a:bodyPr wrap="square" rtlCol="0">
            <a:spAutoFit/>
          </a:bodyPr>
          <a:lstStyle/>
          <a:p>
            <a:pPr algn="ctr"/>
            <a:r>
              <a:rPr lang="en-US" sz="2400"/>
              <a:t>Cafeteria invoices are for catering orders and Charter schools, they are kept numerically in order.</a:t>
            </a:r>
          </a:p>
        </p:txBody>
      </p:sp>
      <p:sp>
        <p:nvSpPr>
          <p:cNvPr id="7" name="Content Placeholder 2">
            <a:extLst>
              <a:ext uri="{FF2B5EF4-FFF2-40B4-BE49-F238E27FC236}">
                <a16:creationId xmlns:a16="http://schemas.microsoft.com/office/drawing/2014/main" id="{86B54ED9-58CA-44DE-86D9-02759BDA95CF}"/>
              </a:ext>
            </a:extLst>
          </p:cNvPr>
          <p:cNvSpPr txBox="1">
            <a:spLocks/>
          </p:cNvSpPr>
          <p:nvPr/>
        </p:nvSpPr>
        <p:spPr bwMode="auto">
          <a:xfrm>
            <a:off x="343203" y="5903031"/>
            <a:ext cx="8499475" cy="800827"/>
          </a:xfrm>
          <a:prstGeom prst="rect">
            <a:avLst/>
          </a:prstGeom>
          <a:solidFill>
            <a:schemeClr val="accent2">
              <a:lumMod val="60000"/>
              <a:lumOff val="40000"/>
            </a:schemeClr>
          </a:solidFill>
          <a:ln w="28575">
            <a:solidFill>
              <a:schemeClr val="accent2">
                <a:lumMod val="75000"/>
              </a:schemeClr>
            </a:solidFill>
          </a:ln>
        </p:spPr>
        <p:txBody>
          <a:bodyPr vert="horz" wrap="square" lIns="91440" tIns="45720" rIns="91440" bIns="45720" numCol="1" rtlCol="0" anchor="t" anchorCtr="0" compatLnSpc="1">
            <a:prstTxWarp prst="textNoShape">
              <a:avLst/>
            </a:prstTxWarp>
            <a:noAutofit/>
          </a:bodyPr>
          <a:lstStyle>
            <a:lvl1pPr algn="l" defTabSz="457200" rtl="0" eaLnBrk="0" fontAlgn="base" hangingPunct="0">
              <a:spcBef>
                <a:spcPct val="20000"/>
              </a:spcBef>
              <a:spcAft>
                <a:spcPct val="0"/>
              </a:spcAft>
              <a:buFont typeface="Wingdings" panose="05000000000000000000" pitchFamily="2" charset="2"/>
              <a:defRPr sz="2400" kern="1200">
                <a:solidFill>
                  <a:srgbClr val="000000"/>
                </a:solidFill>
                <a:latin typeface="+mn-lt"/>
                <a:ea typeface="+mn-ea"/>
                <a:cs typeface="+mn-cs"/>
              </a:defRPr>
            </a:lvl1pPr>
            <a:lvl2pPr marL="571500" indent="-285750" algn="l" defTabSz="457200" rtl="0" eaLnBrk="0" fontAlgn="base" hangingPunct="0">
              <a:spcBef>
                <a:spcPct val="20000"/>
              </a:spcBef>
              <a:spcAft>
                <a:spcPct val="0"/>
              </a:spcAft>
              <a:buFont typeface="Wingdings" panose="05000000000000000000" pitchFamily="2" charset="2"/>
              <a:buChar char="Ø"/>
              <a:defRPr sz="2200" kern="1200">
                <a:solidFill>
                  <a:srgbClr val="000000"/>
                </a:solidFill>
                <a:latin typeface="+mn-lt"/>
                <a:ea typeface="+mn-ea"/>
                <a:cs typeface="+mn-cs"/>
              </a:defRPr>
            </a:lvl2pPr>
            <a:lvl3pPr marL="914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n-ea"/>
                <a:cs typeface="+mn-cs"/>
              </a:defRPr>
            </a:lvl3pPr>
            <a:lvl4pPr marL="1371600" indent="-228600" algn="l" defTabSz="457200" rtl="0" eaLnBrk="0" fontAlgn="base" hangingPunct="0">
              <a:spcBef>
                <a:spcPct val="20000"/>
              </a:spcBef>
              <a:spcAft>
                <a:spcPct val="0"/>
              </a:spcAft>
              <a:buFont typeface="Arial" panose="020B0604020202020204" pitchFamily="34" charset="0"/>
              <a:buChar char="–"/>
              <a:defRPr sz="1800" kern="1200">
                <a:solidFill>
                  <a:srgbClr val="000000"/>
                </a:solidFill>
                <a:latin typeface="+mn-lt"/>
                <a:ea typeface="+mn-ea"/>
                <a:cs typeface="+mn-cs"/>
              </a:defRPr>
            </a:lvl4pPr>
            <a:lvl5pPr marL="1828800" indent="-228600" algn="l" defTabSz="457200" rtl="0" eaLnBrk="0" fontAlgn="base" hangingPunct="0">
              <a:spcBef>
                <a:spcPct val="20000"/>
              </a:spcBef>
              <a:spcAft>
                <a:spcPct val="0"/>
              </a:spcAft>
              <a:buFont typeface="Arial" panose="020B0604020202020204" pitchFamily="34" charset="0"/>
              <a:buChar char="»"/>
              <a:defRPr sz="1600" kern="1200">
                <a:solidFill>
                  <a:srgbClr val="000000"/>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0"/>
              </a:spcBef>
            </a:pPr>
            <a:r>
              <a:rPr lang="en-US">
                <a:solidFill>
                  <a:schemeClr val="tx1"/>
                </a:solidFill>
              </a:rPr>
              <a:t>Located on the</a:t>
            </a:r>
          </a:p>
          <a:p>
            <a:pPr algn="ctr">
              <a:spcBef>
                <a:spcPts val="0"/>
              </a:spcBef>
            </a:pPr>
            <a:r>
              <a:rPr lang="en-US">
                <a:solidFill>
                  <a:schemeClr val="tx1"/>
                </a:solidFill>
              </a:rPr>
              <a:t> Café LA website&gt;Training and Resources&gt; Financial Section</a:t>
            </a:r>
          </a:p>
        </p:txBody>
      </p:sp>
      <p:grpSp>
        <p:nvGrpSpPr>
          <p:cNvPr id="4" name="Group 3">
            <a:extLst>
              <a:ext uri="{FF2B5EF4-FFF2-40B4-BE49-F238E27FC236}">
                <a16:creationId xmlns:a16="http://schemas.microsoft.com/office/drawing/2014/main" id="{7CDF6384-27A9-6952-9F25-E810D8DD2198}"/>
              </a:ext>
            </a:extLst>
          </p:cNvPr>
          <p:cNvGrpSpPr/>
          <p:nvPr/>
        </p:nvGrpSpPr>
        <p:grpSpPr>
          <a:xfrm>
            <a:off x="1805909" y="1088498"/>
            <a:ext cx="5191791" cy="5615360"/>
            <a:chOff x="508012" y="2316140"/>
            <a:chExt cx="1749455" cy="1892183"/>
          </a:xfrm>
        </p:grpSpPr>
        <p:pic>
          <p:nvPicPr>
            <p:cNvPr id="5" name="Picture 4" descr="A red folder with yellow paper inside&#10;&#10;Description automatically generated">
              <a:extLst>
                <a:ext uri="{FF2B5EF4-FFF2-40B4-BE49-F238E27FC236}">
                  <a16:creationId xmlns:a16="http://schemas.microsoft.com/office/drawing/2014/main" id="{7158944E-F89F-B386-0F69-251A4B848A59}"/>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6" name="Rectangle 5">
              <a:extLst>
                <a:ext uri="{FF2B5EF4-FFF2-40B4-BE49-F238E27FC236}">
                  <a16:creationId xmlns:a16="http://schemas.microsoft.com/office/drawing/2014/main" id="{4F7D5229-8394-1E2D-F59D-0467112BAEA0}"/>
                </a:ext>
              </a:extLst>
            </p:cNvPr>
            <p:cNvSpPr/>
            <p:nvPr/>
          </p:nvSpPr>
          <p:spPr>
            <a:xfrm>
              <a:off x="685083" y="3094302"/>
              <a:ext cx="1444752" cy="148991"/>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400" b="1">
                  <a:solidFill>
                    <a:schemeClr val="bg1"/>
                  </a:solidFill>
                  <a:latin typeface="Amasis MT Pro Medium" panose="02040604050005020304" pitchFamily="18" charset="0"/>
                </a:rPr>
                <a:t>CAFETERIA INVOICE</a:t>
              </a:r>
            </a:p>
          </p:txBody>
        </p:sp>
        <p:sp>
          <p:nvSpPr>
            <p:cNvPr id="9" name="Rectangle 8">
              <a:extLst>
                <a:ext uri="{FF2B5EF4-FFF2-40B4-BE49-F238E27FC236}">
                  <a16:creationId xmlns:a16="http://schemas.microsoft.com/office/drawing/2014/main" id="{537FB030-7519-43BA-178E-D7E88A68F9DE}"/>
                </a:ext>
              </a:extLst>
            </p:cNvPr>
            <p:cNvSpPr/>
            <p:nvPr/>
          </p:nvSpPr>
          <p:spPr>
            <a:xfrm>
              <a:off x="623259" y="2802003"/>
              <a:ext cx="522368" cy="188722"/>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13</a:t>
              </a:r>
            </a:p>
          </p:txBody>
        </p:sp>
      </p:grpSp>
    </p:spTree>
    <p:extLst>
      <p:ext uri="{BB962C8B-B14F-4D97-AF65-F5344CB8AC3E}">
        <p14:creationId xmlns:p14="http://schemas.microsoft.com/office/powerpoint/2010/main" val="13711037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 presetClass="entr" presetSubtype="4" fill="hold" nodeType="afterEffect">
                                  <p:stCondLst>
                                    <p:cond delay="25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par>
                          <p:cTn id="17" fill="hold">
                            <p:stCondLst>
                              <p:cond delay="2250"/>
                            </p:stCondLst>
                            <p:childTnLst>
                              <p:par>
                                <p:cTn id="18" presetID="35" presetClass="path" presetSubtype="0" accel="50000" decel="50000" fill="hold" nodeType="afterEffect">
                                  <p:stCondLst>
                                    <p:cond delay="0"/>
                                  </p:stCondLst>
                                  <p:childTnLst>
                                    <p:animMotion origin="layout" path="M 0 3.7037E-7 L -0.26146 -0.00509 " pathEditMode="relative" rAng="0" ptsTypes="AA">
                                      <p:cBhvr>
                                        <p:cTn id="19" dur="2000" fill="hold"/>
                                        <p:tgtEl>
                                          <p:spTgt spid="11"/>
                                        </p:tgtEl>
                                        <p:attrNameLst>
                                          <p:attrName>ppt_x</p:attrName>
                                          <p:attrName>ppt_y</p:attrName>
                                        </p:attrNameLst>
                                      </p:cBhvr>
                                      <p:rCtr x="-13073" y="-255"/>
                                    </p:animMotion>
                                  </p:childTnLst>
                                </p:cTn>
                              </p:par>
                            </p:childTnLst>
                          </p:cTn>
                        </p:par>
                        <p:par>
                          <p:cTn id="20" fill="hold">
                            <p:stCondLst>
                              <p:cond delay="4250"/>
                            </p:stCondLst>
                            <p:childTnLst>
                              <p:par>
                                <p:cTn id="21" presetID="1" presetClass="entr" presetSubtype="0"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childTnLst>
                          </p:cTn>
                        </p:par>
                        <p:par>
                          <p:cTn id="23" fill="hold">
                            <p:stCondLst>
                              <p:cond delay="4250"/>
                            </p:stCondLst>
                            <p:childTnLst>
                              <p:par>
                                <p:cTn id="24" presetID="2" presetClass="entr" presetSubtype="4"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 grpId="0"/>
      <p:bldP spid="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0" y="81734"/>
            <a:ext cx="8566493" cy="1143000"/>
          </a:xfrm>
        </p:spPr>
        <p:txBody>
          <a:bodyPr>
            <a:normAutofit/>
          </a:bodyPr>
          <a:lstStyle/>
          <a:p>
            <a:r>
              <a:rPr lang="en-US">
                <a:solidFill>
                  <a:srgbClr val="080808"/>
                </a:solidFill>
                <a:latin typeface="Amasis MT Pro Medium" panose="02040604050005020304" pitchFamily="18" charset="0"/>
              </a:rPr>
              <a:t>14. Benefit Issuance Documents</a:t>
            </a:r>
          </a:p>
        </p:txBody>
      </p:sp>
      <p:grpSp>
        <p:nvGrpSpPr>
          <p:cNvPr id="32" name="Group 31">
            <a:extLst>
              <a:ext uri="{FF2B5EF4-FFF2-40B4-BE49-F238E27FC236}">
                <a16:creationId xmlns:a16="http://schemas.microsoft.com/office/drawing/2014/main" id="{25340BDF-5CF9-30A9-CC11-DB69ABDDEE0E}"/>
              </a:ext>
            </a:extLst>
          </p:cNvPr>
          <p:cNvGrpSpPr/>
          <p:nvPr/>
        </p:nvGrpSpPr>
        <p:grpSpPr>
          <a:xfrm>
            <a:off x="127559" y="1356854"/>
            <a:ext cx="4084824" cy="4756587"/>
            <a:chOff x="2569976" y="1335301"/>
            <a:chExt cx="3378200" cy="3933756"/>
          </a:xfrm>
          <a:solidFill>
            <a:schemeClr val="accent2">
              <a:lumMod val="60000"/>
              <a:lumOff val="40000"/>
            </a:schemeClr>
          </a:solidFill>
        </p:grpSpPr>
        <p:sp>
          <p:nvSpPr>
            <p:cNvPr id="29" name="Rectangle 28">
              <a:extLst>
                <a:ext uri="{FF2B5EF4-FFF2-40B4-BE49-F238E27FC236}">
                  <a16:creationId xmlns:a16="http://schemas.microsoft.com/office/drawing/2014/main" id="{0E2901E2-D0CE-07C5-B263-CDE3AC83FA79}"/>
                </a:ext>
              </a:extLst>
            </p:cNvPr>
            <p:cNvSpPr/>
            <p:nvPr/>
          </p:nvSpPr>
          <p:spPr>
            <a:xfrm>
              <a:off x="2569976" y="1335301"/>
              <a:ext cx="3378200" cy="3933756"/>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2BA999B5-B01B-41A8-A992-1EBB728C2BEC}"/>
                </a:ext>
              </a:extLst>
            </p:cNvPr>
            <p:cNvSpPr/>
            <p:nvPr/>
          </p:nvSpPr>
          <p:spPr>
            <a:xfrm>
              <a:off x="3328891" y="4961280"/>
              <a:ext cx="1808507" cy="307777"/>
            </a:xfrm>
            <a:prstGeom prst="rect">
              <a:avLst/>
            </a:prstGeom>
            <a:grpFill/>
          </p:spPr>
          <p:txBody>
            <a:bodyPr wrap="none" lIns="91440" tIns="45720" rIns="91440" bIns="45720">
              <a:spAutoFit/>
            </a:bodyPr>
            <a:lstStyle/>
            <a:p>
              <a:pPr algn="ctr"/>
              <a:r>
                <a:rPr lang="en-US" sz="1400" b="1" cap="none" spc="0" err="1">
                  <a:ln w="0"/>
                </a:rPr>
                <a:t>MiSiS</a:t>
              </a:r>
              <a:r>
                <a:rPr lang="en-US" sz="1400" b="1" cap="none" spc="0">
                  <a:ln w="0"/>
                </a:rPr>
                <a:t> Meal Roster</a:t>
              </a:r>
            </a:p>
          </p:txBody>
        </p:sp>
        <p:pic>
          <p:nvPicPr>
            <p:cNvPr id="5" name="Picture 4" descr="A close up of a piece of paper&#10;&#10;Description generated with very high confidence">
              <a:extLst>
                <a:ext uri="{FF2B5EF4-FFF2-40B4-BE49-F238E27FC236}">
                  <a16:creationId xmlns:a16="http://schemas.microsoft.com/office/drawing/2014/main" id="{77C2D961-CFEA-4212-9540-74F09CC70F44}"/>
                </a:ext>
              </a:extLst>
            </p:cNvPr>
            <p:cNvPicPr>
              <a:picLocks noChangeAspect="1"/>
            </p:cNvPicPr>
            <p:nvPr/>
          </p:nvPicPr>
          <p:blipFill rotWithShape="1">
            <a:blip r:embed="rId3"/>
            <a:srcRect l="2992" t="2683" r="4394" b="24655"/>
            <a:stretch/>
          </p:blipFill>
          <p:spPr>
            <a:xfrm>
              <a:off x="2870841" y="1491122"/>
              <a:ext cx="2724608" cy="3470158"/>
            </a:xfrm>
            <a:prstGeom prst="rect">
              <a:avLst/>
            </a:prstGeom>
            <a:grpFill/>
          </p:spPr>
        </p:pic>
      </p:grpSp>
      <p:sp>
        <p:nvSpPr>
          <p:cNvPr id="8" name="Rectangle 2">
            <a:extLst>
              <a:ext uri="{FF2B5EF4-FFF2-40B4-BE49-F238E27FC236}">
                <a16:creationId xmlns:a16="http://schemas.microsoft.com/office/drawing/2014/main" id="{2D5BCC2C-A17D-DC3C-3BDD-364B9CBE7275}"/>
              </a:ext>
            </a:extLst>
          </p:cNvPr>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pSp>
        <p:nvGrpSpPr>
          <p:cNvPr id="10" name="Group 9">
            <a:extLst>
              <a:ext uri="{FF2B5EF4-FFF2-40B4-BE49-F238E27FC236}">
                <a16:creationId xmlns:a16="http://schemas.microsoft.com/office/drawing/2014/main" id="{10C46A7E-0045-8702-1E8D-5086AD6F114D}"/>
              </a:ext>
            </a:extLst>
          </p:cNvPr>
          <p:cNvGrpSpPr/>
          <p:nvPr/>
        </p:nvGrpSpPr>
        <p:grpSpPr>
          <a:xfrm>
            <a:off x="4518538" y="1947283"/>
            <a:ext cx="4383099" cy="3603739"/>
            <a:chOff x="4518538" y="1947283"/>
            <a:chExt cx="4383099" cy="3603739"/>
          </a:xfrm>
          <a:solidFill>
            <a:schemeClr val="accent2">
              <a:lumMod val="60000"/>
              <a:lumOff val="40000"/>
            </a:schemeClr>
          </a:solidFill>
        </p:grpSpPr>
        <p:grpSp>
          <p:nvGrpSpPr>
            <p:cNvPr id="3" name="Group 2">
              <a:extLst>
                <a:ext uri="{FF2B5EF4-FFF2-40B4-BE49-F238E27FC236}">
                  <a16:creationId xmlns:a16="http://schemas.microsoft.com/office/drawing/2014/main" id="{06FB86B1-EF98-49B1-8695-E51F687C8811}"/>
                </a:ext>
              </a:extLst>
            </p:cNvPr>
            <p:cNvGrpSpPr/>
            <p:nvPr/>
          </p:nvGrpSpPr>
          <p:grpSpPr>
            <a:xfrm>
              <a:off x="4518538" y="1947283"/>
              <a:ext cx="4383099" cy="3603739"/>
              <a:chOff x="2569976" y="1335301"/>
              <a:chExt cx="3378200" cy="3964573"/>
            </a:xfrm>
            <a:grpFill/>
          </p:grpSpPr>
          <p:sp>
            <p:nvSpPr>
              <p:cNvPr id="4" name="Rectangle 3">
                <a:extLst>
                  <a:ext uri="{FF2B5EF4-FFF2-40B4-BE49-F238E27FC236}">
                    <a16:creationId xmlns:a16="http://schemas.microsoft.com/office/drawing/2014/main" id="{9E18A18B-D4A1-1E60-1BB6-8FE3B93A6E3B}"/>
                  </a:ext>
                </a:extLst>
              </p:cNvPr>
              <p:cNvSpPr/>
              <p:nvPr/>
            </p:nvSpPr>
            <p:spPr>
              <a:xfrm>
                <a:off x="2569976" y="1335301"/>
                <a:ext cx="3378200" cy="3933756"/>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03EABDC-3454-76CD-BCA7-881613C796A4}"/>
                  </a:ext>
                </a:extLst>
              </p:cNvPr>
              <p:cNvSpPr/>
              <p:nvPr/>
            </p:nvSpPr>
            <p:spPr>
              <a:xfrm>
                <a:off x="3216830" y="4961280"/>
                <a:ext cx="2032624" cy="338594"/>
              </a:xfrm>
              <a:prstGeom prst="rect">
                <a:avLst/>
              </a:prstGeom>
              <a:noFill/>
            </p:spPr>
            <p:txBody>
              <a:bodyPr wrap="none" lIns="91440" tIns="45720" rIns="91440" bIns="45720">
                <a:spAutoFit/>
              </a:bodyPr>
              <a:lstStyle/>
              <a:p>
                <a:pPr algn="ctr"/>
                <a:r>
                  <a:rPr lang="en-US" sz="1400" b="1">
                    <a:ln w="0"/>
                  </a:rPr>
                  <a:t>CMS Customer Roster Report </a:t>
                </a:r>
                <a:endParaRPr lang="en-US" sz="1400" b="1" cap="none" spc="0">
                  <a:ln w="0"/>
                </a:endParaRPr>
              </a:p>
            </p:txBody>
          </p:sp>
        </p:grpSp>
        <p:pic>
          <p:nvPicPr>
            <p:cNvPr id="3073" name="Picture 1">
              <a:extLst>
                <a:ext uri="{FF2B5EF4-FFF2-40B4-BE49-F238E27FC236}">
                  <a16:creationId xmlns:a16="http://schemas.microsoft.com/office/drawing/2014/main" id="{AB27A338-C290-6C08-A1A8-0A813CF60C12}"/>
                </a:ext>
              </a:extLst>
            </p:cNvPr>
            <p:cNvPicPr>
              <a:picLocks noChangeAspect="1" noChangeArrowheads="1"/>
            </p:cNvPicPr>
            <p:nvPr/>
          </p:nvPicPr>
          <p:blipFill rotWithShape="1">
            <a:blip r:embed="rId4" r:link="rId5">
              <a:extLst>
                <a:ext uri="{28A0092B-C50C-407E-A947-70E740481C1C}">
                  <a14:useLocalDpi xmlns:a14="http://schemas.microsoft.com/office/drawing/2010/main" val="0"/>
                </a:ext>
              </a:extLst>
            </a:blip>
            <a:srcRect l="2244" t="3224" r="3445" b="3703"/>
            <a:stretch>
              <a:fillRect/>
            </a:stretch>
          </p:blipFill>
          <p:spPr bwMode="auto">
            <a:xfrm>
              <a:off x="4726654" y="2222049"/>
              <a:ext cx="3987990" cy="2894946"/>
            </a:xfrm>
            <a:prstGeom prst="rect">
              <a:avLst/>
            </a:prstGeom>
            <a:grpFill/>
            <a:ln>
              <a:noFill/>
            </a:ln>
          </p:spPr>
        </p:pic>
      </p:grpSp>
      <p:grpSp>
        <p:nvGrpSpPr>
          <p:cNvPr id="9" name="Group 8">
            <a:extLst>
              <a:ext uri="{FF2B5EF4-FFF2-40B4-BE49-F238E27FC236}">
                <a16:creationId xmlns:a16="http://schemas.microsoft.com/office/drawing/2014/main" id="{4A8B0541-0666-DDC5-8828-FFCB44A6605D}"/>
              </a:ext>
            </a:extLst>
          </p:cNvPr>
          <p:cNvGrpSpPr/>
          <p:nvPr/>
        </p:nvGrpSpPr>
        <p:grpSpPr>
          <a:xfrm>
            <a:off x="1759383" y="691385"/>
            <a:ext cx="5628342" cy="6087526"/>
            <a:chOff x="508012" y="2316140"/>
            <a:chExt cx="1749455" cy="1892183"/>
          </a:xfrm>
        </p:grpSpPr>
        <p:pic>
          <p:nvPicPr>
            <p:cNvPr id="17" name="Picture 16" descr="A red folder with yellow paper inside&#10;&#10;Description automatically generated">
              <a:extLst>
                <a:ext uri="{FF2B5EF4-FFF2-40B4-BE49-F238E27FC236}">
                  <a16:creationId xmlns:a16="http://schemas.microsoft.com/office/drawing/2014/main" id="{90BB14D4-8CB5-88E4-A715-6B466706FCD1}"/>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25" name="Rectangle 24">
              <a:extLst>
                <a:ext uri="{FF2B5EF4-FFF2-40B4-BE49-F238E27FC236}">
                  <a16:creationId xmlns:a16="http://schemas.microsoft.com/office/drawing/2014/main" id="{21B549CA-97F5-06DF-90B7-7FF899E257D4}"/>
                </a:ext>
              </a:extLst>
            </p:cNvPr>
            <p:cNvSpPr/>
            <p:nvPr/>
          </p:nvSpPr>
          <p:spPr>
            <a:xfrm>
              <a:off x="685083" y="3094302"/>
              <a:ext cx="1444752" cy="258298"/>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400" b="1">
                  <a:solidFill>
                    <a:schemeClr val="bg1"/>
                  </a:solidFill>
                  <a:latin typeface="Amasis MT Pro Medium" panose="02040604050005020304" pitchFamily="18" charset="0"/>
                </a:rPr>
                <a:t>BENEFIT ISSUANCE DOCUMNENTS</a:t>
              </a:r>
            </a:p>
          </p:txBody>
        </p:sp>
        <p:sp>
          <p:nvSpPr>
            <p:cNvPr id="27" name="Rectangle 26">
              <a:extLst>
                <a:ext uri="{FF2B5EF4-FFF2-40B4-BE49-F238E27FC236}">
                  <a16:creationId xmlns:a16="http://schemas.microsoft.com/office/drawing/2014/main" id="{1E22309D-5B6D-B3E2-7D08-F31497BBC238}"/>
                </a:ext>
              </a:extLst>
            </p:cNvPr>
            <p:cNvSpPr/>
            <p:nvPr/>
          </p:nvSpPr>
          <p:spPr>
            <a:xfrm>
              <a:off x="602479" y="2818636"/>
              <a:ext cx="615152" cy="181765"/>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14</a:t>
              </a:r>
            </a:p>
          </p:txBody>
        </p:sp>
      </p:grpSp>
    </p:spTree>
    <p:extLst>
      <p:ext uri="{BB962C8B-B14F-4D97-AF65-F5344CB8AC3E}">
        <p14:creationId xmlns:p14="http://schemas.microsoft.com/office/powerpoint/2010/main" val="35138913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 presetClass="entr" presetSubtype="4"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additive="base">
                                        <p:cTn id="15" dur="500" fill="hold"/>
                                        <p:tgtEl>
                                          <p:spTgt spid="32"/>
                                        </p:tgtEl>
                                        <p:attrNameLst>
                                          <p:attrName>ppt_x</p:attrName>
                                        </p:attrNameLst>
                                      </p:cBhvr>
                                      <p:tavLst>
                                        <p:tav tm="0">
                                          <p:val>
                                            <p:strVal val="#ppt_x"/>
                                          </p:val>
                                        </p:tav>
                                        <p:tav tm="100000">
                                          <p:val>
                                            <p:strVal val="#ppt_x"/>
                                          </p:val>
                                        </p:tav>
                                      </p:tavLst>
                                    </p:anim>
                                    <p:anim calcmode="lin" valueType="num">
                                      <p:cBhvr additive="base">
                                        <p:cTn id="16" dur="500" fill="hold"/>
                                        <p:tgtEl>
                                          <p:spTgt spid="3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0" y="71652"/>
            <a:ext cx="8229600" cy="1143000"/>
          </a:xfrm>
        </p:spPr>
        <p:txBody>
          <a:bodyPr>
            <a:normAutofit/>
          </a:bodyPr>
          <a:lstStyle/>
          <a:p>
            <a:r>
              <a:rPr lang="en-US">
                <a:latin typeface="Amasis MT Pro Medium" panose="02040604050005020304" pitchFamily="18" charset="0"/>
              </a:rPr>
              <a:t>15. Employees Personnel Files</a:t>
            </a:r>
          </a:p>
        </p:txBody>
      </p:sp>
      <p:sp>
        <p:nvSpPr>
          <p:cNvPr id="335" name="Content Placeholder 334">
            <a:extLst>
              <a:ext uri="{FF2B5EF4-FFF2-40B4-BE49-F238E27FC236}">
                <a16:creationId xmlns:a16="http://schemas.microsoft.com/office/drawing/2014/main" id="{B4FE344A-36E3-4664-BC1E-AA8352828AF5}"/>
              </a:ext>
            </a:extLst>
          </p:cNvPr>
          <p:cNvSpPr>
            <a:spLocks noGrp="1"/>
          </p:cNvSpPr>
          <p:nvPr>
            <p:ph idx="1"/>
          </p:nvPr>
        </p:nvSpPr>
        <p:spPr>
          <a:xfrm>
            <a:off x="200589" y="865209"/>
            <a:ext cx="8908477" cy="1142999"/>
          </a:xfrm>
          <a:noFill/>
        </p:spPr>
        <p:txBody>
          <a:bodyPr>
            <a:noAutofit/>
          </a:bodyPr>
          <a:lstStyle/>
          <a:p>
            <a:pPr marL="0" indent="0" algn="ctr">
              <a:spcAft>
                <a:spcPts val="20"/>
              </a:spcAft>
              <a:buNone/>
            </a:pPr>
            <a:r>
              <a:rPr lang="en-US" sz="2600">
                <a:solidFill>
                  <a:srgbClr val="080808"/>
                </a:solidFill>
              </a:rPr>
              <a:t>One folder for the manager and one for each employee needs to be kept on file.</a:t>
            </a:r>
          </a:p>
        </p:txBody>
      </p:sp>
      <p:sp>
        <p:nvSpPr>
          <p:cNvPr id="52" name="TextBox 51">
            <a:extLst>
              <a:ext uri="{FF2B5EF4-FFF2-40B4-BE49-F238E27FC236}">
                <a16:creationId xmlns:a16="http://schemas.microsoft.com/office/drawing/2014/main" id="{9E44AD46-3C47-B606-D4EC-D59B3974BD62}"/>
              </a:ext>
            </a:extLst>
          </p:cNvPr>
          <p:cNvSpPr txBox="1"/>
          <p:nvPr/>
        </p:nvSpPr>
        <p:spPr>
          <a:xfrm>
            <a:off x="560514" y="4858172"/>
            <a:ext cx="8075596" cy="1200329"/>
          </a:xfrm>
          <a:prstGeom prst="rect">
            <a:avLst/>
          </a:prstGeom>
          <a:noFill/>
        </p:spPr>
        <p:txBody>
          <a:bodyPr wrap="square" rtlCol="0">
            <a:spAutoFit/>
          </a:bodyPr>
          <a:lstStyle/>
          <a:p>
            <a:r>
              <a:rPr lang="en-US" sz="2400">
                <a:latin typeface="+mn-lt"/>
              </a:rPr>
              <a:t>When FSD staff retire or separate from the district the employee personnel file is given to the AFSS for delivery to Central Office for record retention purposes.</a:t>
            </a:r>
          </a:p>
        </p:txBody>
      </p:sp>
      <p:sp>
        <p:nvSpPr>
          <p:cNvPr id="54" name="TextBox 53">
            <a:extLst>
              <a:ext uri="{FF2B5EF4-FFF2-40B4-BE49-F238E27FC236}">
                <a16:creationId xmlns:a16="http://schemas.microsoft.com/office/drawing/2014/main" id="{0190CEE4-D6C0-AAE1-E070-188C35011B1D}"/>
              </a:ext>
            </a:extLst>
          </p:cNvPr>
          <p:cNvSpPr txBox="1"/>
          <p:nvPr/>
        </p:nvSpPr>
        <p:spPr>
          <a:xfrm>
            <a:off x="71952" y="6124769"/>
            <a:ext cx="8958289" cy="461665"/>
          </a:xfrm>
          <a:prstGeom prst="rect">
            <a:avLst/>
          </a:prstGeom>
          <a:solidFill>
            <a:schemeClr val="accent2">
              <a:lumMod val="60000"/>
              <a:lumOff val="40000"/>
            </a:schemeClr>
          </a:solidFill>
          <a:ln w="28575">
            <a:solidFill>
              <a:schemeClr val="accent2">
                <a:lumMod val="75000"/>
              </a:schemeClr>
            </a:solidFill>
          </a:ln>
        </p:spPr>
        <p:txBody>
          <a:bodyPr wrap="square" rtlCol="0">
            <a:spAutoFit/>
          </a:bodyPr>
          <a:lstStyle/>
          <a:p>
            <a:r>
              <a:rPr lang="en-US" sz="2400"/>
              <a:t>Secure these files, </a:t>
            </a:r>
            <a:r>
              <a:rPr lang="en-US" sz="2400" b="1"/>
              <a:t>do not </a:t>
            </a:r>
            <a:r>
              <a:rPr lang="en-US" sz="2400"/>
              <a:t>put in storage at the end of the year.</a:t>
            </a:r>
          </a:p>
        </p:txBody>
      </p:sp>
      <p:grpSp>
        <p:nvGrpSpPr>
          <p:cNvPr id="15" name="Group 14">
            <a:extLst>
              <a:ext uri="{FF2B5EF4-FFF2-40B4-BE49-F238E27FC236}">
                <a16:creationId xmlns:a16="http://schemas.microsoft.com/office/drawing/2014/main" id="{992FCD27-6A1F-D231-A6E2-33AF98AD0DDE}"/>
              </a:ext>
            </a:extLst>
          </p:cNvPr>
          <p:cNvGrpSpPr/>
          <p:nvPr/>
        </p:nvGrpSpPr>
        <p:grpSpPr>
          <a:xfrm>
            <a:off x="312741" y="1652066"/>
            <a:ext cx="2847776" cy="2331277"/>
            <a:chOff x="443822" y="1991776"/>
            <a:chExt cx="2847776" cy="2331277"/>
          </a:xfrm>
        </p:grpSpPr>
        <mc:AlternateContent xmlns:mc="http://schemas.openxmlformats.org/markup-compatibility/2006">
          <mc:Choice xmlns:am3d="http://schemas.microsoft.com/office/drawing/2017/model3d" Requires="am3d">
            <p:graphicFrame>
              <p:nvGraphicFramePr>
                <p:cNvPr id="8" name="3D Model 7" descr="File folder with contents">
                  <a:extLst>
                    <a:ext uri="{FF2B5EF4-FFF2-40B4-BE49-F238E27FC236}">
                      <a16:creationId xmlns:a16="http://schemas.microsoft.com/office/drawing/2014/main" id="{1093FA8E-2F79-EF8D-7734-5B2CEEA3B827}"/>
                    </a:ext>
                  </a:extLst>
                </p:cNvPr>
                <p:cNvGraphicFramePr>
                  <a:graphicFrameLocks noChangeAspect="1"/>
                </p:cNvGraphicFramePr>
                <p:nvPr>
                  <p:extLst>
                    <p:ext uri="{D42A27DB-BD31-4B8C-83A1-F6EECF244321}">
                      <p14:modId xmlns:p14="http://schemas.microsoft.com/office/powerpoint/2010/main" val="1189162173"/>
                    </p:ext>
                  </p:extLst>
                </p:nvPr>
              </p:nvGraphicFramePr>
              <p:xfrm>
                <a:off x="443822" y="1991776"/>
                <a:ext cx="2847776" cy="2331277"/>
              </p:xfrm>
              <a:graphic>
                <a:graphicData uri="http://schemas.microsoft.com/office/drawing/2017/model3d">
                  <am3d:model3d r:embed="rId3">
                    <am3d:spPr>
                      <a:xfrm>
                        <a:off x="0" y="0"/>
                        <a:ext cx="2847776" cy="2331277"/>
                      </a:xfrm>
                      <a:prstGeom prst="rect">
                        <a:avLst/>
                      </a:prstGeom>
                    </am3d:spPr>
                    <am3d:camera>
                      <am3d:pos x="0" y="0" z="61547015"/>
                      <am3d:up dx="0" dy="36000000" dz="0"/>
                      <am3d:lookAt x="0" y="0" z="0"/>
                      <am3d:perspective fov="2700000"/>
                    </am3d:camera>
                    <am3d:trans>
                      <am3d:meterPerModelUnit n="5746901" d="1000000"/>
                      <am3d:preTrans dx="0" dy="-13710234" dz="362805"/>
                      <am3d:scale>
                        <am3d:sx n="1000000" d="1000000"/>
                        <am3d:sy n="1000000" d="1000000"/>
                        <am3d:sz n="1000000" d="1000000"/>
                      </am3d:scale>
                      <am3d:rot ax="10304735" ay="-1356014" az="-10608533"/>
                      <am3d:postTrans dx="0" dy="0" dz="0"/>
                    </am3d:trans>
                    <am3d:raster rName="Office3DRenderer" rVer="16.0.8326">
                      <am3d:blip r:embed="rId4"/>
                    </am3d:raster>
                    <am3d:objViewport viewportSz="3625374"/>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8" name="3D Model 7" descr="File folder with contents">
                  <a:extLst>
                    <a:ext uri="{FF2B5EF4-FFF2-40B4-BE49-F238E27FC236}">
                      <a16:creationId xmlns:a16="http://schemas.microsoft.com/office/drawing/2014/main" id="{1093FA8E-2F79-EF8D-7734-5B2CEEA3B827}"/>
                    </a:ext>
                  </a:extLst>
                </p:cNvPr>
                <p:cNvPicPr>
                  <a:picLocks noGrp="1" noRot="1" noChangeAspect="1" noMove="1" noResize="1" noEditPoints="1" noAdjustHandles="1" noChangeArrowheads="1" noChangeShapeType="1" noCrop="1"/>
                </p:cNvPicPr>
                <p:nvPr/>
              </p:nvPicPr>
              <p:blipFill>
                <a:blip r:embed="rId4"/>
                <a:stretch>
                  <a:fillRect/>
                </a:stretch>
              </p:blipFill>
              <p:spPr>
                <a:xfrm>
                  <a:off x="312741" y="1652066"/>
                  <a:ext cx="2847776" cy="2331277"/>
                </a:xfrm>
                <a:prstGeom prst="rect">
                  <a:avLst/>
                </a:prstGeom>
              </p:spPr>
            </p:pic>
          </mc:Fallback>
        </mc:AlternateContent>
        <p:sp>
          <p:nvSpPr>
            <p:cNvPr id="3" name="TextBox 2">
              <a:extLst>
                <a:ext uri="{FF2B5EF4-FFF2-40B4-BE49-F238E27FC236}">
                  <a16:creationId xmlns:a16="http://schemas.microsoft.com/office/drawing/2014/main" id="{A2DCA00C-7135-41F4-2ED8-430198D62F89}"/>
                </a:ext>
              </a:extLst>
            </p:cNvPr>
            <p:cNvSpPr txBox="1"/>
            <p:nvPr/>
          </p:nvSpPr>
          <p:spPr>
            <a:xfrm>
              <a:off x="501091" y="2131208"/>
              <a:ext cx="1141659" cy="261610"/>
            </a:xfrm>
            <a:prstGeom prst="rect">
              <a:avLst/>
            </a:prstGeom>
            <a:noFill/>
          </p:spPr>
          <p:txBody>
            <a:bodyPr wrap="none" rtlCol="0">
              <a:spAutoFit/>
            </a:bodyPr>
            <a:lstStyle/>
            <a:p>
              <a:r>
                <a:rPr lang="en-US" sz="1100"/>
                <a:t>Dwight </a:t>
              </a:r>
              <a:r>
                <a:rPr lang="en-US" sz="1100" err="1"/>
                <a:t>Schrute</a:t>
              </a:r>
              <a:endParaRPr lang="en-US" sz="1100"/>
            </a:p>
          </p:txBody>
        </p:sp>
      </p:grpSp>
      <p:grpSp>
        <p:nvGrpSpPr>
          <p:cNvPr id="6" name="Group 5">
            <a:extLst>
              <a:ext uri="{FF2B5EF4-FFF2-40B4-BE49-F238E27FC236}">
                <a16:creationId xmlns:a16="http://schemas.microsoft.com/office/drawing/2014/main" id="{3BB7156E-ED5D-532F-B89A-D6C3B2DA2827}"/>
              </a:ext>
            </a:extLst>
          </p:cNvPr>
          <p:cNvGrpSpPr/>
          <p:nvPr/>
        </p:nvGrpSpPr>
        <p:grpSpPr>
          <a:xfrm>
            <a:off x="6020675" y="1754816"/>
            <a:ext cx="2732959" cy="2213749"/>
            <a:chOff x="6289123" y="2091319"/>
            <a:chExt cx="2732959" cy="2213749"/>
          </a:xfrm>
        </p:grpSpPr>
        <mc:AlternateContent xmlns:mc="http://schemas.openxmlformats.org/markup-compatibility/2006">
          <mc:Choice xmlns:am3d="http://schemas.microsoft.com/office/drawing/2017/model3d" Requires="am3d">
            <p:graphicFrame>
              <p:nvGraphicFramePr>
                <p:cNvPr id="9" name="3D Model 8" descr="File folder with contents">
                  <a:extLst>
                    <a:ext uri="{FF2B5EF4-FFF2-40B4-BE49-F238E27FC236}">
                      <a16:creationId xmlns:a16="http://schemas.microsoft.com/office/drawing/2014/main" id="{8C9BE1D6-CF4D-A142-DD8E-4E2CED938704}"/>
                    </a:ext>
                  </a:extLst>
                </p:cNvPr>
                <p:cNvGraphicFramePr>
                  <a:graphicFrameLocks noChangeAspect="1"/>
                </p:cNvGraphicFramePr>
                <p:nvPr>
                  <p:extLst>
                    <p:ext uri="{D42A27DB-BD31-4B8C-83A1-F6EECF244321}">
                      <p14:modId xmlns:p14="http://schemas.microsoft.com/office/powerpoint/2010/main" val="3488639022"/>
                    </p:ext>
                  </p:extLst>
                </p:nvPr>
              </p:nvGraphicFramePr>
              <p:xfrm>
                <a:off x="6289123" y="2091319"/>
                <a:ext cx="2732959" cy="2213749"/>
              </p:xfrm>
              <a:graphic>
                <a:graphicData uri="http://schemas.microsoft.com/office/drawing/2017/model3d">
                  <am3d:model3d r:embed="rId3">
                    <am3d:spPr>
                      <a:xfrm>
                        <a:off x="0" y="0"/>
                        <a:ext cx="2732959" cy="2213749"/>
                      </a:xfrm>
                      <a:prstGeom prst="rect">
                        <a:avLst/>
                      </a:prstGeom>
                    </am3d:spPr>
                    <am3d:camera>
                      <am3d:pos x="0" y="0" z="61547015"/>
                      <am3d:up dx="0" dy="36000000" dz="0"/>
                      <am3d:lookAt x="0" y="0" z="0"/>
                      <am3d:perspective fov="2700000"/>
                    </am3d:camera>
                    <am3d:trans>
                      <am3d:meterPerModelUnit n="5746901" d="1000000"/>
                      <am3d:preTrans dx="0" dy="-13710234" dz="362805"/>
                      <am3d:scale>
                        <am3d:sx n="1000000" d="1000000"/>
                        <am3d:sy n="1000000" d="1000000"/>
                        <am3d:sz n="1000000" d="1000000"/>
                      </am3d:scale>
                      <am3d:rot ax="10238175" ay="-1209044" az="-10604920"/>
                      <am3d:postTrans dx="0" dy="0" dz="0"/>
                    </am3d:trans>
                    <am3d:raster rName="Office3DRenderer" rVer="16.0.8326">
                      <am3d:blip r:embed="rId5"/>
                    </am3d:raster>
                    <am3d:objViewport viewportSz="3505894"/>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9" name="3D Model 8" descr="File folder with contents">
                  <a:extLst>
                    <a:ext uri="{FF2B5EF4-FFF2-40B4-BE49-F238E27FC236}">
                      <a16:creationId xmlns:a16="http://schemas.microsoft.com/office/drawing/2014/main" id="{8C9BE1D6-CF4D-A142-DD8E-4E2CED938704}"/>
                    </a:ext>
                  </a:extLst>
                </p:cNvPr>
                <p:cNvPicPr>
                  <a:picLocks noGrp="1" noRot="1" noChangeAspect="1" noMove="1" noResize="1" noEditPoints="1" noAdjustHandles="1" noChangeArrowheads="1" noChangeShapeType="1" noCrop="1"/>
                </p:cNvPicPr>
                <p:nvPr/>
              </p:nvPicPr>
              <p:blipFill>
                <a:blip r:embed="rId5"/>
                <a:stretch>
                  <a:fillRect/>
                </a:stretch>
              </p:blipFill>
              <p:spPr>
                <a:xfrm>
                  <a:off x="6020675" y="1754816"/>
                  <a:ext cx="2732959" cy="2213749"/>
                </a:xfrm>
                <a:prstGeom prst="rect">
                  <a:avLst/>
                </a:prstGeom>
              </p:spPr>
            </p:pic>
          </mc:Fallback>
        </mc:AlternateContent>
        <p:sp>
          <p:nvSpPr>
            <p:cNvPr id="4" name="TextBox 3">
              <a:extLst>
                <a:ext uri="{FF2B5EF4-FFF2-40B4-BE49-F238E27FC236}">
                  <a16:creationId xmlns:a16="http://schemas.microsoft.com/office/drawing/2014/main" id="{245C1766-08FC-70E1-702F-ECAB9B42683D}"/>
                </a:ext>
              </a:extLst>
            </p:cNvPr>
            <p:cNvSpPr txBox="1"/>
            <p:nvPr/>
          </p:nvSpPr>
          <p:spPr>
            <a:xfrm>
              <a:off x="6437442" y="2255994"/>
              <a:ext cx="954877" cy="276999"/>
            </a:xfrm>
            <a:prstGeom prst="rect">
              <a:avLst/>
            </a:prstGeom>
            <a:noFill/>
          </p:spPr>
          <p:txBody>
            <a:bodyPr wrap="none" rtlCol="0">
              <a:spAutoFit/>
            </a:bodyPr>
            <a:lstStyle/>
            <a:p>
              <a:r>
                <a:rPr lang="en-US" sz="1200"/>
                <a:t>Pam Beesly</a:t>
              </a:r>
            </a:p>
          </p:txBody>
        </p:sp>
      </p:grpSp>
      <p:grpSp>
        <p:nvGrpSpPr>
          <p:cNvPr id="7" name="Group 6">
            <a:extLst>
              <a:ext uri="{FF2B5EF4-FFF2-40B4-BE49-F238E27FC236}">
                <a16:creationId xmlns:a16="http://schemas.microsoft.com/office/drawing/2014/main" id="{E09C65B4-2D76-5B49-FE6D-B7E4926A4B0B}"/>
              </a:ext>
            </a:extLst>
          </p:cNvPr>
          <p:cNvGrpSpPr/>
          <p:nvPr/>
        </p:nvGrpSpPr>
        <p:grpSpPr>
          <a:xfrm>
            <a:off x="3186895" y="1739677"/>
            <a:ext cx="2761927" cy="2410942"/>
            <a:chOff x="3407941" y="2020939"/>
            <a:chExt cx="2761927" cy="2410942"/>
          </a:xfrm>
        </p:grpSpPr>
        <mc:AlternateContent xmlns:mc="http://schemas.openxmlformats.org/markup-compatibility/2006">
          <mc:Choice xmlns:am3d="http://schemas.microsoft.com/office/drawing/2017/model3d" Requires="am3d">
            <p:graphicFrame>
              <p:nvGraphicFramePr>
                <p:cNvPr id="10" name="3D Model 9" descr="File folder with contents">
                  <a:extLst>
                    <a:ext uri="{FF2B5EF4-FFF2-40B4-BE49-F238E27FC236}">
                      <a16:creationId xmlns:a16="http://schemas.microsoft.com/office/drawing/2014/main" id="{CBF0634E-C785-687D-21FE-27D38C551A3E}"/>
                    </a:ext>
                  </a:extLst>
                </p:cNvPr>
                <p:cNvGraphicFramePr>
                  <a:graphicFrameLocks noChangeAspect="1"/>
                </p:cNvGraphicFramePr>
                <p:nvPr>
                  <p:extLst>
                    <p:ext uri="{D42A27DB-BD31-4B8C-83A1-F6EECF244321}">
                      <p14:modId xmlns:p14="http://schemas.microsoft.com/office/powerpoint/2010/main" val="3322484864"/>
                    </p:ext>
                  </p:extLst>
                </p:nvPr>
              </p:nvGraphicFramePr>
              <p:xfrm>
                <a:off x="3407941" y="2020939"/>
                <a:ext cx="2761927" cy="2410942"/>
              </p:xfrm>
              <a:graphic>
                <a:graphicData uri="http://schemas.microsoft.com/office/drawing/2017/model3d">
                  <am3d:model3d r:embed="rId3">
                    <am3d:spPr>
                      <a:xfrm>
                        <a:off x="0" y="0"/>
                        <a:ext cx="2761927" cy="2410942"/>
                      </a:xfrm>
                      <a:prstGeom prst="rect">
                        <a:avLst/>
                      </a:prstGeom>
                    </am3d:spPr>
                    <am3d:camera>
                      <am3d:pos x="0" y="0" z="61547015"/>
                      <am3d:up dx="0" dy="36000000" dz="0"/>
                      <am3d:lookAt x="0" y="0" z="0"/>
                      <am3d:perspective fov="2700000"/>
                    </am3d:camera>
                    <am3d:trans>
                      <am3d:meterPerModelUnit n="5746901" d="1000000"/>
                      <am3d:preTrans dx="0" dy="-13710234" dz="362805"/>
                      <am3d:scale>
                        <am3d:sx n="1000000" d="1000000"/>
                        <am3d:sy n="1000000" d="1000000"/>
                        <am3d:sz n="1000000" d="1000000"/>
                      </am3d:scale>
                      <am3d:rot ax="10699381" ay="-1400986" az="-10760099"/>
                      <am3d:postTrans dx="0" dy="0" dz="0"/>
                    </am3d:trans>
                    <am3d:raster rName="Office3DRenderer" rVer="16.0.8326">
                      <am3d:blip r:embed="rId6"/>
                    </am3d:raster>
                    <am3d:objViewport viewportSz="3593226"/>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10" name="3D Model 9" descr="File folder with contents">
                  <a:extLst>
                    <a:ext uri="{FF2B5EF4-FFF2-40B4-BE49-F238E27FC236}">
                      <a16:creationId xmlns:a16="http://schemas.microsoft.com/office/drawing/2014/main" id="{CBF0634E-C785-687D-21FE-27D38C551A3E}"/>
                    </a:ext>
                  </a:extLst>
                </p:cNvPr>
                <p:cNvPicPr>
                  <a:picLocks noGrp="1" noRot="1" noChangeAspect="1" noMove="1" noResize="1" noEditPoints="1" noAdjustHandles="1" noChangeArrowheads="1" noChangeShapeType="1" noCrop="1"/>
                </p:cNvPicPr>
                <p:nvPr/>
              </p:nvPicPr>
              <p:blipFill>
                <a:blip r:embed="rId6"/>
                <a:stretch>
                  <a:fillRect/>
                </a:stretch>
              </p:blipFill>
              <p:spPr>
                <a:xfrm>
                  <a:off x="3186895" y="1739677"/>
                  <a:ext cx="2761927" cy="2410942"/>
                </a:xfrm>
                <a:prstGeom prst="rect">
                  <a:avLst/>
                </a:prstGeom>
              </p:spPr>
            </p:pic>
          </mc:Fallback>
        </mc:AlternateContent>
        <p:sp>
          <p:nvSpPr>
            <p:cNvPr id="5" name="TextBox 4">
              <a:extLst>
                <a:ext uri="{FF2B5EF4-FFF2-40B4-BE49-F238E27FC236}">
                  <a16:creationId xmlns:a16="http://schemas.microsoft.com/office/drawing/2014/main" id="{DF0214EB-70A3-CB1C-4A22-11490ECF0156}"/>
                </a:ext>
              </a:extLst>
            </p:cNvPr>
            <p:cNvSpPr txBox="1"/>
            <p:nvPr/>
          </p:nvSpPr>
          <p:spPr>
            <a:xfrm>
              <a:off x="3578085" y="2116702"/>
              <a:ext cx="990977" cy="276999"/>
            </a:xfrm>
            <a:prstGeom prst="rect">
              <a:avLst/>
            </a:prstGeom>
            <a:noFill/>
          </p:spPr>
          <p:txBody>
            <a:bodyPr wrap="none" rtlCol="0">
              <a:spAutoFit/>
            </a:bodyPr>
            <a:lstStyle/>
            <a:p>
              <a:r>
                <a:rPr lang="en-US" sz="1200"/>
                <a:t>Jim </a:t>
              </a:r>
              <a:r>
                <a:rPr lang="en-US" sz="1200" err="1"/>
                <a:t>Halpert</a:t>
              </a:r>
              <a:endParaRPr lang="en-US" sz="1200"/>
            </a:p>
          </p:txBody>
        </p:sp>
      </p:grpSp>
      <p:pic>
        <p:nvPicPr>
          <p:cNvPr id="17" name="Picture 16" descr="A cartoon of a person wearing a black apron&#10;&#10;Description automatically generated">
            <a:extLst>
              <a:ext uri="{FF2B5EF4-FFF2-40B4-BE49-F238E27FC236}">
                <a16:creationId xmlns:a16="http://schemas.microsoft.com/office/drawing/2014/main" id="{F8D02CAA-6473-AF09-EF8D-8F6F6AA35EE3}"/>
              </a:ext>
            </a:extLst>
          </p:cNvPr>
          <p:cNvPicPr>
            <a:picLocks noChangeAspect="1"/>
          </p:cNvPicPr>
          <p:nvPr/>
        </p:nvPicPr>
        <p:blipFill>
          <a:blip r:embed="rId7">
            <a:extLst>
              <a:ext uri="{BEBA8EAE-BF5A-486C-A8C5-ECC9F3942E4B}">
                <a14:imgProps xmlns:a14="http://schemas.microsoft.com/office/drawing/2010/main">
                  <a14:imgLayer r:embed="rId8">
                    <a14:imgEffect>
                      <a14:backgroundRemoval t="1961" b="96950" l="3689" r="96175">
                        <a14:foregroundMark x1="25000" y1="12309" x2="33197" y2="6427"/>
                        <a14:foregroundMark x1="33197" y1="6427" x2="46175" y2="3159"/>
                        <a14:foregroundMark x1="46175" y1="3159" x2="59973" y2="8279"/>
                        <a14:foregroundMark x1="59973" y1="8279" x2="60519" y2="16013"/>
                        <a14:foregroundMark x1="60519" y1="16013" x2="40710" y2="16231"/>
                        <a14:foregroundMark x1="40710" y1="16231" x2="27459" y2="10131"/>
                        <a14:foregroundMark x1="9699" y1="68954" x2="3962" y2="93246"/>
                        <a14:foregroundMark x1="3962" y1="93246" x2="22404" y2="99346"/>
                        <a14:foregroundMark x1="22404" y1="99346" x2="83880" y2="98148"/>
                        <a14:foregroundMark x1="83880" y1="98148" x2="94126" y2="90414"/>
                        <a14:foregroundMark x1="94126" y1="90414" x2="91120" y2="73420"/>
                        <a14:foregroundMark x1="91120" y1="73420" x2="81148" y2="76688"/>
                        <a14:foregroundMark x1="81148" y1="76688" x2="74590" y2="81699"/>
                        <a14:foregroundMark x1="74590" y1="81699" x2="55874" y2="75708"/>
                        <a14:foregroundMark x1="55874" y1="75708" x2="26230" y2="75817"/>
                        <a14:foregroundMark x1="26230" y1="75817" x2="9426" y2="68954"/>
                        <a14:foregroundMark x1="5738" y1="84205" x2="19672" y2="76035"/>
                        <a14:foregroundMark x1="19672" y1="76035" x2="73907" y2="81373"/>
                        <a14:foregroundMark x1="73907" y1="81373" x2="84016" y2="86383"/>
                        <a14:foregroundMark x1="84016" y1="86383" x2="92213" y2="80501"/>
                        <a14:foregroundMark x1="92213" y1="80501" x2="95628" y2="93682"/>
                        <a14:foregroundMark x1="95628" y1="93682" x2="83060" y2="99129"/>
                        <a14:foregroundMark x1="83060" y1="99129" x2="5191" y2="95969"/>
                        <a14:foregroundMark x1="5191" y1="95969" x2="3825" y2="86710"/>
                        <a14:foregroundMark x1="3825" y1="86710" x2="9426" y2="83551"/>
                        <a14:foregroundMark x1="11202" y1="92266" x2="18033" y2="81699"/>
                        <a14:foregroundMark x1="18033" y1="81699" x2="26093" y2="78867"/>
                        <a14:foregroundMark x1="26093" y1="78867" x2="46038" y2="80174"/>
                        <a14:foregroundMark x1="46038" y1="80174" x2="63251" y2="79739"/>
                        <a14:foregroundMark x1="63251" y1="79739" x2="71858" y2="91285"/>
                        <a14:foregroundMark x1="71858" y1="91285" x2="52186" y2="97059"/>
                        <a14:foregroundMark x1="52186" y1="97059" x2="20355" y2="93791"/>
                        <a14:foregroundMark x1="20355" y1="93791" x2="12978" y2="88998"/>
                        <a14:foregroundMark x1="12978" y1="88998" x2="11749" y2="87146"/>
                        <a14:foregroundMark x1="30874" y1="6754" x2="42077" y2="3050"/>
                        <a14:foregroundMark x1="42077" y1="3050" x2="54235" y2="2614"/>
                        <a14:foregroundMark x1="54235" y1="2614" x2="41940" y2="8170"/>
                        <a14:foregroundMark x1="41940" y1="8170" x2="47268" y2="1961"/>
                        <a14:foregroundMark x1="47268" y1="1961" x2="51639" y2="6100"/>
                        <a14:foregroundMark x1="14754" y1="92919" x2="17350" y2="85621"/>
                        <a14:foregroundMark x1="17350" y1="85621" x2="26503" y2="78214"/>
                        <a14:foregroundMark x1="26503" y1="78214" x2="47541" y2="76362"/>
                        <a14:foregroundMark x1="47541" y1="76362" x2="66530" y2="79303"/>
                        <a14:foregroundMark x1="66530" y1="79303" x2="69536" y2="98257"/>
                        <a14:foregroundMark x1="69536" y1="98257" x2="21175" y2="99346"/>
                        <a14:foregroundMark x1="21175" y1="99346" x2="12568" y2="94118"/>
                        <a14:foregroundMark x1="12568" y1="94118" x2="14754" y2="89107"/>
                        <a14:foregroundMark x1="91940" y1="97168" x2="92213" y2="88889"/>
                        <a14:foregroundMark x1="92213" y1="88889" x2="96175" y2="95752"/>
                        <a14:foregroundMark x1="96175" y1="95752" x2="92213" y2="96950"/>
                      </a14:backgroundRemoval>
                    </a14:imgEffect>
                  </a14:imgLayer>
                </a14:imgProps>
              </a:ext>
            </a:extLst>
          </a:blip>
          <a:stretch>
            <a:fillRect/>
          </a:stretch>
        </p:blipFill>
        <p:spPr>
          <a:xfrm>
            <a:off x="6274429" y="2340249"/>
            <a:ext cx="1835998" cy="2302522"/>
          </a:xfrm>
          <a:prstGeom prst="rect">
            <a:avLst/>
          </a:prstGeom>
          <a:effectLst>
            <a:reflection blurRad="6350" stA="20000" endPos="55000" dir="5400000" sy="-100000" algn="bl" rotWithShape="0"/>
          </a:effectLst>
        </p:spPr>
      </p:pic>
      <p:pic>
        <p:nvPicPr>
          <p:cNvPr id="19" name="Picture 18" descr="A cartoon of a person wearing an apron&#10;&#10;Description automatically generated">
            <a:extLst>
              <a:ext uri="{FF2B5EF4-FFF2-40B4-BE49-F238E27FC236}">
                <a16:creationId xmlns:a16="http://schemas.microsoft.com/office/drawing/2014/main" id="{822B9573-F2D2-4DCB-2AB2-91A8BD2A9969}"/>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4139" b="97712" l="3538" r="97759">
                        <a14:foregroundMark x1="32547" y1="9477" x2="48821" y2="1307"/>
                        <a14:foregroundMark x1="48821" y1="1307" x2="57665" y2="4139"/>
                        <a14:foregroundMark x1="57665" y1="4139" x2="65448" y2="10458"/>
                        <a14:foregroundMark x1="65448" y1="10458" x2="31250" y2="11547"/>
                        <a14:foregroundMark x1="31250" y1="11547" x2="33491" y2="9695"/>
                        <a14:foregroundMark x1="33255" y1="9259" x2="42335" y2="2505"/>
                        <a14:foregroundMark x1="42335" y1="2505" x2="51533" y2="1525"/>
                        <a14:foregroundMark x1="51533" y1="1525" x2="60849" y2="3922"/>
                        <a14:foregroundMark x1="60849" y1="3922" x2="48939" y2="9913"/>
                        <a14:foregroundMark x1="48939" y1="9913" x2="36910" y2="6754"/>
                        <a14:foregroundMark x1="35849" y1="5556" x2="45283" y2="1416"/>
                        <a14:foregroundMark x1="45283" y1="1416" x2="53184" y2="1525"/>
                        <a14:foregroundMark x1="53184" y1="1525" x2="59906" y2="5664"/>
                        <a14:foregroundMark x1="59906" y1="5664" x2="49292" y2="6972"/>
                        <a14:foregroundMark x1="49292" y1="6972" x2="38325" y2="4466"/>
                        <a14:foregroundMark x1="5307" y1="94009" x2="15920" y2="70697"/>
                        <a14:foregroundMark x1="15920" y1="70697" x2="19811" y2="81046"/>
                        <a14:foregroundMark x1="19811" y1="81046" x2="27241" y2="84096"/>
                        <a14:foregroundMark x1="27241" y1="84096" x2="33726" y2="77887"/>
                        <a14:foregroundMark x1="33726" y1="77887" x2="60377" y2="78322"/>
                        <a14:foregroundMark x1="60377" y1="78322" x2="75825" y2="83007"/>
                        <a14:foregroundMark x1="75825" y1="83007" x2="83019" y2="77451"/>
                        <a14:foregroundMark x1="83019" y1="77451" x2="87146" y2="71569"/>
                        <a14:foregroundMark x1="87146" y1="71569" x2="98113" y2="95969"/>
                        <a14:foregroundMark x1="98113" y1="95969" x2="6604" y2="97930"/>
                        <a14:foregroundMark x1="6604" y1="97930" x2="3538" y2="95643"/>
                        <a14:foregroundMark x1="92571" y1="96514" x2="92807" y2="96187"/>
                        <a14:foregroundMark x1="97759" y1="97277" x2="95991" y2="92919"/>
                      </a14:backgroundRemoval>
                    </a14:imgEffect>
                  </a14:imgLayer>
                </a14:imgProps>
              </a:ext>
            </a:extLst>
          </a:blip>
          <a:stretch>
            <a:fillRect/>
          </a:stretch>
        </p:blipFill>
        <p:spPr>
          <a:xfrm>
            <a:off x="562434" y="2153441"/>
            <a:ext cx="2231471" cy="2415672"/>
          </a:xfrm>
          <a:prstGeom prst="rect">
            <a:avLst/>
          </a:prstGeom>
          <a:effectLst>
            <a:reflection blurRad="6350" stA="20000" endPos="55000" dir="5400000" sy="-100000" algn="bl" rotWithShape="0"/>
          </a:effectLst>
        </p:spPr>
      </p:pic>
      <p:pic>
        <p:nvPicPr>
          <p:cNvPr id="21" name="Picture 20" descr="A cartoon of a person wearing a black apron&#10;&#10;Description automatically generated">
            <a:extLst>
              <a:ext uri="{FF2B5EF4-FFF2-40B4-BE49-F238E27FC236}">
                <a16:creationId xmlns:a16="http://schemas.microsoft.com/office/drawing/2014/main" id="{D30E328B-84E0-6F00-3853-D32CDCA92C87}"/>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4941" b="98419" l="3535" r="97374">
                        <a14:foregroundMark x1="35758" y1="59881" x2="34949" y2="69368"/>
                        <a14:foregroundMark x1="34949" y1="69368" x2="10808" y2="84091"/>
                        <a14:foregroundMark x1="10808" y1="84091" x2="4040" y2="95059"/>
                        <a14:foregroundMark x1="4040" y1="95059" x2="18687" y2="95850"/>
                        <a14:foregroundMark x1="18687" y1="95850" x2="47475" y2="90810"/>
                        <a14:foregroundMark x1="47475" y1="90810" x2="97374" y2="96245"/>
                        <a14:foregroundMark x1="97374" y1="96245" x2="53939" y2="59783"/>
                        <a14:foregroundMark x1="53939" y1="59783" x2="38687" y2="59881"/>
                        <a14:foregroundMark x1="38687" y1="59881" x2="36667" y2="60968"/>
                        <a14:foregroundMark x1="25556" y1="93972" x2="59091" y2="92885"/>
                        <a14:foregroundMark x1="59091" y1="92885" x2="82121" y2="95751"/>
                        <a14:foregroundMark x1="82121" y1="95751" x2="81010" y2="98419"/>
                        <a14:foregroundMark x1="44242" y1="12253" x2="33636" y2="9980"/>
                        <a14:foregroundMark x1="33636" y1="9980" x2="49596" y2="2668"/>
                        <a14:foregroundMark x1="49596" y1="2668" x2="59697" y2="4941"/>
                        <a14:foregroundMark x1="59697" y1="4941" x2="61313" y2="12846"/>
                        <a14:foregroundMark x1="61313" y1="12846" x2="53939" y2="14229"/>
                        <a14:foregroundMark x1="53939" y1="14229" x2="46768" y2="13340"/>
                        <a14:foregroundMark x1="46768" y1="13340" x2="44040" y2="12055"/>
                        <a14:foregroundMark x1="6768" y1="84881" x2="10000" y2="91107"/>
                        <a14:foregroundMark x1="10000" y1="91107" x2="6263" y2="99506"/>
                        <a14:foregroundMark x1="6263" y1="99506" x2="3535" y2="92490"/>
                        <a14:foregroundMark x1="3535" y1="92490" x2="6364" y2="85079"/>
                      </a14:backgroundRemoval>
                    </a14:imgEffect>
                  </a14:imgLayer>
                </a14:imgProps>
              </a:ext>
            </a:extLst>
          </a:blip>
          <a:stretch>
            <a:fillRect/>
          </a:stretch>
        </p:blipFill>
        <p:spPr>
          <a:xfrm>
            <a:off x="3522019" y="2245108"/>
            <a:ext cx="2265616" cy="2315963"/>
          </a:xfrm>
          <a:prstGeom prst="rect">
            <a:avLst/>
          </a:prstGeom>
          <a:effectLst>
            <a:reflection blurRad="6350" stA="20000" endPos="55000" dir="5400000" sy="-100000" algn="bl" rotWithShape="0"/>
          </a:effectLst>
        </p:spPr>
      </p:pic>
      <p:grpSp>
        <p:nvGrpSpPr>
          <p:cNvPr id="11" name="Group 10">
            <a:extLst>
              <a:ext uri="{FF2B5EF4-FFF2-40B4-BE49-F238E27FC236}">
                <a16:creationId xmlns:a16="http://schemas.microsoft.com/office/drawing/2014/main" id="{E237F680-A665-8FE4-8AC4-617CE4AB1E8E}"/>
              </a:ext>
            </a:extLst>
          </p:cNvPr>
          <p:cNvGrpSpPr/>
          <p:nvPr/>
        </p:nvGrpSpPr>
        <p:grpSpPr>
          <a:xfrm>
            <a:off x="1806047" y="975450"/>
            <a:ext cx="5083938" cy="5498708"/>
            <a:chOff x="508012" y="2316140"/>
            <a:chExt cx="1749455" cy="1892183"/>
          </a:xfrm>
        </p:grpSpPr>
        <p:pic>
          <p:nvPicPr>
            <p:cNvPr id="12" name="Picture 11" descr="A red folder with yellow paper inside&#10;&#10;Description automatically generated">
              <a:extLst>
                <a:ext uri="{FF2B5EF4-FFF2-40B4-BE49-F238E27FC236}">
                  <a16:creationId xmlns:a16="http://schemas.microsoft.com/office/drawing/2014/main" id="{2FBFB598-5D04-63BC-6993-676AA40E6F55}"/>
                </a:ext>
              </a:extLst>
            </p:cNvPr>
            <p:cNvPicPr>
              <a:picLocks noChangeAspect="1"/>
            </p:cNvPicPr>
            <p:nvPr/>
          </p:nvPicPr>
          <p:blipFill rotWithShape="1">
            <a:blip r:embed="rId13">
              <a:extLst>
                <a:ext uri="{BEBA8EAE-BF5A-486C-A8C5-ECC9F3942E4B}">
                  <a14:imgProps xmlns:a14="http://schemas.microsoft.com/office/drawing/2010/main">
                    <a14:imgLayer r:embed="rId1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3" name="Rectangle 12">
              <a:extLst>
                <a:ext uri="{FF2B5EF4-FFF2-40B4-BE49-F238E27FC236}">
                  <a16:creationId xmlns:a16="http://schemas.microsoft.com/office/drawing/2014/main" id="{94C2947E-284B-3606-91AA-45C14DAEB285}"/>
                </a:ext>
              </a:extLst>
            </p:cNvPr>
            <p:cNvSpPr/>
            <p:nvPr/>
          </p:nvSpPr>
          <p:spPr>
            <a:xfrm>
              <a:off x="685083" y="3094302"/>
              <a:ext cx="1444752" cy="29383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800" b="1">
                  <a:solidFill>
                    <a:schemeClr val="bg1"/>
                  </a:solidFill>
                  <a:latin typeface="Amasis MT Pro Medium" panose="02040604050005020304" pitchFamily="18" charset="0"/>
                </a:rPr>
                <a:t>EMPLOYEE PERSONAL FILE</a:t>
              </a:r>
            </a:p>
          </p:txBody>
        </p:sp>
        <p:sp>
          <p:nvSpPr>
            <p:cNvPr id="14" name="Rectangle 13">
              <a:extLst>
                <a:ext uri="{FF2B5EF4-FFF2-40B4-BE49-F238E27FC236}">
                  <a16:creationId xmlns:a16="http://schemas.microsoft.com/office/drawing/2014/main" id="{33B8E290-AAA5-C5FD-A73B-39B1B27CBC14}"/>
                </a:ext>
              </a:extLst>
            </p:cNvPr>
            <p:cNvSpPr/>
            <p:nvPr/>
          </p:nvSpPr>
          <p:spPr>
            <a:xfrm>
              <a:off x="655422" y="2800567"/>
              <a:ext cx="536075" cy="180092"/>
            </a:xfrm>
            <a:prstGeom prst="rect">
              <a:avLst/>
            </a:prstGeom>
            <a:noFill/>
          </p:spPr>
          <p:txBody>
            <a:bodyPr wrap="square" lIns="91440" tIns="45720" rIns="91440" bIns="45720">
              <a:spAutoFit/>
            </a:bodyPr>
            <a:lstStyle/>
            <a:p>
              <a:pPr algn="ctr"/>
              <a:r>
                <a:rPr lang="en-US" sz="3200" b="1">
                  <a:solidFill>
                    <a:schemeClr val="bg1"/>
                  </a:solidFill>
                </a:rPr>
                <a:t>15</a:t>
              </a:r>
            </a:p>
          </p:txBody>
        </p:sp>
      </p:grpSp>
    </p:spTree>
    <p:extLst>
      <p:ext uri="{BB962C8B-B14F-4D97-AF65-F5344CB8AC3E}">
        <p14:creationId xmlns:p14="http://schemas.microsoft.com/office/powerpoint/2010/main" val="2547538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35">
                                            <p:txEl>
                                              <p:pRg st="0" end="0"/>
                                            </p:txEl>
                                          </p:spTgt>
                                        </p:tgtEl>
                                        <p:attrNameLst>
                                          <p:attrName>style.visibility</p:attrName>
                                        </p:attrNameLst>
                                      </p:cBhvr>
                                      <p:to>
                                        <p:strVal val="visible"/>
                                      </p:to>
                                    </p:set>
                                    <p:animEffect transition="in" filter="fade">
                                      <p:cBhvr>
                                        <p:cTn id="14" dur="500"/>
                                        <p:tgtEl>
                                          <p:spTgt spid="335">
                                            <p:txEl>
                                              <p:pRg st="0" end="0"/>
                                            </p:txEl>
                                          </p:spTgt>
                                        </p:tgtEl>
                                      </p:cBhvr>
                                    </p:animEffect>
                                  </p:childTnLst>
                                </p:cTn>
                              </p:par>
                            </p:childTnLst>
                          </p:cTn>
                        </p:par>
                        <p:par>
                          <p:cTn id="15" fill="hold">
                            <p:stCondLst>
                              <p:cond delay="1500"/>
                            </p:stCondLst>
                            <p:childTnLst>
                              <p:par>
                                <p:cTn id="16" presetID="2" presetClass="entr" presetSubtype="8"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0-#ppt_w/2"/>
                                          </p:val>
                                        </p:tav>
                                        <p:tav tm="100000">
                                          <p:val>
                                            <p:strVal val="#ppt_x"/>
                                          </p:val>
                                        </p:tav>
                                      </p:tavLst>
                                    </p:anim>
                                    <p:anim calcmode="lin" valueType="num">
                                      <p:cBhvr additive="base">
                                        <p:cTn id="19" dur="500" fill="hold"/>
                                        <p:tgtEl>
                                          <p:spTgt spid="6"/>
                                        </p:tgtEl>
                                        <p:attrNameLst>
                                          <p:attrName>ppt_y</p:attrName>
                                        </p:attrNameLst>
                                      </p:cBhvr>
                                      <p:tavLst>
                                        <p:tav tm="0">
                                          <p:val>
                                            <p:strVal val="#ppt_y"/>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2" presetClass="entr" presetSubtype="8" fill="hold" nodeType="after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additive="base">
                                        <p:cTn id="28" dur="500" fill="hold"/>
                                        <p:tgtEl>
                                          <p:spTgt spid="7"/>
                                        </p:tgtEl>
                                        <p:attrNameLst>
                                          <p:attrName>ppt_x</p:attrName>
                                        </p:attrNameLst>
                                      </p:cBhvr>
                                      <p:tavLst>
                                        <p:tav tm="0">
                                          <p:val>
                                            <p:strVal val="0-#ppt_w/2"/>
                                          </p:val>
                                        </p:tav>
                                        <p:tav tm="100000">
                                          <p:val>
                                            <p:strVal val="#ppt_x"/>
                                          </p:val>
                                        </p:tav>
                                      </p:tavLst>
                                    </p:anim>
                                    <p:anim calcmode="lin" valueType="num">
                                      <p:cBhvr additive="base">
                                        <p:cTn id="29" dur="500" fill="hold"/>
                                        <p:tgtEl>
                                          <p:spTgt spid="7"/>
                                        </p:tgtEl>
                                        <p:attrNameLst>
                                          <p:attrName>ppt_y</p:attrName>
                                        </p:attrNameLst>
                                      </p:cBhvr>
                                      <p:tavLst>
                                        <p:tav tm="0">
                                          <p:val>
                                            <p:strVal val="#ppt_y"/>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1000"/>
                                        <p:tgtEl>
                                          <p:spTgt spid="21"/>
                                        </p:tgtEl>
                                      </p:cBhvr>
                                    </p:animEffect>
                                    <p:anim calcmode="lin" valueType="num">
                                      <p:cBhvr>
                                        <p:cTn id="33" dur="1000" fill="hold"/>
                                        <p:tgtEl>
                                          <p:spTgt spid="21"/>
                                        </p:tgtEl>
                                        <p:attrNameLst>
                                          <p:attrName>ppt_x</p:attrName>
                                        </p:attrNameLst>
                                      </p:cBhvr>
                                      <p:tavLst>
                                        <p:tav tm="0">
                                          <p:val>
                                            <p:strVal val="#ppt_x"/>
                                          </p:val>
                                        </p:tav>
                                        <p:tav tm="100000">
                                          <p:val>
                                            <p:strVal val="#ppt_x"/>
                                          </p:val>
                                        </p:tav>
                                      </p:tavLst>
                                    </p:anim>
                                    <p:anim calcmode="lin" valueType="num">
                                      <p:cBhvr>
                                        <p:cTn id="34" dur="1000" fill="hold"/>
                                        <p:tgtEl>
                                          <p:spTgt spid="21"/>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2" presetClass="entr" presetSubtype="8" fill="hold" nodeType="afterEffect">
                                  <p:stCondLst>
                                    <p:cond delay="0"/>
                                  </p:stCondLst>
                                  <p:childTnLst>
                                    <p:set>
                                      <p:cBhvr>
                                        <p:cTn id="37" dur="1" fill="hold">
                                          <p:stCondLst>
                                            <p:cond delay="0"/>
                                          </p:stCondLst>
                                        </p:cTn>
                                        <p:tgtEl>
                                          <p:spTgt spid="15"/>
                                        </p:tgtEl>
                                        <p:attrNameLst>
                                          <p:attrName>style.visibility</p:attrName>
                                        </p:attrNameLst>
                                      </p:cBhvr>
                                      <p:to>
                                        <p:strVal val="visible"/>
                                      </p:to>
                                    </p:set>
                                    <p:anim calcmode="lin" valueType="num">
                                      <p:cBhvr additive="base">
                                        <p:cTn id="38" dur="500" fill="hold"/>
                                        <p:tgtEl>
                                          <p:spTgt spid="15"/>
                                        </p:tgtEl>
                                        <p:attrNameLst>
                                          <p:attrName>ppt_x</p:attrName>
                                        </p:attrNameLst>
                                      </p:cBhvr>
                                      <p:tavLst>
                                        <p:tav tm="0">
                                          <p:val>
                                            <p:strVal val="0-#ppt_w/2"/>
                                          </p:val>
                                        </p:tav>
                                        <p:tav tm="100000">
                                          <p:val>
                                            <p:strVal val="#ppt_x"/>
                                          </p:val>
                                        </p:tav>
                                      </p:tavLst>
                                    </p:anim>
                                    <p:anim calcmode="lin" valueType="num">
                                      <p:cBhvr additive="base">
                                        <p:cTn id="39" dur="500" fill="hold"/>
                                        <p:tgtEl>
                                          <p:spTgt spid="15"/>
                                        </p:tgtEl>
                                        <p:attrNameLst>
                                          <p:attrName>ppt_y</p:attrName>
                                        </p:attrNameLst>
                                      </p:cBhvr>
                                      <p:tavLst>
                                        <p:tav tm="0">
                                          <p:val>
                                            <p:strVal val="#ppt_y"/>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1000"/>
                                        <p:tgtEl>
                                          <p:spTgt spid="19"/>
                                        </p:tgtEl>
                                      </p:cBhvr>
                                    </p:animEffect>
                                    <p:anim calcmode="lin" valueType="num">
                                      <p:cBhvr>
                                        <p:cTn id="43" dur="1000" fill="hold"/>
                                        <p:tgtEl>
                                          <p:spTgt spid="19"/>
                                        </p:tgtEl>
                                        <p:attrNameLst>
                                          <p:attrName>ppt_x</p:attrName>
                                        </p:attrNameLst>
                                      </p:cBhvr>
                                      <p:tavLst>
                                        <p:tav tm="0">
                                          <p:val>
                                            <p:strVal val="#ppt_x"/>
                                          </p:val>
                                        </p:tav>
                                        <p:tav tm="100000">
                                          <p:val>
                                            <p:strVal val="#ppt_x"/>
                                          </p:val>
                                        </p:tav>
                                      </p:tavLst>
                                    </p:anim>
                                    <p:anim calcmode="lin" valueType="num">
                                      <p:cBhvr>
                                        <p:cTn id="44" dur="1000" fill="hold"/>
                                        <p:tgtEl>
                                          <p:spTgt spid="19"/>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2" presetClass="entr" presetSubtype="4" fill="hold" grpId="0" nodeType="afterEffect">
                                  <p:stCondLst>
                                    <p:cond delay="250"/>
                                  </p:stCondLst>
                                  <p:childTnLst>
                                    <p:set>
                                      <p:cBhvr>
                                        <p:cTn id="47" dur="1" fill="hold">
                                          <p:stCondLst>
                                            <p:cond delay="0"/>
                                          </p:stCondLst>
                                        </p:cTn>
                                        <p:tgtEl>
                                          <p:spTgt spid="52"/>
                                        </p:tgtEl>
                                        <p:attrNameLst>
                                          <p:attrName>style.visibility</p:attrName>
                                        </p:attrNameLst>
                                      </p:cBhvr>
                                      <p:to>
                                        <p:strVal val="visible"/>
                                      </p:to>
                                    </p:set>
                                    <p:anim calcmode="lin" valueType="num">
                                      <p:cBhvr additive="base">
                                        <p:cTn id="48" dur="500" fill="hold"/>
                                        <p:tgtEl>
                                          <p:spTgt spid="52"/>
                                        </p:tgtEl>
                                        <p:attrNameLst>
                                          <p:attrName>ppt_x</p:attrName>
                                        </p:attrNameLst>
                                      </p:cBhvr>
                                      <p:tavLst>
                                        <p:tav tm="0">
                                          <p:val>
                                            <p:strVal val="#ppt_x"/>
                                          </p:val>
                                        </p:tav>
                                        <p:tav tm="100000">
                                          <p:val>
                                            <p:strVal val="#ppt_x"/>
                                          </p:val>
                                        </p:tav>
                                      </p:tavLst>
                                    </p:anim>
                                    <p:anim calcmode="lin" valueType="num">
                                      <p:cBhvr additive="base">
                                        <p:cTn id="49" dur="500" fill="hold"/>
                                        <p:tgtEl>
                                          <p:spTgt spid="52"/>
                                        </p:tgtEl>
                                        <p:attrNameLst>
                                          <p:attrName>ppt_y</p:attrName>
                                        </p:attrNameLst>
                                      </p:cBhvr>
                                      <p:tavLst>
                                        <p:tav tm="0">
                                          <p:val>
                                            <p:strVal val="1+#ppt_h/2"/>
                                          </p:val>
                                        </p:tav>
                                        <p:tav tm="100000">
                                          <p:val>
                                            <p:strVal val="#ppt_y"/>
                                          </p:val>
                                        </p:tav>
                                      </p:tavLst>
                                    </p:anim>
                                  </p:childTnLst>
                                </p:cTn>
                              </p:par>
                            </p:childTnLst>
                          </p:cTn>
                        </p:par>
                        <p:par>
                          <p:cTn id="50" fill="hold">
                            <p:stCondLst>
                              <p:cond delay="5250"/>
                            </p:stCondLst>
                            <p:childTnLst>
                              <p:par>
                                <p:cTn id="51" presetID="2" presetClass="entr" presetSubtype="4" fill="hold" grpId="0" nodeType="afterEffect">
                                  <p:stCondLst>
                                    <p:cond delay="250"/>
                                  </p:stCondLst>
                                  <p:childTnLst>
                                    <p:set>
                                      <p:cBhvr>
                                        <p:cTn id="52" dur="1" fill="hold">
                                          <p:stCondLst>
                                            <p:cond delay="0"/>
                                          </p:stCondLst>
                                        </p:cTn>
                                        <p:tgtEl>
                                          <p:spTgt spid="54"/>
                                        </p:tgtEl>
                                        <p:attrNameLst>
                                          <p:attrName>style.visibility</p:attrName>
                                        </p:attrNameLst>
                                      </p:cBhvr>
                                      <p:to>
                                        <p:strVal val="visible"/>
                                      </p:to>
                                    </p:set>
                                    <p:anim calcmode="lin" valueType="num">
                                      <p:cBhvr additive="base">
                                        <p:cTn id="53" dur="500" fill="hold"/>
                                        <p:tgtEl>
                                          <p:spTgt spid="54"/>
                                        </p:tgtEl>
                                        <p:attrNameLst>
                                          <p:attrName>ppt_x</p:attrName>
                                        </p:attrNameLst>
                                      </p:cBhvr>
                                      <p:tavLst>
                                        <p:tav tm="0">
                                          <p:val>
                                            <p:strVal val="#ppt_x"/>
                                          </p:val>
                                        </p:tav>
                                        <p:tav tm="100000">
                                          <p:val>
                                            <p:strVal val="#ppt_x"/>
                                          </p:val>
                                        </p:tav>
                                      </p:tavLst>
                                    </p:anim>
                                    <p:anim calcmode="lin" valueType="num">
                                      <p:cBhvr additive="base">
                                        <p:cTn id="54"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5" grpId="0" build="p"/>
      <p:bldP spid="52" grpId="0"/>
      <p:bldP spid="5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0" y="64886"/>
            <a:ext cx="8250876" cy="1758545"/>
          </a:xfrm>
        </p:spPr>
        <p:txBody>
          <a:bodyPr>
            <a:normAutofit/>
          </a:bodyPr>
          <a:lstStyle/>
          <a:p>
            <a:pPr marL="744538" indent="-744538"/>
            <a:r>
              <a:rPr lang="en-US">
                <a:solidFill>
                  <a:srgbClr val="080808"/>
                </a:solidFill>
                <a:latin typeface="Amasis MT Pro Medium" panose="02040604050005020304" pitchFamily="18" charset="0"/>
              </a:rPr>
              <a:t>16. Seamless Summer Option (SSO)/ Recreation &amp; Parks (RAP)</a:t>
            </a:r>
          </a:p>
        </p:txBody>
      </p:sp>
      <p:grpSp>
        <p:nvGrpSpPr>
          <p:cNvPr id="56" name="Group 55">
            <a:extLst>
              <a:ext uri="{FF2B5EF4-FFF2-40B4-BE49-F238E27FC236}">
                <a16:creationId xmlns:a16="http://schemas.microsoft.com/office/drawing/2014/main" id="{0F170D88-BAAD-0B2E-A385-1E6B83430DDD}"/>
              </a:ext>
            </a:extLst>
          </p:cNvPr>
          <p:cNvGrpSpPr/>
          <p:nvPr/>
        </p:nvGrpSpPr>
        <p:grpSpPr>
          <a:xfrm>
            <a:off x="6342525" y="4849075"/>
            <a:ext cx="2696498" cy="1758545"/>
            <a:chOff x="245621" y="1867639"/>
            <a:chExt cx="3035300" cy="1758545"/>
          </a:xfrm>
          <a:solidFill>
            <a:schemeClr val="accent2">
              <a:lumMod val="60000"/>
              <a:lumOff val="40000"/>
            </a:schemeClr>
          </a:solidFill>
        </p:grpSpPr>
        <p:sp>
          <p:nvSpPr>
            <p:cNvPr id="57" name="Rectangle 56">
              <a:extLst>
                <a:ext uri="{FF2B5EF4-FFF2-40B4-BE49-F238E27FC236}">
                  <a16:creationId xmlns:a16="http://schemas.microsoft.com/office/drawing/2014/main" id="{7FC17ACC-DE7D-08F8-2AD9-63876E7A0300}"/>
                </a:ext>
              </a:extLst>
            </p:cNvPr>
            <p:cNvSpPr/>
            <p:nvPr/>
          </p:nvSpPr>
          <p:spPr>
            <a:xfrm>
              <a:off x="245621" y="1867639"/>
              <a:ext cx="3035300" cy="1758545"/>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8" name="Picture 57">
              <a:extLst>
                <a:ext uri="{FF2B5EF4-FFF2-40B4-BE49-F238E27FC236}">
                  <a16:creationId xmlns:a16="http://schemas.microsoft.com/office/drawing/2014/main" id="{4441C801-33EC-13BE-0723-998A1DCE9144}"/>
                </a:ext>
              </a:extLst>
            </p:cNvPr>
            <p:cNvPicPr>
              <a:picLocks noChangeAspect="1"/>
            </p:cNvPicPr>
            <p:nvPr/>
          </p:nvPicPr>
          <p:blipFill rotWithShape="1">
            <a:blip r:embed="rId3"/>
            <a:srcRect l="4562" t="3825" r="5199" b="21167"/>
            <a:stretch/>
          </p:blipFill>
          <p:spPr>
            <a:xfrm>
              <a:off x="392594" y="1996251"/>
              <a:ext cx="2654156" cy="1314150"/>
            </a:xfrm>
            <a:prstGeom prst="rect">
              <a:avLst/>
            </a:prstGeom>
            <a:grpFill/>
          </p:spPr>
        </p:pic>
        <p:sp>
          <p:nvSpPr>
            <p:cNvPr id="59" name="Rectangle 58">
              <a:extLst>
                <a:ext uri="{FF2B5EF4-FFF2-40B4-BE49-F238E27FC236}">
                  <a16:creationId xmlns:a16="http://schemas.microsoft.com/office/drawing/2014/main" id="{A9C5E577-8B6C-0003-EC52-C548BF79DE37}"/>
                </a:ext>
              </a:extLst>
            </p:cNvPr>
            <p:cNvSpPr/>
            <p:nvPr/>
          </p:nvSpPr>
          <p:spPr>
            <a:xfrm>
              <a:off x="612810" y="3287630"/>
              <a:ext cx="2300916" cy="307777"/>
            </a:xfrm>
            <a:prstGeom prst="rect">
              <a:avLst/>
            </a:prstGeom>
            <a:noFill/>
          </p:spPr>
          <p:txBody>
            <a:bodyPr wrap="none" lIns="91440" tIns="45720" rIns="91440" bIns="45720">
              <a:spAutoFit/>
            </a:bodyPr>
            <a:lstStyle/>
            <a:p>
              <a:pPr algn="ctr"/>
              <a:r>
                <a:rPr lang="en-US" sz="1400" b="1" cap="none" spc="0">
                  <a:ln w="0"/>
                </a:rPr>
                <a:t>Production Worksheet</a:t>
              </a:r>
            </a:p>
          </p:txBody>
        </p:sp>
      </p:grpSp>
      <p:grpSp>
        <p:nvGrpSpPr>
          <p:cNvPr id="75" name="Group 74">
            <a:extLst>
              <a:ext uri="{FF2B5EF4-FFF2-40B4-BE49-F238E27FC236}">
                <a16:creationId xmlns:a16="http://schemas.microsoft.com/office/drawing/2014/main" id="{CAF2515D-2D59-6D8F-F3A6-C1C0CA620646}"/>
              </a:ext>
            </a:extLst>
          </p:cNvPr>
          <p:cNvGrpSpPr/>
          <p:nvPr/>
        </p:nvGrpSpPr>
        <p:grpSpPr>
          <a:xfrm>
            <a:off x="4067262" y="1922775"/>
            <a:ext cx="2400510" cy="1606850"/>
            <a:chOff x="3647948" y="1867639"/>
            <a:chExt cx="3035300" cy="1884624"/>
          </a:xfrm>
          <a:solidFill>
            <a:schemeClr val="accent2">
              <a:lumMod val="60000"/>
              <a:lumOff val="40000"/>
            </a:schemeClr>
          </a:solidFill>
        </p:grpSpPr>
        <p:sp>
          <p:nvSpPr>
            <p:cNvPr id="76" name="Rectangle 75">
              <a:extLst>
                <a:ext uri="{FF2B5EF4-FFF2-40B4-BE49-F238E27FC236}">
                  <a16:creationId xmlns:a16="http://schemas.microsoft.com/office/drawing/2014/main" id="{85DBF9E8-A356-CA07-E92D-43A290C890EB}"/>
                </a:ext>
              </a:extLst>
            </p:cNvPr>
            <p:cNvSpPr/>
            <p:nvPr/>
          </p:nvSpPr>
          <p:spPr>
            <a:xfrm>
              <a:off x="3647948" y="1867639"/>
              <a:ext cx="3035300" cy="1827083"/>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7" name="Picture 76">
              <a:extLst>
                <a:ext uri="{FF2B5EF4-FFF2-40B4-BE49-F238E27FC236}">
                  <a16:creationId xmlns:a16="http://schemas.microsoft.com/office/drawing/2014/main" id="{BA379198-F315-0027-90F3-18EBEF36DFA9}"/>
                </a:ext>
              </a:extLst>
            </p:cNvPr>
            <p:cNvPicPr>
              <a:picLocks noChangeAspect="1"/>
            </p:cNvPicPr>
            <p:nvPr/>
          </p:nvPicPr>
          <p:blipFill rotWithShape="1">
            <a:blip r:embed="rId4"/>
            <a:srcRect b="12762"/>
            <a:stretch/>
          </p:blipFill>
          <p:spPr>
            <a:xfrm>
              <a:off x="3790553" y="1989529"/>
              <a:ext cx="2698489" cy="1449389"/>
            </a:xfrm>
            <a:prstGeom prst="rect">
              <a:avLst/>
            </a:prstGeom>
            <a:grpFill/>
          </p:spPr>
        </p:pic>
        <p:sp>
          <p:nvSpPr>
            <p:cNvPr id="78" name="Rectangle 77">
              <a:extLst>
                <a:ext uri="{FF2B5EF4-FFF2-40B4-BE49-F238E27FC236}">
                  <a16:creationId xmlns:a16="http://schemas.microsoft.com/office/drawing/2014/main" id="{D2CED18C-96B5-91C3-C4CC-816FE3EFA7EB}"/>
                </a:ext>
              </a:extLst>
            </p:cNvPr>
            <p:cNvSpPr/>
            <p:nvPr/>
          </p:nvSpPr>
          <p:spPr>
            <a:xfrm>
              <a:off x="4710636" y="3391281"/>
              <a:ext cx="799004" cy="360982"/>
            </a:xfrm>
            <a:prstGeom prst="rect">
              <a:avLst/>
            </a:prstGeom>
            <a:noFill/>
          </p:spPr>
          <p:txBody>
            <a:bodyPr wrap="none" lIns="91440" tIns="45720" rIns="91440" bIns="45720">
              <a:spAutoFit/>
            </a:bodyPr>
            <a:lstStyle/>
            <a:p>
              <a:pPr algn="ctr"/>
              <a:r>
                <a:rPr lang="en-US" sz="1400" b="1" cap="none" spc="0">
                  <a:ln w="0"/>
                </a:rPr>
                <a:t>Menu</a:t>
              </a:r>
            </a:p>
          </p:txBody>
        </p:sp>
      </p:grpSp>
      <p:grpSp>
        <p:nvGrpSpPr>
          <p:cNvPr id="17" name="Group 16">
            <a:extLst>
              <a:ext uri="{FF2B5EF4-FFF2-40B4-BE49-F238E27FC236}">
                <a16:creationId xmlns:a16="http://schemas.microsoft.com/office/drawing/2014/main" id="{A0345C45-51AC-CDF7-D06B-A9D65223B37C}"/>
              </a:ext>
            </a:extLst>
          </p:cNvPr>
          <p:cNvGrpSpPr/>
          <p:nvPr/>
        </p:nvGrpSpPr>
        <p:grpSpPr>
          <a:xfrm>
            <a:off x="2143058" y="1482166"/>
            <a:ext cx="1780571" cy="2674913"/>
            <a:chOff x="2143058" y="1482166"/>
            <a:chExt cx="1780571" cy="2674913"/>
          </a:xfrm>
        </p:grpSpPr>
        <p:grpSp>
          <p:nvGrpSpPr>
            <p:cNvPr id="63" name="Group 62">
              <a:extLst>
                <a:ext uri="{FF2B5EF4-FFF2-40B4-BE49-F238E27FC236}">
                  <a16:creationId xmlns:a16="http://schemas.microsoft.com/office/drawing/2014/main" id="{F05CDC4F-C945-4A15-B8E2-667E4775D7FD}"/>
                </a:ext>
              </a:extLst>
            </p:cNvPr>
            <p:cNvGrpSpPr/>
            <p:nvPr/>
          </p:nvGrpSpPr>
          <p:grpSpPr>
            <a:xfrm>
              <a:off x="2143058" y="1482166"/>
              <a:ext cx="1780571" cy="2615527"/>
              <a:chOff x="2501805" y="1771548"/>
              <a:chExt cx="1780571" cy="2615527"/>
            </a:xfrm>
            <a:solidFill>
              <a:schemeClr val="accent2">
                <a:lumMod val="60000"/>
                <a:lumOff val="40000"/>
              </a:schemeClr>
            </a:solidFill>
          </p:grpSpPr>
          <p:sp>
            <p:nvSpPr>
              <p:cNvPr id="60" name="Rectangle 59">
                <a:extLst>
                  <a:ext uri="{FF2B5EF4-FFF2-40B4-BE49-F238E27FC236}">
                    <a16:creationId xmlns:a16="http://schemas.microsoft.com/office/drawing/2014/main" id="{CA873533-3185-FE37-1EA1-5A6F8E00BD54}"/>
                  </a:ext>
                </a:extLst>
              </p:cNvPr>
              <p:cNvSpPr/>
              <p:nvPr/>
            </p:nvSpPr>
            <p:spPr>
              <a:xfrm>
                <a:off x="2501805" y="1771548"/>
                <a:ext cx="1780571" cy="2615527"/>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51">
                <a:extLst>
                  <a:ext uri="{FF2B5EF4-FFF2-40B4-BE49-F238E27FC236}">
                    <a16:creationId xmlns:a16="http://schemas.microsoft.com/office/drawing/2014/main" id="{3889A548-92F7-FC8D-2EF4-2CBF46E0C14D}"/>
                  </a:ext>
                </a:extLst>
              </p:cNvPr>
              <p:cNvPicPr>
                <a:picLocks noChangeAspect="1"/>
              </p:cNvPicPr>
              <p:nvPr/>
            </p:nvPicPr>
            <p:blipFill>
              <a:blip r:embed="rId5"/>
              <a:srcRect/>
              <a:stretch/>
            </p:blipFill>
            <p:spPr>
              <a:xfrm>
                <a:off x="2571315" y="1847748"/>
                <a:ext cx="1638827" cy="2120641"/>
              </a:xfrm>
              <a:prstGeom prst="rect">
                <a:avLst/>
              </a:prstGeom>
              <a:grpFill/>
            </p:spPr>
          </p:pic>
        </p:grpSp>
        <p:sp>
          <p:nvSpPr>
            <p:cNvPr id="3" name="Rectangle 2">
              <a:extLst>
                <a:ext uri="{FF2B5EF4-FFF2-40B4-BE49-F238E27FC236}">
                  <a16:creationId xmlns:a16="http://schemas.microsoft.com/office/drawing/2014/main" id="{4D3401AB-3DFF-3421-A81E-911379C7C8C8}"/>
                </a:ext>
              </a:extLst>
            </p:cNvPr>
            <p:cNvSpPr/>
            <p:nvPr/>
          </p:nvSpPr>
          <p:spPr>
            <a:xfrm>
              <a:off x="2212568" y="3633859"/>
              <a:ext cx="1638827" cy="523220"/>
            </a:xfrm>
            <a:prstGeom prst="rect">
              <a:avLst/>
            </a:prstGeom>
            <a:noFill/>
          </p:spPr>
          <p:txBody>
            <a:bodyPr wrap="square" lIns="91440" tIns="45720" rIns="91440" bIns="45720">
              <a:spAutoFit/>
            </a:bodyPr>
            <a:lstStyle/>
            <a:p>
              <a:pPr algn="ctr"/>
              <a:r>
                <a:rPr lang="en-US" sz="1400" b="1">
                  <a:ln w="0"/>
                </a:rPr>
                <a:t>SSO Lunch Meal Count Form </a:t>
              </a:r>
              <a:endParaRPr lang="en-US" sz="1400" b="1" cap="none" spc="0">
                <a:ln w="0"/>
              </a:endParaRPr>
            </a:p>
          </p:txBody>
        </p:sp>
      </p:grpSp>
      <p:grpSp>
        <p:nvGrpSpPr>
          <p:cNvPr id="16" name="Group 15">
            <a:extLst>
              <a:ext uri="{FF2B5EF4-FFF2-40B4-BE49-F238E27FC236}">
                <a16:creationId xmlns:a16="http://schemas.microsoft.com/office/drawing/2014/main" id="{A7C8AD2C-6F3E-41A5-EE3E-52C2D898B366}"/>
              </a:ext>
            </a:extLst>
          </p:cNvPr>
          <p:cNvGrpSpPr/>
          <p:nvPr/>
        </p:nvGrpSpPr>
        <p:grpSpPr>
          <a:xfrm>
            <a:off x="2065567" y="4197325"/>
            <a:ext cx="1886437" cy="2667795"/>
            <a:chOff x="2065567" y="4197325"/>
            <a:chExt cx="1886437" cy="2667795"/>
          </a:xfrm>
        </p:grpSpPr>
        <p:grpSp>
          <p:nvGrpSpPr>
            <p:cNvPr id="70" name="Group 69">
              <a:extLst>
                <a:ext uri="{FF2B5EF4-FFF2-40B4-BE49-F238E27FC236}">
                  <a16:creationId xmlns:a16="http://schemas.microsoft.com/office/drawing/2014/main" id="{4AB67A1C-5270-72CD-0057-05B865D018B3}"/>
                </a:ext>
              </a:extLst>
            </p:cNvPr>
            <p:cNvGrpSpPr/>
            <p:nvPr/>
          </p:nvGrpSpPr>
          <p:grpSpPr>
            <a:xfrm>
              <a:off x="2138794" y="4197325"/>
              <a:ext cx="1780571" cy="2615527"/>
              <a:chOff x="2501805" y="1771548"/>
              <a:chExt cx="1780571" cy="2615527"/>
            </a:xfrm>
            <a:solidFill>
              <a:schemeClr val="accent2">
                <a:lumMod val="60000"/>
                <a:lumOff val="40000"/>
              </a:schemeClr>
            </a:solidFill>
          </p:grpSpPr>
          <p:sp>
            <p:nvSpPr>
              <p:cNvPr id="71" name="Rectangle 70">
                <a:extLst>
                  <a:ext uri="{FF2B5EF4-FFF2-40B4-BE49-F238E27FC236}">
                    <a16:creationId xmlns:a16="http://schemas.microsoft.com/office/drawing/2014/main" id="{0CA99A07-53B7-32F1-45AD-1411670DABC7}"/>
                  </a:ext>
                </a:extLst>
              </p:cNvPr>
              <p:cNvSpPr/>
              <p:nvPr/>
            </p:nvSpPr>
            <p:spPr>
              <a:xfrm>
                <a:off x="2501805" y="1771548"/>
                <a:ext cx="1780571" cy="2615527"/>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2" name="Picture 71">
                <a:extLst>
                  <a:ext uri="{FF2B5EF4-FFF2-40B4-BE49-F238E27FC236}">
                    <a16:creationId xmlns:a16="http://schemas.microsoft.com/office/drawing/2014/main" id="{DC0A2718-5C8B-09AA-1019-CC0B66FDD9C0}"/>
                  </a:ext>
                </a:extLst>
              </p:cNvPr>
              <p:cNvPicPr>
                <a:picLocks noChangeAspect="1"/>
              </p:cNvPicPr>
              <p:nvPr/>
            </p:nvPicPr>
            <p:blipFill>
              <a:blip r:embed="rId6"/>
              <a:srcRect/>
              <a:stretch/>
            </p:blipFill>
            <p:spPr>
              <a:xfrm>
                <a:off x="2595934" y="1847748"/>
                <a:ext cx="1589588" cy="2120642"/>
              </a:xfrm>
              <a:prstGeom prst="rect">
                <a:avLst/>
              </a:prstGeom>
              <a:grpFill/>
            </p:spPr>
          </p:pic>
        </p:grpSp>
        <p:sp>
          <p:nvSpPr>
            <p:cNvPr id="5" name="Rectangle 4">
              <a:extLst>
                <a:ext uri="{FF2B5EF4-FFF2-40B4-BE49-F238E27FC236}">
                  <a16:creationId xmlns:a16="http://schemas.microsoft.com/office/drawing/2014/main" id="{A439B876-8AEB-24C2-2D75-D51688DBCD6D}"/>
                </a:ext>
              </a:extLst>
            </p:cNvPr>
            <p:cNvSpPr/>
            <p:nvPr/>
          </p:nvSpPr>
          <p:spPr>
            <a:xfrm>
              <a:off x="2065567" y="6341900"/>
              <a:ext cx="1886437" cy="523220"/>
            </a:xfrm>
            <a:prstGeom prst="rect">
              <a:avLst/>
            </a:prstGeom>
            <a:noFill/>
          </p:spPr>
          <p:txBody>
            <a:bodyPr wrap="square" lIns="91440" tIns="45720" rIns="91440" bIns="45720">
              <a:spAutoFit/>
            </a:bodyPr>
            <a:lstStyle/>
            <a:p>
              <a:pPr algn="ctr"/>
              <a:r>
                <a:rPr lang="en-US" sz="1400" b="1">
                  <a:ln w="0"/>
                </a:rPr>
                <a:t>Summer Training Verification Form </a:t>
              </a:r>
              <a:endParaRPr lang="en-US" sz="1400" b="1" cap="none" spc="0">
                <a:ln w="0"/>
              </a:endParaRPr>
            </a:p>
          </p:txBody>
        </p:sp>
      </p:grpSp>
      <p:grpSp>
        <p:nvGrpSpPr>
          <p:cNvPr id="18" name="Group 17">
            <a:extLst>
              <a:ext uri="{FF2B5EF4-FFF2-40B4-BE49-F238E27FC236}">
                <a16:creationId xmlns:a16="http://schemas.microsoft.com/office/drawing/2014/main" id="{000DFB15-1991-4A8C-53AD-85DDC0A15B15}"/>
              </a:ext>
            </a:extLst>
          </p:cNvPr>
          <p:cNvGrpSpPr/>
          <p:nvPr/>
        </p:nvGrpSpPr>
        <p:grpSpPr>
          <a:xfrm>
            <a:off x="4154916" y="4186360"/>
            <a:ext cx="1794651" cy="2658224"/>
            <a:chOff x="4154916" y="4186360"/>
            <a:chExt cx="1794651" cy="2658224"/>
          </a:xfrm>
        </p:grpSpPr>
        <p:grpSp>
          <p:nvGrpSpPr>
            <p:cNvPr id="64" name="Group 63">
              <a:extLst>
                <a:ext uri="{FF2B5EF4-FFF2-40B4-BE49-F238E27FC236}">
                  <a16:creationId xmlns:a16="http://schemas.microsoft.com/office/drawing/2014/main" id="{B27D9EFA-02AE-D463-D043-41C0A7913CF1}"/>
                </a:ext>
              </a:extLst>
            </p:cNvPr>
            <p:cNvGrpSpPr/>
            <p:nvPr/>
          </p:nvGrpSpPr>
          <p:grpSpPr>
            <a:xfrm>
              <a:off x="4168996" y="4186360"/>
              <a:ext cx="1780571" cy="2615527"/>
              <a:chOff x="2501805" y="1771548"/>
              <a:chExt cx="1780571" cy="2615527"/>
            </a:xfrm>
            <a:solidFill>
              <a:schemeClr val="accent2">
                <a:lumMod val="60000"/>
                <a:lumOff val="40000"/>
              </a:schemeClr>
            </a:solidFill>
          </p:grpSpPr>
          <p:sp>
            <p:nvSpPr>
              <p:cNvPr id="65" name="Rectangle 64">
                <a:extLst>
                  <a:ext uri="{FF2B5EF4-FFF2-40B4-BE49-F238E27FC236}">
                    <a16:creationId xmlns:a16="http://schemas.microsoft.com/office/drawing/2014/main" id="{F5482DC7-7BD1-34C3-2A3E-017BF6C004CB}"/>
                  </a:ext>
                </a:extLst>
              </p:cNvPr>
              <p:cNvSpPr/>
              <p:nvPr/>
            </p:nvSpPr>
            <p:spPr>
              <a:xfrm>
                <a:off x="2501805" y="1771548"/>
                <a:ext cx="1780571" cy="2615527"/>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6" name="Picture 65">
                <a:extLst>
                  <a:ext uri="{FF2B5EF4-FFF2-40B4-BE49-F238E27FC236}">
                    <a16:creationId xmlns:a16="http://schemas.microsoft.com/office/drawing/2014/main" id="{B1201010-A8ED-ABE8-9BB8-BEF26A8F2BDB}"/>
                  </a:ext>
                </a:extLst>
              </p:cNvPr>
              <p:cNvPicPr>
                <a:picLocks noChangeAspect="1"/>
              </p:cNvPicPr>
              <p:nvPr/>
            </p:nvPicPr>
            <p:blipFill>
              <a:blip r:embed="rId7"/>
              <a:srcRect/>
              <a:stretch/>
            </p:blipFill>
            <p:spPr>
              <a:xfrm>
                <a:off x="2571315" y="1847981"/>
                <a:ext cx="1638827" cy="2120175"/>
              </a:xfrm>
              <a:prstGeom prst="rect">
                <a:avLst/>
              </a:prstGeom>
              <a:grpFill/>
            </p:spPr>
          </p:pic>
        </p:grpSp>
        <p:sp>
          <p:nvSpPr>
            <p:cNvPr id="8" name="Rectangle 7">
              <a:extLst>
                <a:ext uri="{FF2B5EF4-FFF2-40B4-BE49-F238E27FC236}">
                  <a16:creationId xmlns:a16="http://schemas.microsoft.com/office/drawing/2014/main" id="{8286E824-52C9-E0A8-BF8F-8C8D5868937E}"/>
                </a:ext>
              </a:extLst>
            </p:cNvPr>
            <p:cNvSpPr/>
            <p:nvPr/>
          </p:nvSpPr>
          <p:spPr>
            <a:xfrm>
              <a:off x="4154916" y="6321364"/>
              <a:ext cx="1780571" cy="523220"/>
            </a:xfrm>
            <a:prstGeom prst="rect">
              <a:avLst/>
            </a:prstGeom>
            <a:noFill/>
          </p:spPr>
          <p:txBody>
            <a:bodyPr wrap="square" lIns="91440" tIns="45720" rIns="91440" bIns="45720">
              <a:spAutoFit/>
            </a:bodyPr>
            <a:lstStyle/>
            <a:p>
              <a:pPr algn="ctr"/>
              <a:r>
                <a:rPr lang="en-US" sz="1400" b="1">
                  <a:ln w="0"/>
                </a:rPr>
                <a:t>SSO Staff Training  Sign-in Agreement </a:t>
              </a:r>
              <a:endParaRPr lang="en-US" sz="1400" b="1" cap="none" spc="0">
                <a:ln w="0"/>
              </a:endParaRPr>
            </a:p>
          </p:txBody>
        </p:sp>
      </p:grpSp>
      <p:grpSp>
        <p:nvGrpSpPr>
          <p:cNvPr id="19" name="Group 18">
            <a:extLst>
              <a:ext uri="{FF2B5EF4-FFF2-40B4-BE49-F238E27FC236}">
                <a16:creationId xmlns:a16="http://schemas.microsoft.com/office/drawing/2014/main" id="{C775AC19-EA9E-10FF-8204-0C6E6CE2078A}"/>
              </a:ext>
            </a:extLst>
          </p:cNvPr>
          <p:cNvGrpSpPr/>
          <p:nvPr/>
        </p:nvGrpSpPr>
        <p:grpSpPr>
          <a:xfrm>
            <a:off x="6595916" y="2372732"/>
            <a:ext cx="2420452" cy="2191337"/>
            <a:chOff x="6595916" y="2372732"/>
            <a:chExt cx="2420452" cy="2191337"/>
          </a:xfrm>
        </p:grpSpPr>
        <p:grpSp>
          <p:nvGrpSpPr>
            <p:cNvPr id="74" name="Group 73">
              <a:extLst>
                <a:ext uri="{FF2B5EF4-FFF2-40B4-BE49-F238E27FC236}">
                  <a16:creationId xmlns:a16="http://schemas.microsoft.com/office/drawing/2014/main" id="{71E20BE0-49FF-7403-82BD-A1A2ABB4905C}"/>
                </a:ext>
              </a:extLst>
            </p:cNvPr>
            <p:cNvGrpSpPr/>
            <p:nvPr/>
          </p:nvGrpSpPr>
          <p:grpSpPr>
            <a:xfrm>
              <a:off x="6595916" y="2372732"/>
              <a:ext cx="2420452" cy="2169665"/>
              <a:chOff x="-4717143" y="1356833"/>
              <a:chExt cx="2162629" cy="1844092"/>
            </a:xfrm>
            <a:solidFill>
              <a:schemeClr val="accent2">
                <a:lumMod val="60000"/>
                <a:lumOff val="40000"/>
              </a:schemeClr>
            </a:solidFill>
          </p:grpSpPr>
          <p:sp>
            <p:nvSpPr>
              <p:cNvPr id="73" name="Rectangle 72">
                <a:extLst>
                  <a:ext uri="{FF2B5EF4-FFF2-40B4-BE49-F238E27FC236}">
                    <a16:creationId xmlns:a16="http://schemas.microsoft.com/office/drawing/2014/main" id="{0BAB1FD2-7A29-3EE2-59AA-49675A2DA4B4}"/>
                  </a:ext>
                </a:extLst>
              </p:cNvPr>
              <p:cNvSpPr/>
              <p:nvPr/>
            </p:nvSpPr>
            <p:spPr>
              <a:xfrm>
                <a:off x="-4717143" y="1356833"/>
                <a:ext cx="2162629" cy="1844092"/>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6" name="Picture 45" descr="A close-up of a medical form&#10;&#10;Description automatically generated">
                <a:extLst>
                  <a:ext uri="{FF2B5EF4-FFF2-40B4-BE49-F238E27FC236}">
                    <a16:creationId xmlns:a16="http://schemas.microsoft.com/office/drawing/2014/main" id="{004D939C-B561-3FB2-4E47-B5F2C83322AA}"/>
                  </a:ext>
                </a:extLst>
              </p:cNvPr>
              <p:cNvPicPr>
                <a:picLocks noChangeAspect="1"/>
              </p:cNvPicPr>
              <p:nvPr/>
            </p:nvPicPr>
            <p:blipFill>
              <a:blip r:embed="rId8"/>
              <a:stretch>
                <a:fillRect/>
              </a:stretch>
            </p:blipFill>
            <p:spPr>
              <a:xfrm>
                <a:off x="-4609333" y="1404060"/>
                <a:ext cx="1947007" cy="1429404"/>
              </a:xfrm>
              <a:prstGeom prst="rect">
                <a:avLst/>
              </a:prstGeom>
              <a:grpFill/>
            </p:spPr>
          </p:pic>
        </p:grpSp>
        <p:sp>
          <p:nvSpPr>
            <p:cNvPr id="9" name="Rectangle 8">
              <a:extLst>
                <a:ext uri="{FF2B5EF4-FFF2-40B4-BE49-F238E27FC236}">
                  <a16:creationId xmlns:a16="http://schemas.microsoft.com/office/drawing/2014/main" id="{A2007040-6884-72EE-3EDF-43B502289F20}"/>
                </a:ext>
              </a:extLst>
            </p:cNvPr>
            <p:cNvSpPr/>
            <p:nvPr/>
          </p:nvSpPr>
          <p:spPr>
            <a:xfrm>
              <a:off x="6689819" y="4040849"/>
              <a:ext cx="2261999" cy="523220"/>
            </a:xfrm>
            <a:prstGeom prst="rect">
              <a:avLst/>
            </a:prstGeom>
            <a:noFill/>
          </p:spPr>
          <p:txBody>
            <a:bodyPr wrap="square" lIns="91440" tIns="45720" rIns="91440" bIns="45720">
              <a:spAutoFit/>
            </a:bodyPr>
            <a:lstStyle/>
            <a:p>
              <a:pPr algn="ctr"/>
              <a:r>
                <a:rPr lang="en-US" sz="1400" b="1">
                  <a:ln w="0"/>
                </a:rPr>
                <a:t>Summer Daily Meal Transport Record </a:t>
              </a:r>
              <a:endParaRPr lang="en-US" sz="1400" b="1" cap="none" spc="0">
                <a:ln w="0"/>
              </a:endParaRPr>
            </a:p>
          </p:txBody>
        </p:sp>
      </p:grpSp>
      <p:grpSp>
        <p:nvGrpSpPr>
          <p:cNvPr id="15" name="Group 14">
            <a:extLst>
              <a:ext uri="{FF2B5EF4-FFF2-40B4-BE49-F238E27FC236}">
                <a16:creationId xmlns:a16="http://schemas.microsoft.com/office/drawing/2014/main" id="{C66B79F8-DFC4-CF33-48AA-ABC9FB9F5726}"/>
              </a:ext>
            </a:extLst>
          </p:cNvPr>
          <p:cNvGrpSpPr/>
          <p:nvPr/>
        </p:nvGrpSpPr>
        <p:grpSpPr>
          <a:xfrm>
            <a:off x="117299" y="4186360"/>
            <a:ext cx="1785944" cy="2658224"/>
            <a:chOff x="117299" y="4186360"/>
            <a:chExt cx="1785944" cy="2658224"/>
          </a:xfrm>
        </p:grpSpPr>
        <p:grpSp>
          <p:nvGrpSpPr>
            <p:cNvPr id="67" name="Group 66">
              <a:extLst>
                <a:ext uri="{FF2B5EF4-FFF2-40B4-BE49-F238E27FC236}">
                  <a16:creationId xmlns:a16="http://schemas.microsoft.com/office/drawing/2014/main" id="{59BCA7E8-8759-79DE-F84B-9DA4A50E8B67}"/>
                </a:ext>
              </a:extLst>
            </p:cNvPr>
            <p:cNvGrpSpPr/>
            <p:nvPr/>
          </p:nvGrpSpPr>
          <p:grpSpPr>
            <a:xfrm>
              <a:off x="122672" y="4186360"/>
              <a:ext cx="1780571" cy="2615527"/>
              <a:chOff x="2501805" y="1771548"/>
              <a:chExt cx="1780571" cy="2615527"/>
            </a:xfrm>
            <a:solidFill>
              <a:schemeClr val="accent2">
                <a:lumMod val="60000"/>
                <a:lumOff val="40000"/>
              </a:schemeClr>
            </a:solidFill>
          </p:grpSpPr>
          <p:sp>
            <p:nvSpPr>
              <p:cNvPr id="68" name="Rectangle 67">
                <a:extLst>
                  <a:ext uri="{FF2B5EF4-FFF2-40B4-BE49-F238E27FC236}">
                    <a16:creationId xmlns:a16="http://schemas.microsoft.com/office/drawing/2014/main" id="{280C86E4-6CEB-A586-D8EB-70253B45B8E1}"/>
                  </a:ext>
                </a:extLst>
              </p:cNvPr>
              <p:cNvSpPr/>
              <p:nvPr/>
            </p:nvSpPr>
            <p:spPr>
              <a:xfrm>
                <a:off x="2501805" y="1771548"/>
                <a:ext cx="1780571" cy="2615527"/>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9" name="Picture 68">
                <a:extLst>
                  <a:ext uri="{FF2B5EF4-FFF2-40B4-BE49-F238E27FC236}">
                    <a16:creationId xmlns:a16="http://schemas.microsoft.com/office/drawing/2014/main" id="{7956BBBB-2C20-80AF-1D0C-B06C09E7AB9B}"/>
                  </a:ext>
                </a:extLst>
              </p:cNvPr>
              <p:cNvPicPr>
                <a:picLocks noChangeAspect="1"/>
              </p:cNvPicPr>
              <p:nvPr/>
            </p:nvPicPr>
            <p:blipFill>
              <a:blip r:embed="rId9"/>
              <a:srcRect/>
              <a:stretch/>
            </p:blipFill>
            <p:spPr>
              <a:xfrm>
                <a:off x="2571315" y="1848337"/>
                <a:ext cx="1638827" cy="2119464"/>
              </a:xfrm>
              <a:prstGeom prst="rect">
                <a:avLst/>
              </a:prstGeom>
              <a:grpFill/>
            </p:spPr>
          </p:pic>
        </p:grpSp>
        <p:sp>
          <p:nvSpPr>
            <p:cNvPr id="11" name="Rectangle 10">
              <a:extLst>
                <a:ext uri="{FF2B5EF4-FFF2-40B4-BE49-F238E27FC236}">
                  <a16:creationId xmlns:a16="http://schemas.microsoft.com/office/drawing/2014/main" id="{87C39DBA-C204-4D7C-8EAB-0BCD9DB41AD1}"/>
                </a:ext>
              </a:extLst>
            </p:cNvPr>
            <p:cNvSpPr/>
            <p:nvPr/>
          </p:nvSpPr>
          <p:spPr>
            <a:xfrm>
              <a:off x="117299" y="6321364"/>
              <a:ext cx="1761530" cy="523220"/>
            </a:xfrm>
            <a:prstGeom prst="rect">
              <a:avLst/>
            </a:prstGeom>
            <a:noFill/>
          </p:spPr>
          <p:txBody>
            <a:bodyPr wrap="square" lIns="91440" tIns="45720" rIns="91440" bIns="45720">
              <a:spAutoFit/>
            </a:bodyPr>
            <a:lstStyle/>
            <a:p>
              <a:pPr algn="ctr"/>
              <a:r>
                <a:rPr lang="en-US" sz="1400" b="1">
                  <a:ln w="0"/>
                </a:rPr>
                <a:t>SSO Field Trip Request Form </a:t>
              </a:r>
              <a:endParaRPr lang="en-US" sz="1400" b="1" cap="none" spc="0">
                <a:ln w="0"/>
              </a:endParaRPr>
            </a:p>
          </p:txBody>
        </p:sp>
      </p:grpSp>
      <p:grpSp>
        <p:nvGrpSpPr>
          <p:cNvPr id="14" name="Group 13">
            <a:extLst>
              <a:ext uri="{FF2B5EF4-FFF2-40B4-BE49-F238E27FC236}">
                <a16:creationId xmlns:a16="http://schemas.microsoft.com/office/drawing/2014/main" id="{E20D5DD0-CC1D-C712-1A1B-9133D40BD9F9}"/>
              </a:ext>
            </a:extLst>
          </p:cNvPr>
          <p:cNvGrpSpPr/>
          <p:nvPr/>
        </p:nvGrpSpPr>
        <p:grpSpPr>
          <a:xfrm>
            <a:off x="127632" y="1487202"/>
            <a:ext cx="1780571" cy="2679225"/>
            <a:chOff x="127632" y="1487202"/>
            <a:chExt cx="1780571" cy="2679225"/>
          </a:xfrm>
        </p:grpSpPr>
        <p:grpSp>
          <p:nvGrpSpPr>
            <p:cNvPr id="62" name="Group 61">
              <a:extLst>
                <a:ext uri="{FF2B5EF4-FFF2-40B4-BE49-F238E27FC236}">
                  <a16:creationId xmlns:a16="http://schemas.microsoft.com/office/drawing/2014/main" id="{E885EE3D-07D5-B213-059D-CBBD9906000C}"/>
                </a:ext>
              </a:extLst>
            </p:cNvPr>
            <p:cNvGrpSpPr/>
            <p:nvPr/>
          </p:nvGrpSpPr>
          <p:grpSpPr>
            <a:xfrm>
              <a:off x="127632" y="1487202"/>
              <a:ext cx="1780571" cy="2615527"/>
              <a:chOff x="486379" y="1771548"/>
              <a:chExt cx="1780571" cy="2615527"/>
            </a:xfrm>
            <a:solidFill>
              <a:schemeClr val="accent2">
                <a:lumMod val="60000"/>
                <a:lumOff val="40000"/>
              </a:schemeClr>
            </a:solidFill>
          </p:grpSpPr>
          <p:sp>
            <p:nvSpPr>
              <p:cNvPr id="55" name="Rectangle 54">
                <a:extLst>
                  <a:ext uri="{FF2B5EF4-FFF2-40B4-BE49-F238E27FC236}">
                    <a16:creationId xmlns:a16="http://schemas.microsoft.com/office/drawing/2014/main" id="{51A227A3-B33C-0100-2328-FA5661FAE850}"/>
                  </a:ext>
                </a:extLst>
              </p:cNvPr>
              <p:cNvSpPr/>
              <p:nvPr/>
            </p:nvSpPr>
            <p:spPr>
              <a:xfrm>
                <a:off x="486379" y="1771548"/>
                <a:ext cx="1780571" cy="2615527"/>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8" name="Picture 47">
                <a:extLst>
                  <a:ext uri="{FF2B5EF4-FFF2-40B4-BE49-F238E27FC236}">
                    <a16:creationId xmlns:a16="http://schemas.microsoft.com/office/drawing/2014/main" id="{FD16C984-1A63-284C-FA18-0A6644DBD966}"/>
                  </a:ext>
                </a:extLst>
              </p:cNvPr>
              <p:cNvPicPr>
                <a:picLocks noChangeAspect="1"/>
              </p:cNvPicPr>
              <p:nvPr/>
            </p:nvPicPr>
            <p:blipFill>
              <a:blip r:embed="rId10"/>
              <a:srcRect/>
              <a:stretch/>
            </p:blipFill>
            <p:spPr>
              <a:xfrm>
                <a:off x="557251" y="1847748"/>
                <a:ext cx="1638826" cy="2120640"/>
              </a:xfrm>
              <a:prstGeom prst="rect">
                <a:avLst/>
              </a:prstGeom>
              <a:grpFill/>
            </p:spPr>
          </p:pic>
        </p:grpSp>
        <p:sp>
          <p:nvSpPr>
            <p:cNvPr id="13" name="Rectangle 12">
              <a:extLst>
                <a:ext uri="{FF2B5EF4-FFF2-40B4-BE49-F238E27FC236}">
                  <a16:creationId xmlns:a16="http://schemas.microsoft.com/office/drawing/2014/main" id="{D330F39D-0474-B256-7D7C-8FAA13C688E6}"/>
                </a:ext>
              </a:extLst>
            </p:cNvPr>
            <p:cNvSpPr/>
            <p:nvPr/>
          </p:nvSpPr>
          <p:spPr>
            <a:xfrm>
              <a:off x="181812" y="3643207"/>
              <a:ext cx="1632505" cy="523220"/>
            </a:xfrm>
            <a:prstGeom prst="rect">
              <a:avLst/>
            </a:prstGeom>
            <a:noFill/>
          </p:spPr>
          <p:txBody>
            <a:bodyPr wrap="square" lIns="91440" tIns="45720" rIns="91440" bIns="45720">
              <a:spAutoFit/>
            </a:bodyPr>
            <a:lstStyle/>
            <a:p>
              <a:pPr algn="ctr"/>
              <a:r>
                <a:rPr lang="en-US" sz="1400" b="1">
                  <a:ln w="0"/>
                </a:rPr>
                <a:t>SSO Breakfast Meal Count Form </a:t>
              </a:r>
              <a:endParaRPr lang="en-US" sz="1400" b="1" cap="none" spc="0">
                <a:ln w="0"/>
              </a:endParaRPr>
            </a:p>
          </p:txBody>
        </p:sp>
      </p:grpSp>
      <p:grpSp>
        <p:nvGrpSpPr>
          <p:cNvPr id="4" name="Group 3">
            <a:extLst>
              <a:ext uri="{FF2B5EF4-FFF2-40B4-BE49-F238E27FC236}">
                <a16:creationId xmlns:a16="http://schemas.microsoft.com/office/drawing/2014/main" id="{21874050-34E5-0BE8-8C19-F6906C9AE1CF}"/>
              </a:ext>
            </a:extLst>
          </p:cNvPr>
          <p:cNvGrpSpPr/>
          <p:nvPr/>
        </p:nvGrpSpPr>
        <p:grpSpPr>
          <a:xfrm>
            <a:off x="1771324" y="1028128"/>
            <a:ext cx="5160108" cy="5581091"/>
            <a:chOff x="508012" y="2316140"/>
            <a:chExt cx="1749455" cy="1892183"/>
          </a:xfrm>
        </p:grpSpPr>
        <p:pic>
          <p:nvPicPr>
            <p:cNvPr id="6" name="Picture 5" descr="A red folder with yellow paper inside&#10;&#10;Description automatically generated">
              <a:extLst>
                <a:ext uri="{FF2B5EF4-FFF2-40B4-BE49-F238E27FC236}">
                  <a16:creationId xmlns:a16="http://schemas.microsoft.com/office/drawing/2014/main" id="{78FD55CA-4AED-BB35-CA65-E3AFF2B76534}"/>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41" name="Rectangle 40">
              <a:extLst>
                <a:ext uri="{FF2B5EF4-FFF2-40B4-BE49-F238E27FC236}">
                  <a16:creationId xmlns:a16="http://schemas.microsoft.com/office/drawing/2014/main" id="{6ED5CA01-8DD7-6564-37B7-E46B303BBF49}"/>
                </a:ext>
              </a:extLst>
            </p:cNvPr>
            <p:cNvSpPr/>
            <p:nvPr/>
          </p:nvSpPr>
          <p:spPr>
            <a:xfrm>
              <a:off x="685083" y="3016196"/>
              <a:ext cx="1444752" cy="709361"/>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800" b="1">
                  <a:solidFill>
                    <a:schemeClr val="bg1"/>
                  </a:solidFill>
                  <a:latin typeface="Amasis MT Pro Medium" panose="02040604050005020304" pitchFamily="18" charset="0"/>
                </a:rPr>
                <a:t>Seamless Summer Option (SSO) /</a:t>
              </a:r>
            </a:p>
            <a:p>
              <a:pPr algn="ctr"/>
              <a:r>
                <a:rPr lang="en-US" sz="2800" b="1">
                  <a:solidFill>
                    <a:schemeClr val="bg1"/>
                  </a:solidFill>
                  <a:latin typeface="Amasis MT Pro Medium" panose="02040604050005020304" pitchFamily="18" charset="0"/>
                </a:rPr>
                <a:t>Recreation &amp; Parks (RAP)</a:t>
              </a:r>
            </a:p>
          </p:txBody>
        </p:sp>
        <p:sp>
          <p:nvSpPr>
            <p:cNvPr id="42" name="Rectangle 41">
              <a:extLst>
                <a:ext uri="{FF2B5EF4-FFF2-40B4-BE49-F238E27FC236}">
                  <a16:creationId xmlns:a16="http://schemas.microsoft.com/office/drawing/2014/main" id="{226E7961-32F0-F559-7659-4193BF4150B9}"/>
                </a:ext>
              </a:extLst>
            </p:cNvPr>
            <p:cNvSpPr/>
            <p:nvPr/>
          </p:nvSpPr>
          <p:spPr>
            <a:xfrm>
              <a:off x="611615" y="2796064"/>
              <a:ext cx="523405" cy="183795"/>
            </a:xfrm>
            <a:prstGeom prst="rect">
              <a:avLst/>
            </a:prstGeom>
            <a:noFill/>
          </p:spPr>
          <p:txBody>
            <a:bodyPr wrap="square" lIns="91440" tIns="45720" rIns="91440" bIns="45720">
              <a:spAutoFit/>
            </a:bodyPr>
            <a:lstStyle/>
            <a:p>
              <a:pPr algn="ctr"/>
              <a:r>
                <a:rPr lang="en-US" sz="3200" b="1">
                  <a:solidFill>
                    <a:schemeClr val="bg1"/>
                  </a:solidFill>
                </a:rPr>
                <a:t>16</a:t>
              </a:r>
            </a:p>
          </p:txBody>
        </p:sp>
      </p:grpSp>
    </p:spTree>
    <p:extLst>
      <p:ext uri="{BB962C8B-B14F-4D97-AF65-F5344CB8AC3E}">
        <p14:creationId xmlns:p14="http://schemas.microsoft.com/office/powerpoint/2010/main" val="31835763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 presetClass="entr" presetSubtype="4"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2" presetClass="entr" presetSubtype="4"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500" fill="hold"/>
                                        <p:tgtEl>
                                          <p:spTgt spid="17"/>
                                        </p:tgtEl>
                                        <p:attrNameLst>
                                          <p:attrName>ppt_x</p:attrName>
                                        </p:attrNameLst>
                                      </p:cBhvr>
                                      <p:tavLst>
                                        <p:tav tm="0">
                                          <p:val>
                                            <p:strVal val="#ppt_x"/>
                                          </p:val>
                                        </p:tav>
                                        <p:tav tm="100000">
                                          <p:val>
                                            <p:strVal val="#ppt_x"/>
                                          </p:val>
                                        </p:tav>
                                      </p:tavLst>
                                    </p:anim>
                                    <p:anim calcmode="lin" valueType="num">
                                      <p:cBhvr additive="base">
                                        <p:cTn id="21" dur="500" fill="hold"/>
                                        <p:tgtEl>
                                          <p:spTgt spid="17"/>
                                        </p:tgtEl>
                                        <p:attrNameLst>
                                          <p:attrName>ppt_y</p:attrName>
                                        </p:attrNameLst>
                                      </p:cBhvr>
                                      <p:tavLst>
                                        <p:tav tm="0">
                                          <p:val>
                                            <p:strVal val="1+#ppt_h/2"/>
                                          </p:val>
                                        </p:tav>
                                        <p:tav tm="100000">
                                          <p:val>
                                            <p:strVal val="#ppt_y"/>
                                          </p:val>
                                        </p:tav>
                                      </p:tavLst>
                                    </p:anim>
                                  </p:childTnLst>
                                </p:cTn>
                              </p:par>
                            </p:childTnLst>
                          </p:cTn>
                        </p:par>
                        <p:par>
                          <p:cTn id="22" fill="hold">
                            <p:stCondLst>
                              <p:cond delay="2500"/>
                            </p:stCondLst>
                            <p:childTnLst>
                              <p:par>
                                <p:cTn id="23" presetID="2" presetClass="entr" presetSubtype="4" fill="hold" nodeType="afterEffect">
                                  <p:stCondLst>
                                    <p:cond delay="0"/>
                                  </p:stCondLst>
                                  <p:childTnLst>
                                    <p:set>
                                      <p:cBhvr>
                                        <p:cTn id="24" dur="1" fill="hold">
                                          <p:stCondLst>
                                            <p:cond delay="0"/>
                                          </p:stCondLst>
                                        </p:cTn>
                                        <p:tgtEl>
                                          <p:spTgt spid="75"/>
                                        </p:tgtEl>
                                        <p:attrNameLst>
                                          <p:attrName>style.visibility</p:attrName>
                                        </p:attrNameLst>
                                      </p:cBhvr>
                                      <p:to>
                                        <p:strVal val="visible"/>
                                      </p:to>
                                    </p:set>
                                    <p:anim calcmode="lin" valueType="num">
                                      <p:cBhvr additive="base">
                                        <p:cTn id="25" dur="500" fill="hold"/>
                                        <p:tgtEl>
                                          <p:spTgt spid="75"/>
                                        </p:tgtEl>
                                        <p:attrNameLst>
                                          <p:attrName>ppt_x</p:attrName>
                                        </p:attrNameLst>
                                      </p:cBhvr>
                                      <p:tavLst>
                                        <p:tav tm="0">
                                          <p:val>
                                            <p:strVal val="#ppt_x"/>
                                          </p:val>
                                        </p:tav>
                                        <p:tav tm="100000">
                                          <p:val>
                                            <p:strVal val="#ppt_x"/>
                                          </p:val>
                                        </p:tav>
                                      </p:tavLst>
                                    </p:anim>
                                    <p:anim calcmode="lin" valueType="num">
                                      <p:cBhvr additive="base">
                                        <p:cTn id="26" dur="500" fill="hold"/>
                                        <p:tgtEl>
                                          <p:spTgt spid="75"/>
                                        </p:tgtEl>
                                        <p:attrNameLst>
                                          <p:attrName>ppt_y</p:attrName>
                                        </p:attrNameLst>
                                      </p:cBhvr>
                                      <p:tavLst>
                                        <p:tav tm="0">
                                          <p:val>
                                            <p:strVal val="1+#ppt_h/2"/>
                                          </p:val>
                                        </p:tav>
                                        <p:tav tm="100000">
                                          <p:val>
                                            <p:strVal val="#ppt_y"/>
                                          </p:val>
                                        </p:tav>
                                      </p:tavLst>
                                    </p:anim>
                                  </p:childTnLst>
                                </p:cTn>
                              </p:par>
                            </p:childTnLst>
                          </p:cTn>
                        </p:par>
                        <p:par>
                          <p:cTn id="27" fill="hold">
                            <p:stCondLst>
                              <p:cond delay="3000"/>
                            </p:stCondLst>
                            <p:childTnLst>
                              <p:par>
                                <p:cTn id="28" presetID="2" presetClass="entr" presetSubtype="4" fill="hold" nodeType="afterEffect">
                                  <p:stCondLst>
                                    <p:cond delay="0"/>
                                  </p:stCondLst>
                                  <p:childTnLst>
                                    <p:set>
                                      <p:cBhvr>
                                        <p:cTn id="29" dur="1" fill="hold">
                                          <p:stCondLst>
                                            <p:cond delay="0"/>
                                          </p:stCondLst>
                                        </p:cTn>
                                        <p:tgtEl>
                                          <p:spTgt spid="19"/>
                                        </p:tgtEl>
                                        <p:attrNameLst>
                                          <p:attrName>style.visibility</p:attrName>
                                        </p:attrNameLst>
                                      </p:cBhvr>
                                      <p:to>
                                        <p:strVal val="visible"/>
                                      </p:to>
                                    </p:set>
                                    <p:anim calcmode="lin" valueType="num">
                                      <p:cBhvr additive="base">
                                        <p:cTn id="30" dur="500" fill="hold"/>
                                        <p:tgtEl>
                                          <p:spTgt spid="19"/>
                                        </p:tgtEl>
                                        <p:attrNameLst>
                                          <p:attrName>ppt_x</p:attrName>
                                        </p:attrNameLst>
                                      </p:cBhvr>
                                      <p:tavLst>
                                        <p:tav tm="0">
                                          <p:val>
                                            <p:strVal val="#ppt_x"/>
                                          </p:val>
                                        </p:tav>
                                        <p:tav tm="100000">
                                          <p:val>
                                            <p:strVal val="#ppt_x"/>
                                          </p:val>
                                        </p:tav>
                                      </p:tavLst>
                                    </p:anim>
                                    <p:anim calcmode="lin" valueType="num">
                                      <p:cBhvr additive="base">
                                        <p:cTn id="31" dur="500" fill="hold"/>
                                        <p:tgtEl>
                                          <p:spTgt spid="19"/>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2" presetClass="entr" presetSubtype="4" fill="hold" nodeType="after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500" fill="hold"/>
                                        <p:tgtEl>
                                          <p:spTgt spid="15"/>
                                        </p:tgtEl>
                                        <p:attrNameLst>
                                          <p:attrName>ppt_x</p:attrName>
                                        </p:attrNameLst>
                                      </p:cBhvr>
                                      <p:tavLst>
                                        <p:tav tm="0">
                                          <p:val>
                                            <p:strVal val="#ppt_x"/>
                                          </p:val>
                                        </p:tav>
                                        <p:tav tm="100000">
                                          <p:val>
                                            <p:strVal val="#ppt_x"/>
                                          </p:val>
                                        </p:tav>
                                      </p:tavLst>
                                    </p:anim>
                                    <p:anim calcmode="lin" valueType="num">
                                      <p:cBhvr additive="base">
                                        <p:cTn id="36" dur="500" fill="hold"/>
                                        <p:tgtEl>
                                          <p:spTgt spid="15"/>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nodeType="afterEffect">
                                  <p:stCondLst>
                                    <p:cond delay="0"/>
                                  </p:stCondLst>
                                  <p:childTnLst>
                                    <p:set>
                                      <p:cBhvr>
                                        <p:cTn id="39" dur="1" fill="hold">
                                          <p:stCondLst>
                                            <p:cond delay="0"/>
                                          </p:stCondLst>
                                        </p:cTn>
                                        <p:tgtEl>
                                          <p:spTgt spid="16"/>
                                        </p:tgtEl>
                                        <p:attrNameLst>
                                          <p:attrName>style.visibility</p:attrName>
                                        </p:attrNameLst>
                                      </p:cBhvr>
                                      <p:to>
                                        <p:strVal val="visible"/>
                                      </p:to>
                                    </p:set>
                                    <p:anim calcmode="lin" valueType="num">
                                      <p:cBhvr additive="base">
                                        <p:cTn id="40" dur="500" fill="hold"/>
                                        <p:tgtEl>
                                          <p:spTgt spid="16"/>
                                        </p:tgtEl>
                                        <p:attrNameLst>
                                          <p:attrName>ppt_x</p:attrName>
                                        </p:attrNameLst>
                                      </p:cBhvr>
                                      <p:tavLst>
                                        <p:tav tm="0">
                                          <p:val>
                                            <p:strVal val="#ppt_x"/>
                                          </p:val>
                                        </p:tav>
                                        <p:tav tm="100000">
                                          <p:val>
                                            <p:strVal val="#ppt_x"/>
                                          </p:val>
                                        </p:tav>
                                      </p:tavLst>
                                    </p:anim>
                                    <p:anim calcmode="lin" valueType="num">
                                      <p:cBhvr additive="base">
                                        <p:cTn id="41" dur="500" fill="hold"/>
                                        <p:tgtEl>
                                          <p:spTgt spid="16"/>
                                        </p:tgtEl>
                                        <p:attrNameLst>
                                          <p:attrName>ppt_y</p:attrName>
                                        </p:attrNameLst>
                                      </p:cBhvr>
                                      <p:tavLst>
                                        <p:tav tm="0">
                                          <p:val>
                                            <p:strVal val="1+#ppt_h/2"/>
                                          </p:val>
                                        </p:tav>
                                        <p:tav tm="100000">
                                          <p:val>
                                            <p:strVal val="#ppt_y"/>
                                          </p:val>
                                        </p:tav>
                                      </p:tavLst>
                                    </p:anim>
                                  </p:childTnLst>
                                </p:cTn>
                              </p:par>
                            </p:childTnLst>
                          </p:cTn>
                        </p:par>
                        <p:par>
                          <p:cTn id="42" fill="hold">
                            <p:stCondLst>
                              <p:cond delay="4500"/>
                            </p:stCondLst>
                            <p:childTnLst>
                              <p:par>
                                <p:cTn id="43" presetID="2" presetClass="entr" presetSubtype="4" fill="hold" nodeType="after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additive="base">
                                        <p:cTn id="45" dur="500" fill="hold"/>
                                        <p:tgtEl>
                                          <p:spTgt spid="18"/>
                                        </p:tgtEl>
                                        <p:attrNameLst>
                                          <p:attrName>ppt_x</p:attrName>
                                        </p:attrNameLst>
                                      </p:cBhvr>
                                      <p:tavLst>
                                        <p:tav tm="0">
                                          <p:val>
                                            <p:strVal val="#ppt_x"/>
                                          </p:val>
                                        </p:tav>
                                        <p:tav tm="100000">
                                          <p:val>
                                            <p:strVal val="#ppt_x"/>
                                          </p:val>
                                        </p:tav>
                                      </p:tavLst>
                                    </p:anim>
                                    <p:anim calcmode="lin" valueType="num">
                                      <p:cBhvr additive="base">
                                        <p:cTn id="46" dur="500" fill="hold"/>
                                        <p:tgtEl>
                                          <p:spTgt spid="18"/>
                                        </p:tgtEl>
                                        <p:attrNameLst>
                                          <p:attrName>ppt_y</p:attrName>
                                        </p:attrNameLst>
                                      </p:cBhvr>
                                      <p:tavLst>
                                        <p:tav tm="0">
                                          <p:val>
                                            <p:strVal val="1+#ppt_h/2"/>
                                          </p:val>
                                        </p:tav>
                                        <p:tav tm="100000">
                                          <p:val>
                                            <p:strVal val="#ppt_y"/>
                                          </p:val>
                                        </p:tav>
                                      </p:tavLst>
                                    </p:anim>
                                  </p:childTnLst>
                                </p:cTn>
                              </p:par>
                            </p:childTnLst>
                          </p:cTn>
                        </p:par>
                        <p:par>
                          <p:cTn id="47" fill="hold">
                            <p:stCondLst>
                              <p:cond delay="5000"/>
                            </p:stCondLst>
                            <p:childTnLst>
                              <p:par>
                                <p:cTn id="48" presetID="2" presetClass="entr" presetSubtype="4" fill="hold" nodeType="afterEffect">
                                  <p:stCondLst>
                                    <p:cond delay="0"/>
                                  </p:stCondLst>
                                  <p:childTnLst>
                                    <p:set>
                                      <p:cBhvr>
                                        <p:cTn id="49" dur="1" fill="hold">
                                          <p:stCondLst>
                                            <p:cond delay="0"/>
                                          </p:stCondLst>
                                        </p:cTn>
                                        <p:tgtEl>
                                          <p:spTgt spid="56"/>
                                        </p:tgtEl>
                                        <p:attrNameLst>
                                          <p:attrName>style.visibility</p:attrName>
                                        </p:attrNameLst>
                                      </p:cBhvr>
                                      <p:to>
                                        <p:strVal val="visible"/>
                                      </p:to>
                                    </p:set>
                                    <p:anim calcmode="lin" valueType="num">
                                      <p:cBhvr additive="base">
                                        <p:cTn id="50" dur="500" fill="hold"/>
                                        <p:tgtEl>
                                          <p:spTgt spid="56"/>
                                        </p:tgtEl>
                                        <p:attrNameLst>
                                          <p:attrName>ppt_x</p:attrName>
                                        </p:attrNameLst>
                                      </p:cBhvr>
                                      <p:tavLst>
                                        <p:tav tm="0">
                                          <p:val>
                                            <p:strVal val="#ppt_x"/>
                                          </p:val>
                                        </p:tav>
                                        <p:tav tm="100000">
                                          <p:val>
                                            <p:strVal val="#ppt_x"/>
                                          </p:val>
                                        </p:tav>
                                      </p:tavLst>
                                    </p:anim>
                                    <p:anim calcmode="lin" valueType="num">
                                      <p:cBhvr additive="base">
                                        <p:cTn id="51"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a:extLst>
              <a:ext uri="{FF2B5EF4-FFF2-40B4-BE49-F238E27FC236}">
                <a16:creationId xmlns:a16="http://schemas.microsoft.com/office/drawing/2014/main" id="{41BC2EE6-C38A-4C85-84B1-7A5A5C6B3D31}"/>
              </a:ext>
            </a:extLst>
          </p:cNvPr>
          <p:cNvSpPr>
            <a:spLocks noGrp="1"/>
          </p:cNvSpPr>
          <p:nvPr>
            <p:ph type="title"/>
          </p:nvPr>
        </p:nvSpPr>
        <p:spPr>
          <a:xfrm>
            <a:off x="690503" y="105427"/>
            <a:ext cx="8229600" cy="628550"/>
          </a:xfrm>
        </p:spPr>
        <p:txBody>
          <a:bodyPr>
            <a:noAutofit/>
          </a:bodyPr>
          <a:lstStyle/>
          <a:p>
            <a:pPr eaLnBrk="1" hangingPunct="1"/>
            <a:r>
              <a:rPr lang="en-US" altLang="en-US">
                <a:latin typeface="Amasis MT Pro Medium" panose="02040604050005020304" pitchFamily="18" charset="0"/>
              </a:rPr>
              <a:t>Daily Workbook</a:t>
            </a:r>
          </a:p>
        </p:txBody>
      </p:sp>
      <p:sp>
        <p:nvSpPr>
          <p:cNvPr id="34" name="Content Placeholder 2">
            <a:extLst>
              <a:ext uri="{FF2B5EF4-FFF2-40B4-BE49-F238E27FC236}">
                <a16:creationId xmlns:a16="http://schemas.microsoft.com/office/drawing/2014/main" id="{9C81A773-E1C9-4642-8D98-F4E9730C4663}"/>
              </a:ext>
            </a:extLst>
          </p:cNvPr>
          <p:cNvSpPr>
            <a:spLocks noGrp="1"/>
          </p:cNvSpPr>
          <p:nvPr>
            <p:ph idx="1"/>
          </p:nvPr>
        </p:nvSpPr>
        <p:spPr>
          <a:xfrm>
            <a:off x="3545088" y="1668361"/>
            <a:ext cx="5585007" cy="579379"/>
          </a:xfrm>
          <a:noFill/>
          <a:ln>
            <a:noFill/>
          </a:ln>
        </p:spPr>
        <p:txBody>
          <a:bodyPr>
            <a:noAutofit/>
          </a:bodyPr>
          <a:lstStyle/>
          <a:p>
            <a:pPr marL="0" lvl="0" indent="0">
              <a:lnSpc>
                <a:spcPts val="2300"/>
              </a:lnSpc>
              <a:spcBef>
                <a:spcPts val="0"/>
              </a:spcBef>
              <a:buClr>
                <a:srgbClr val="080808"/>
              </a:buClr>
              <a:buNone/>
            </a:pPr>
            <a:r>
              <a:rPr lang="en-US" sz="2000">
                <a:solidFill>
                  <a:schemeClr val="tx1"/>
                </a:solidFill>
              </a:rPr>
              <a:t>Absence / Tardy / FMLA Log - one for each employee</a:t>
            </a:r>
          </a:p>
          <a:p>
            <a:pPr marL="0" indent="0" eaLnBrk="1" hangingPunct="1">
              <a:spcBef>
                <a:spcPts val="0"/>
              </a:spcBef>
              <a:buNone/>
            </a:pPr>
            <a:endParaRPr lang="en-US" altLang="en-US" sz="2000" b="1"/>
          </a:p>
        </p:txBody>
      </p:sp>
      <p:sp>
        <p:nvSpPr>
          <p:cNvPr id="29" name="Rectangle 28"/>
          <p:cNvSpPr/>
          <p:nvPr/>
        </p:nvSpPr>
        <p:spPr>
          <a:xfrm>
            <a:off x="350085" y="794041"/>
            <a:ext cx="7491329" cy="461665"/>
          </a:xfrm>
          <a:prstGeom prst="rect">
            <a:avLst/>
          </a:prstGeom>
        </p:spPr>
        <p:txBody>
          <a:bodyPr wrap="square">
            <a:spAutoFit/>
          </a:bodyPr>
          <a:lstStyle/>
          <a:p>
            <a:pPr eaLnBrk="1" hangingPunct="1">
              <a:spcBef>
                <a:spcPts val="0"/>
              </a:spcBef>
            </a:pPr>
            <a:r>
              <a:rPr lang="en-US" altLang="en-US" sz="2400">
                <a:solidFill>
                  <a:srgbClr val="080808"/>
                </a:solidFill>
              </a:rPr>
              <a:t>Use a 3-ring binder for the Daily Workbook:</a:t>
            </a:r>
          </a:p>
        </p:txBody>
      </p:sp>
      <p:sp>
        <p:nvSpPr>
          <p:cNvPr id="2" name="TextBox 1">
            <a:extLst>
              <a:ext uri="{FF2B5EF4-FFF2-40B4-BE49-F238E27FC236}">
                <a16:creationId xmlns:a16="http://schemas.microsoft.com/office/drawing/2014/main" id="{42AC1956-2A01-A757-37E3-65A50E870D85}"/>
              </a:ext>
            </a:extLst>
          </p:cNvPr>
          <p:cNvSpPr txBox="1"/>
          <p:nvPr/>
        </p:nvSpPr>
        <p:spPr>
          <a:xfrm>
            <a:off x="1940462" y="5750313"/>
            <a:ext cx="6279194" cy="1015663"/>
          </a:xfrm>
          <a:prstGeom prst="rect">
            <a:avLst/>
          </a:prstGeom>
          <a:solidFill>
            <a:schemeClr val="accent2">
              <a:lumMod val="60000"/>
              <a:lumOff val="40000"/>
            </a:schemeClr>
          </a:solidFill>
          <a:ln w="28575">
            <a:solidFill>
              <a:schemeClr val="accent2">
                <a:lumMod val="75000"/>
              </a:schemeClr>
            </a:solidFill>
          </a:ln>
        </p:spPr>
        <p:txBody>
          <a:bodyPr wrap="square" rtlCol="0">
            <a:spAutoFit/>
          </a:bodyPr>
          <a:lstStyle/>
          <a:p>
            <a:r>
              <a:rPr lang="en-US" altLang="en-US" sz="2000" b="1"/>
              <a:t>Note</a:t>
            </a:r>
            <a:r>
              <a:rPr lang="en-US" altLang="en-US" sz="2000"/>
              <a:t>: Save All-in-One Reports to the desktop in a folder labeled “My Reports”. Reports do not need to be printed. </a:t>
            </a:r>
            <a:endParaRPr lang="en-US" sz="2400"/>
          </a:p>
        </p:txBody>
      </p:sp>
      <p:sp>
        <p:nvSpPr>
          <p:cNvPr id="55" name="Content Placeholder 2">
            <a:extLst>
              <a:ext uri="{FF2B5EF4-FFF2-40B4-BE49-F238E27FC236}">
                <a16:creationId xmlns:a16="http://schemas.microsoft.com/office/drawing/2014/main" id="{30E8A91B-9C82-42A4-1043-3DAF48CBD857}"/>
              </a:ext>
            </a:extLst>
          </p:cNvPr>
          <p:cNvSpPr txBox="1">
            <a:spLocks/>
          </p:cNvSpPr>
          <p:nvPr/>
        </p:nvSpPr>
        <p:spPr>
          <a:xfrm>
            <a:off x="3526028" y="2237208"/>
            <a:ext cx="5585007" cy="438968"/>
          </a:xfrm>
          <a:prstGeom prst="rect">
            <a:avLst/>
          </a:prstGeom>
          <a:noFill/>
          <a:ln>
            <a:noFill/>
          </a:ln>
        </p:spPr>
        <p:txBody>
          <a:bodyPr vert="horz" lIns="91440" tIns="45720" rIns="91440" bIns="45720" rtlCol="0">
            <a:no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nSpc>
                <a:spcPts val="3700"/>
              </a:lnSpc>
              <a:spcBef>
                <a:spcPts val="0"/>
              </a:spcBef>
              <a:buClr>
                <a:srgbClr val="080808"/>
              </a:buClr>
              <a:buFont typeface="Wingdings 3" charset="2"/>
              <a:buNone/>
            </a:pPr>
            <a:r>
              <a:rPr lang="en-US" sz="2000">
                <a:solidFill>
                  <a:schemeClr val="tx1"/>
                </a:solidFill>
              </a:rPr>
              <a:t>Sales and Cash Reconciliation Form (pg.3 only) </a:t>
            </a:r>
          </a:p>
          <a:p>
            <a:pPr marL="0" indent="0">
              <a:spcBef>
                <a:spcPts val="0"/>
              </a:spcBef>
              <a:buFont typeface="Wingdings 3" charset="2"/>
              <a:buNone/>
            </a:pPr>
            <a:endParaRPr lang="en-US" altLang="en-US" sz="2000" b="1"/>
          </a:p>
        </p:txBody>
      </p:sp>
      <p:sp>
        <p:nvSpPr>
          <p:cNvPr id="54" name="TextBox 53">
            <a:extLst>
              <a:ext uri="{FF2B5EF4-FFF2-40B4-BE49-F238E27FC236}">
                <a16:creationId xmlns:a16="http://schemas.microsoft.com/office/drawing/2014/main" id="{C6523844-B748-A048-BEBB-06C3E774A2D5}"/>
              </a:ext>
            </a:extLst>
          </p:cNvPr>
          <p:cNvSpPr txBox="1"/>
          <p:nvPr/>
        </p:nvSpPr>
        <p:spPr>
          <a:xfrm>
            <a:off x="3055256" y="1608512"/>
            <a:ext cx="460382" cy="461665"/>
          </a:xfrm>
          <a:prstGeom prst="rect">
            <a:avLst/>
          </a:prstGeom>
          <a:noFill/>
        </p:spPr>
        <p:txBody>
          <a:bodyPr wrap="none" rtlCol="0">
            <a:spAutoFit/>
          </a:bodyPr>
          <a:lstStyle/>
          <a:p>
            <a:r>
              <a:rPr lang="en-US" sz="2400"/>
              <a:t>a.</a:t>
            </a:r>
          </a:p>
        </p:txBody>
      </p:sp>
      <p:sp>
        <p:nvSpPr>
          <p:cNvPr id="56" name="TextBox 55">
            <a:extLst>
              <a:ext uri="{FF2B5EF4-FFF2-40B4-BE49-F238E27FC236}">
                <a16:creationId xmlns:a16="http://schemas.microsoft.com/office/drawing/2014/main" id="{26E3883D-86F7-BC49-1695-3B81E9B2E24E}"/>
              </a:ext>
            </a:extLst>
          </p:cNvPr>
          <p:cNvSpPr txBox="1"/>
          <p:nvPr/>
        </p:nvSpPr>
        <p:spPr>
          <a:xfrm>
            <a:off x="3061204" y="2281693"/>
            <a:ext cx="470000" cy="461665"/>
          </a:xfrm>
          <a:prstGeom prst="rect">
            <a:avLst/>
          </a:prstGeom>
          <a:noFill/>
        </p:spPr>
        <p:txBody>
          <a:bodyPr wrap="none" rtlCol="0">
            <a:spAutoFit/>
          </a:bodyPr>
          <a:lstStyle/>
          <a:p>
            <a:r>
              <a:rPr lang="en-US" sz="2400"/>
              <a:t>b.</a:t>
            </a:r>
          </a:p>
        </p:txBody>
      </p:sp>
      <p:grpSp>
        <p:nvGrpSpPr>
          <p:cNvPr id="49" name="Group 48">
            <a:extLst>
              <a:ext uri="{FF2B5EF4-FFF2-40B4-BE49-F238E27FC236}">
                <a16:creationId xmlns:a16="http://schemas.microsoft.com/office/drawing/2014/main" id="{323DE35B-3809-A671-8276-FB16491F9CEC}"/>
              </a:ext>
            </a:extLst>
          </p:cNvPr>
          <p:cNvGrpSpPr/>
          <p:nvPr/>
        </p:nvGrpSpPr>
        <p:grpSpPr>
          <a:xfrm>
            <a:off x="3096750" y="2686714"/>
            <a:ext cx="6074839" cy="527847"/>
            <a:chOff x="3036373" y="2653322"/>
            <a:chExt cx="6074839" cy="527847"/>
          </a:xfrm>
        </p:grpSpPr>
        <p:sp>
          <p:nvSpPr>
            <p:cNvPr id="53" name="Content Placeholder 2">
              <a:extLst>
                <a:ext uri="{FF2B5EF4-FFF2-40B4-BE49-F238E27FC236}">
                  <a16:creationId xmlns:a16="http://schemas.microsoft.com/office/drawing/2014/main" id="{54CC5DAC-B98A-A9E3-7B6C-E7EA4D3D437A}"/>
                </a:ext>
              </a:extLst>
            </p:cNvPr>
            <p:cNvSpPr txBox="1">
              <a:spLocks/>
            </p:cNvSpPr>
            <p:nvPr/>
          </p:nvSpPr>
          <p:spPr>
            <a:xfrm>
              <a:off x="3526205" y="2653322"/>
              <a:ext cx="5585007" cy="450214"/>
            </a:xfrm>
            <a:prstGeom prst="rect">
              <a:avLst/>
            </a:prstGeom>
            <a:noFill/>
            <a:ln>
              <a:noFill/>
            </a:ln>
          </p:spPr>
          <p:txBody>
            <a:bodyPr vert="horz" lIns="91440" tIns="45720" rIns="91440" bIns="45720" rtlCol="0">
              <a:no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nSpc>
                  <a:spcPts val="3700"/>
                </a:lnSpc>
                <a:spcBef>
                  <a:spcPts val="0"/>
                </a:spcBef>
                <a:buClr>
                  <a:srgbClr val="080808"/>
                </a:buClr>
                <a:buFont typeface="Wingdings 3" charset="2"/>
                <a:buNone/>
              </a:pPr>
              <a:r>
                <a:rPr lang="en-US" sz="2000" dirty="0">
                  <a:solidFill>
                    <a:schemeClr val="tx1"/>
                  </a:solidFill>
                </a:rPr>
                <a:t>ITS Ticket Log Sheet </a:t>
              </a:r>
            </a:p>
            <a:p>
              <a:pPr marL="0" indent="0">
                <a:spcBef>
                  <a:spcPts val="0"/>
                </a:spcBef>
                <a:buFont typeface="Wingdings 3" charset="2"/>
                <a:buNone/>
              </a:pPr>
              <a:endParaRPr lang="en-US" altLang="en-US" sz="2000" b="1" dirty="0"/>
            </a:p>
          </p:txBody>
        </p:sp>
        <p:sp>
          <p:nvSpPr>
            <p:cNvPr id="58" name="TextBox 57">
              <a:extLst>
                <a:ext uri="{FF2B5EF4-FFF2-40B4-BE49-F238E27FC236}">
                  <a16:creationId xmlns:a16="http://schemas.microsoft.com/office/drawing/2014/main" id="{A5836F9D-D935-CDD3-CDD5-B2B10588BB1B}"/>
                </a:ext>
              </a:extLst>
            </p:cNvPr>
            <p:cNvSpPr txBox="1"/>
            <p:nvPr/>
          </p:nvSpPr>
          <p:spPr>
            <a:xfrm>
              <a:off x="3036373" y="2719504"/>
              <a:ext cx="450764" cy="461665"/>
            </a:xfrm>
            <a:prstGeom prst="rect">
              <a:avLst/>
            </a:prstGeom>
            <a:noFill/>
          </p:spPr>
          <p:txBody>
            <a:bodyPr wrap="none" rtlCol="0">
              <a:spAutoFit/>
            </a:bodyPr>
            <a:lstStyle/>
            <a:p>
              <a:r>
                <a:rPr lang="en-US" sz="2400"/>
                <a:t>c.</a:t>
              </a:r>
            </a:p>
          </p:txBody>
        </p:sp>
      </p:grpSp>
      <p:sp>
        <p:nvSpPr>
          <p:cNvPr id="59" name="TextBox 58">
            <a:extLst>
              <a:ext uri="{FF2B5EF4-FFF2-40B4-BE49-F238E27FC236}">
                <a16:creationId xmlns:a16="http://schemas.microsoft.com/office/drawing/2014/main" id="{6E7FA51D-A2F9-3031-D341-4B3559698FD1}"/>
              </a:ext>
            </a:extLst>
          </p:cNvPr>
          <p:cNvSpPr txBox="1"/>
          <p:nvPr/>
        </p:nvSpPr>
        <p:spPr>
          <a:xfrm>
            <a:off x="3096750" y="4718304"/>
            <a:ext cx="466794" cy="461665"/>
          </a:xfrm>
          <a:prstGeom prst="rect">
            <a:avLst/>
          </a:prstGeom>
          <a:noFill/>
        </p:spPr>
        <p:txBody>
          <a:bodyPr wrap="none" rtlCol="0">
            <a:spAutoFit/>
          </a:bodyPr>
          <a:lstStyle/>
          <a:p>
            <a:r>
              <a:rPr lang="en-US" sz="2400"/>
              <a:t>h.</a:t>
            </a:r>
          </a:p>
        </p:txBody>
      </p:sp>
      <p:grpSp>
        <p:nvGrpSpPr>
          <p:cNvPr id="47" name="Group 46">
            <a:extLst>
              <a:ext uri="{FF2B5EF4-FFF2-40B4-BE49-F238E27FC236}">
                <a16:creationId xmlns:a16="http://schemas.microsoft.com/office/drawing/2014/main" id="{363C42F4-7E7E-7282-3454-38FE8A450727}"/>
              </a:ext>
            </a:extLst>
          </p:cNvPr>
          <p:cNvGrpSpPr/>
          <p:nvPr/>
        </p:nvGrpSpPr>
        <p:grpSpPr>
          <a:xfrm>
            <a:off x="3105412" y="3910709"/>
            <a:ext cx="6056308" cy="503758"/>
            <a:chOff x="3064410" y="3487581"/>
            <a:chExt cx="6056308" cy="503758"/>
          </a:xfrm>
        </p:grpSpPr>
        <p:sp>
          <p:nvSpPr>
            <p:cNvPr id="61" name="TextBox 60">
              <a:extLst>
                <a:ext uri="{FF2B5EF4-FFF2-40B4-BE49-F238E27FC236}">
                  <a16:creationId xmlns:a16="http://schemas.microsoft.com/office/drawing/2014/main" id="{395022CD-0A7B-6161-313D-8C9EBC2052AF}"/>
                </a:ext>
              </a:extLst>
            </p:cNvPr>
            <p:cNvSpPr txBox="1"/>
            <p:nvPr/>
          </p:nvSpPr>
          <p:spPr>
            <a:xfrm>
              <a:off x="3064410" y="3529674"/>
              <a:ext cx="412292" cy="461665"/>
            </a:xfrm>
            <a:prstGeom prst="rect">
              <a:avLst/>
            </a:prstGeom>
            <a:noFill/>
          </p:spPr>
          <p:txBody>
            <a:bodyPr wrap="none" rtlCol="0">
              <a:spAutoFit/>
            </a:bodyPr>
            <a:lstStyle/>
            <a:p>
              <a:r>
                <a:rPr lang="en-US" sz="2400"/>
                <a:t>f.</a:t>
              </a:r>
            </a:p>
          </p:txBody>
        </p:sp>
        <p:sp>
          <p:nvSpPr>
            <p:cNvPr id="63" name="Content Placeholder 2">
              <a:extLst>
                <a:ext uri="{FF2B5EF4-FFF2-40B4-BE49-F238E27FC236}">
                  <a16:creationId xmlns:a16="http://schemas.microsoft.com/office/drawing/2014/main" id="{43B78C30-95DD-AAC8-18C5-7243A770024A}"/>
                </a:ext>
              </a:extLst>
            </p:cNvPr>
            <p:cNvSpPr txBox="1">
              <a:spLocks/>
            </p:cNvSpPr>
            <p:nvPr/>
          </p:nvSpPr>
          <p:spPr>
            <a:xfrm>
              <a:off x="3535711" y="3487581"/>
              <a:ext cx="5585007" cy="438968"/>
            </a:xfrm>
            <a:prstGeom prst="rect">
              <a:avLst/>
            </a:prstGeom>
            <a:noFill/>
            <a:ln>
              <a:noFill/>
            </a:ln>
          </p:spPr>
          <p:txBody>
            <a:bodyPr vert="horz" lIns="91440" tIns="45720" rIns="91440" bIns="45720" rtlCol="0">
              <a:no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nSpc>
                  <a:spcPts val="3700"/>
                </a:lnSpc>
                <a:spcBef>
                  <a:spcPts val="0"/>
                </a:spcBef>
                <a:buClr>
                  <a:srgbClr val="080808"/>
                </a:buClr>
                <a:buFont typeface="Wingdings 3" charset="2"/>
                <a:buNone/>
              </a:pPr>
              <a:r>
                <a:rPr lang="en-US" sz="2000">
                  <a:solidFill>
                    <a:schemeClr val="tx1"/>
                  </a:solidFill>
                </a:rPr>
                <a:t>Substitute Employee Call Log</a:t>
              </a:r>
            </a:p>
            <a:p>
              <a:pPr marL="0" indent="0">
                <a:spcBef>
                  <a:spcPts val="0"/>
                </a:spcBef>
                <a:buFont typeface="Wingdings 3" charset="2"/>
                <a:buNone/>
              </a:pPr>
              <a:endParaRPr lang="en-US" altLang="en-US" sz="2000" b="1"/>
            </a:p>
          </p:txBody>
        </p:sp>
      </p:grpSp>
      <p:grpSp>
        <p:nvGrpSpPr>
          <p:cNvPr id="48" name="Group 47">
            <a:extLst>
              <a:ext uri="{FF2B5EF4-FFF2-40B4-BE49-F238E27FC236}">
                <a16:creationId xmlns:a16="http://schemas.microsoft.com/office/drawing/2014/main" id="{ACAE3956-2E04-4489-B930-F18D3A4F1F14}"/>
              </a:ext>
            </a:extLst>
          </p:cNvPr>
          <p:cNvGrpSpPr/>
          <p:nvPr/>
        </p:nvGrpSpPr>
        <p:grpSpPr>
          <a:xfrm>
            <a:off x="3091087" y="3520918"/>
            <a:ext cx="6069555" cy="521247"/>
            <a:chOff x="3060539" y="3073217"/>
            <a:chExt cx="6069555" cy="521247"/>
          </a:xfrm>
        </p:grpSpPr>
        <p:sp>
          <p:nvSpPr>
            <p:cNvPr id="57" name="TextBox 56">
              <a:extLst>
                <a:ext uri="{FF2B5EF4-FFF2-40B4-BE49-F238E27FC236}">
                  <a16:creationId xmlns:a16="http://schemas.microsoft.com/office/drawing/2014/main" id="{A7AAF7A0-2258-42ED-DC64-9E647ADBFDC7}"/>
                </a:ext>
              </a:extLst>
            </p:cNvPr>
            <p:cNvSpPr txBox="1"/>
            <p:nvPr/>
          </p:nvSpPr>
          <p:spPr>
            <a:xfrm>
              <a:off x="3060539" y="3132799"/>
              <a:ext cx="466794" cy="461665"/>
            </a:xfrm>
            <a:prstGeom prst="rect">
              <a:avLst/>
            </a:prstGeom>
            <a:noFill/>
          </p:spPr>
          <p:txBody>
            <a:bodyPr wrap="none" rtlCol="0">
              <a:spAutoFit/>
            </a:bodyPr>
            <a:lstStyle/>
            <a:p>
              <a:r>
                <a:rPr lang="en-US" sz="2400"/>
                <a:t>e.</a:t>
              </a:r>
            </a:p>
          </p:txBody>
        </p:sp>
        <p:sp>
          <p:nvSpPr>
            <p:cNvPr id="24576" name="Content Placeholder 2">
              <a:extLst>
                <a:ext uri="{FF2B5EF4-FFF2-40B4-BE49-F238E27FC236}">
                  <a16:creationId xmlns:a16="http://schemas.microsoft.com/office/drawing/2014/main" id="{ED41B3B9-7BE4-B5D7-6A15-E1064B20ED20}"/>
                </a:ext>
              </a:extLst>
            </p:cNvPr>
            <p:cNvSpPr txBox="1">
              <a:spLocks/>
            </p:cNvSpPr>
            <p:nvPr/>
          </p:nvSpPr>
          <p:spPr>
            <a:xfrm>
              <a:off x="3545087" y="3073217"/>
              <a:ext cx="5585007" cy="418007"/>
            </a:xfrm>
            <a:prstGeom prst="rect">
              <a:avLst/>
            </a:prstGeom>
            <a:noFill/>
            <a:ln>
              <a:noFill/>
            </a:ln>
          </p:spPr>
          <p:txBody>
            <a:bodyPr vert="horz" lIns="91440" tIns="45720" rIns="91440" bIns="45720" rtlCol="0">
              <a:no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nSpc>
                  <a:spcPts val="3700"/>
                </a:lnSpc>
                <a:spcBef>
                  <a:spcPts val="0"/>
                </a:spcBef>
                <a:buClr>
                  <a:srgbClr val="080808"/>
                </a:buClr>
                <a:buFont typeface="Wingdings 3" charset="2"/>
                <a:buNone/>
              </a:pPr>
              <a:r>
                <a:rPr lang="en-US" sz="2000">
                  <a:solidFill>
                    <a:schemeClr val="tx1"/>
                  </a:solidFill>
                </a:rPr>
                <a:t>Café LA Pest Control Inspection Log</a:t>
              </a:r>
            </a:p>
            <a:p>
              <a:pPr marL="0" indent="0">
                <a:spcBef>
                  <a:spcPts val="0"/>
                </a:spcBef>
                <a:buFont typeface="Wingdings 3" charset="2"/>
                <a:buNone/>
              </a:pPr>
              <a:endParaRPr lang="en-US" altLang="en-US" sz="2000" b="1"/>
            </a:p>
          </p:txBody>
        </p:sp>
      </p:grpSp>
      <p:grpSp>
        <p:nvGrpSpPr>
          <p:cNvPr id="12" name="Group 11">
            <a:extLst>
              <a:ext uri="{FF2B5EF4-FFF2-40B4-BE49-F238E27FC236}">
                <a16:creationId xmlns:a16="http://schemas.microsoft.com/office/drawing/2014/main" id="{5114729A-011D-896B-240E-E533FCBD15A8}"/>
              </a:ext>
            </a:extLst>
          </p:cNvPr>
          <p:cNvGrpSpPr/>
          <p:nvPr/>
        </p:nvGrpSpPr>
        <p:grpSpPr>
          <a:xfrm>
            <a:off x="3108294" y="4268733"/>
            <a:ext cx="6002080" cy="520269"/>
            <a:chOff x="3108294" y="3886005"/>
            <a:chExt cx="6002080" cy="520269"/>
          </a:xfrm>
        </p:grpSpPr>
        <p:sp>
          <p:nvSpPr>
            <p:cNvPr id="60" name="TextBox 59">
              <a:extLst>
                <a:ext uri="{FF2B5EF4-FFF2-40B4-BE49-F238E27FC236}">
                  <a16:creationId xmlns:a16="http://schemas.microsoft.com/office/drawing/2014/main" id="{9D1D1613-409B-B894-2891-9250DAC982B2}"/>
                </a:ext>
              </a:extLst>
            </p:cNvPr>
            <p:cNvSpPr txBox="1"/>
            <p:nvPr/>
          </p:nvSpPr>
          <p:spPr>
            <a:xfrm>
              <a:off x="3108294" y="3944609"/>
              <a:ext cx="452368" cy="461665"/>
            </a:xfrm>
            <a:prstGeom prst="rect">
              <a:avLst/>
            </a:prstGeom>
            <a:noFill/>
          </p:spPr>
          <p:txBody>
            <a:bodyPr wrap="none" rtlCol="0">
              <a:spAutoFit/>
            </a:bodyPr>
            <a:lstStyle/>
            <a:p>
              <a:r>
                <a:rPr lang="en-US" sz="2400"/>
                <a:t>g.</a:t>
              </a:r>
            </a:p>
          </p:txBody>
        </p:sp>
        <p:sp>
          <p:nvSpPr>
            <p:cNvPr id="24577" name="Content Placeholder 2">
              <a:extLst>
                <a:ext uri="{FF2B5EF4-FFF2-40B4-BE49-F238E27FC236}">
                  <a16:creationId xmlns:a16="http://schemas.microsoft.com/office/drawing/2014/main" id="{7D518E11-1A83-46CD-B884-DCE50DDCBFCD}"/>
                </a:ext>
              </a:extLst>
            </p:cNvPr>
            <p:cNvSpPr txBox="1">
              <a:spLocks/>
            </p:cNvSpPr>
            <p:nvPr/>
          </p:nvSpPr>
          <p:spPr>
            <a:xfrm>
              <a:off x="3525367" y="3886005"/>
              <a:ext cx="5585007" cy="402819"/>
            </a:xfrm>
            <a:prstGeom prst="rect">
              <a:avLst/>
            </a:prstGeom>
            <a:noFill/>
            <a:ln>
              <a:noFill/>
            </a:ln>
          </p:spPr>
          <p:txBody>
            <a:bodyPr vert="horz" lIns="91440" tIns="45720" rIns="91440" bIns="45720" rtlCol="0">
              <a:no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nSpc>
                  <a:spcPts val="3700"/>
                </a:lnSpc>
                <a:spcBef>
                  <a:spcPts val="0"/>
                </a:spcBef>
                <a:buClr>
                  <a:srgbClr val="080808"/>
                </a:buClr>
                <a:buFont typeface="Wingdings 3" charset="2"/>
                <a:buNone/>
              </a:pPr>
              <a:r>
                <a:rPr lang="en-US" sz="2000">
                  <a:solidFill>
                    <a:schemeClr val="tx1"/>
                  </a:solidFill>
                </a:rPr>
                <a:t>Counting and Claiming Procedures</a:t>
              </a:r>
            </a:p>
            <a:p>
              <a:pPr marL="0" indent="0">
                <a:spcBef>
                  <a:spcPts val="0"/>
                </a:spcBef>
                <a:buFont typeface="Wingdings 3" charset="2"/>
                <a:buNone/>
              </a:pPr>
              <a:endParaRPr lang="en-US" altLang="en-US" sz="2000" b="1"/>
            </a:p>
          </p:txBody>
        </p:sp>
      </p:grpSp>
      <p:sp>
        <p:nvSpPr>
          <p:cNvPr id="24579" name="Content Placeholder 2">
            <a:extLst>
              <a:ext uri="{FF2B5EF4-FFF2-40B4-BE49-F238E27FC236}">
                <a16:creationId xmlns:a16="http://schemas.microsoft.com/office/drawing/2014/main" id="{B9117C2C-95CA-2F8D-9E2A-618B5E12E9D4}"/>
              </a:ext>
            </a:extLst>
          </p:cNvPr>
          <p:cNvSpPr txBox="1">
            <a:spLocks/>
          </p:cNvSpPr>
          <p:nvPr/>
        </p:nvSpPr>
        <p:spPr>
          <a:xfrm>
            <a:off x="3515638" y="4756419"/>
            <a:ext cx="5585007" cy="977842"/>
          </a:xfrm>
          <a:prstGeom prst="rect">
            <a:avLst/>
          </a:prstGeom>
          <a:noFill/>
          <a:ln>
            <a:noFill/>
          </a:ln>
        </p:spPr>
        <p:txBody>
          <a:bodyPr vert="horz" lIns="91440" tIns="45720" rIns="91440" bIns="45720" rtlCol="0">
            <a:no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nSpc>
                <a:spcPts val="2300"/>
              </a:lnSpc>
              <a:spcBef>
                <a:spcPts val="0"/>
              </a:spcBef>
              <a:buClr>
                <a:srgbClr val="080808"/>
              </a:buClr>
              <a:buFont typeface="Wingdings 3" charset="2"/>
              <a:buNone/>
            </a:pPr>
            <a:r>
              <a:rPr lang="en-US" sz="2000">
                <a:solidFill>
                  <a:schemeClr val="tx1"/>
                </a:solidFill>
              </a:rPr>
              <a:t>Receiving Tickets (most current week until the delivery is received and entered into CMS, then file in Folder #6)</a:t>
            </a:r>
          </a:p>
          <a:p>
            <a:pPr marL="0" indent="0">
              <a:spcBef>
                <a:spcPts val="0"/>
              </a:spcBef>
              <a:buFont typeface="Wingdings 3" charset="2"/>
              <a:buNone/>
            </a:pPr>
            <a:endParaRPr lang="en-US" altLang="en-US" sz="2000" b="1"/>
          </a:p>
        </p:txBody>
      </p:sp>
      <p:grpSp>
        <p:nvGrpSpPr>
          <p:cNvPr id="24583" name="Group 24582">
            <a:extLst>
              <a:ext uri="{FF2B5EF4-FFF2-40B4-BE49-F238E27FC236}">
                <a16:creationId xmlns:a16="http://schemas.microsoft.com/office/drawing/2014/main" id="{3DF2E597-9A77-F943-991B-CDA49FB004FA}"/>
              </a:ext>
            </a:extLst>
          </p:cNvPr>
          <p:cNvGrpSpPr/>
          <p:nvPr/>
        </p:nvGrpSpPr>
        <p:grpSpPr>
          <a:xfrm>
            <a:off x="88559" y="1193602"/>
            <a:ext cx="3246723" cy="4612885"/>
            <a:chOff x="-1400740" y="897230"/>
            <a:chExt cx="3246723" cy="4612885"/>
          </a:xfrm>
        </p:grpSpPr>
        <p:grpSp>
          <p:nvGrpSpPr>
            <p:cNvPr id="24582" name="Group 24581">
              <a:extLst>
                <a:ext uri="{FF2B5EF4-FFF2-40B4-BE49-F238E27FC236}">
                  <a16:creationId xmlns:a16="http://schemas.microsoft.com/office/drawing/2014/main" id="{9975C614-BD94-6255-4643-3095A0CE1059}"/>
                </a:ext>
              </a:extLst>
            </p:cNvPr>
            <p:cNvGrpSpPr/>
            <p:nvPr/>
          </p:nvGrpSpPr>
          <p:grpSpPr>
            <a:xfrm>
              <a:off x="-1400740" y="897230"/>
              <a:ext cx="3246723" cy="4612885"/>
              <a:chOff x="-1400740" y="897230"/>
              <a:chExt cx="3246723" cy="4612885"/>
            </a:xfrm>
          </p:grpSpPr>
          <mc:AlternateContent xmlns:mc="http://schemas.openxmlformats.org/markup-compatibility/2006">
            <mc:Choice xmlns:am3d="http://schemas.microsoft.com/office/drawing/2017/model3d" Requires="am3d">
              <p:graphicFrame>
                <p:nvGraphicFramePr>
                  <p:cNvPr id="3" name="3D Model 2" descr="Blue Binder">
                    <a:extLst>
                      <a:ext uri="{FF2B5EF4-FFF2-40B4-BE49-F238E27FC236}">
                        <a16:creationId xmlns:a16="http://schemas.microsoft.com/office/drawing/2014/main" id="{0FFD1CA7-6643-B57D-7551-E8C743064AA4}"/>
                      </a:ext>
                    </a:extLst>
                  </p:cNvPr>
                  <p:cNvGraphicFramePr>
                    <a:graphicFrameLocks noChangeAspect="1"/>
                  </p:cNvGraphicFramePr>
                  <p:nvPr>
                    <p:extLst>
                      <p:ext uri="{D42A27DB-BD31-4B8C-83A1-F6EECF244321}">
                        <p14:modId xmlns:p14="http://schemas.microsoft.com/office/powerpoint/2010/main" val="2285515802"/>
                      </p:ext>
                    </p:extLst>
                  </p:nvPr>
                </p:nvGraphicFramePr>
                <p:xfrm>
                  <a:off x="-1400740" y="897230"/>
                  <a:ext cx="3246723" cy="4612885"/>
                </p:xfrm>
                <a:graphic>
                  <a:graphicData uri="http://schemas.microsoft.com/office/drawing/2017/model3d">
                    <am3d:model3d r:embed="rId3">
                      <am3d:spPr>
                        <a:xfrm>
                          <a:off x="0" y="0"/>
                          <a:ext cx="3246723" cy="4612885"/>
                        </a:xfrm>
                        <a:prstGeom prst="rect">
                          <a:avLst/>
                        </a:prstGeom>
                      </am3d:spPr>
                      <am3d:camera>
                        <am3d:pos x="0" y="0" z="61712376"/>
                        <am3d:up dx="0" dy="36000000" dz="0"/>
                        <am3d:lookAt x="0" y="0" z="0"/>
                        <am3d:perspective fov="2700000"/>
                      </am3d:camera>
                      <am3d:trans>
                        <am3d:meterPerModelUnit n="24518688" d="1000000"/>
                        <am3d:preTrans dx="77810" dy="-17928886" dz="2133"/>
                        <am3d:scale>
                          <am3d:sx n="1000000" d="1000000"/>
                          <am3d:sy n="1000000" d="1000000"/>
                          <am3d:sz n="1000000" d="1000000"/>
                        </am3d:scale>
                        <am3d:rot ax="-309552" ay="2141004" az="-180886"/>
                        <am3d:postTrans dx="0" dy="0" dz="0"/>
                      </am3d:trans>
                      <am3d:raster rName="Office3DRenderer" rVer="16.0.8326">
                        <am3d:blip r:embed="rId4"/>
                      </am3d:raster>
                      <am3d:objViewport viewportSz="5280553"/>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3" name="3D Model 2" descr="Blue Binder">
                    <a:extLst>
                      <a:ext uri="{FF2B5EF4-FFF2-40B4-BE49-F238E27FC236}">
                        <a16:creationId xmlns:a16="http://schemas.microsoft.com/office/drawing/2014/main" id="{0FFD1CA7-6643-B57D-7551-E8C743064AA4}"/>
                      </a:ext>
                    </a:extLst>
                  </p:cNvPr>
                  <p:cNvPicPr>
                    <a:picLocks noGrp="1" noRot="1" noChangeAspect="1" noMove="1" noResize="1" noEditPoints="1" noAdjustHandles="1" noChangeArrowheads="1" noChangeShapeType="1" noCrop="1"/>
                  </p:cNvPicPr>
                  <p:nvPr/>
                </p:nvPicPr>
                <p:blipFill>
                  <a:blip r:embed="rId4"/>
                  <a:stretch>
                    <a:fillRect/>
                  </a:stretch>
                </p:blipFill>
                <p:spPr>
                  <a:xfrm>
                    <a:off x="88559" y="1193602"/>
                    <a:ext cx="3246723" cy="4612885"/>
                  </a:xfrm>
                  <a:prstGeom prst="rect">
                    <a:avLst/>
                  </a:prstGeom>
                </p:spPr>
              </p:pic>
            </mc:Fallback>
          </mc:AlternateContent>
          <p:grpSp>
            <p:nvGrpSpPr>
              <p:cNvPr id="24581" name="Group 24580">
                <a:extLst>
                  <a:ext uri="{FF2B5EF4-FFF2-40B4-BE49-F238E27FC236}">
                    <a16:creationId xmlns:a16="http://schemas.microsoft.com/office/drawing/2014/main" id="{A30D2A99-A325-A7E7-54B9-CACA90A1EA5E}"/>
                  </a:ext>
                </a:extLst>
              </p:cNvPr>
              <p:cNvGrpSpPr/>
              <p:nvPr/>
            </p:nvGrpSpPr>
            <p:grpSpPr>
              <a:xfrm>
                <a:off x="-220780" y="2891387"/>
                <a:ext cx="1291957" cy="1442285"/>
                <a:chOff x="1406274" y="3045540"/>
                <a:chExt cx="1291957" cy="1442285"/>
              </a:xfrm>
            </p:grpSpPr>
            <p:sp>
              <p:nvSpPr>
                <p:cNvPr id="10" name="TextBox 9">
                  <a:extLst>
                    <a:ext uri="{FF2B5EF4-FFF2-40B4-BE49-F238E27FC236}">
                      <a16:creationId xmlns:a16="http://schemas.microsoft.com/office/drawing/2014/main" id="{9B53C0CE-EEBC-4751-5581-262926B0EAE4}"/>
                    </a:ext>
                  </a:extLst>
                </p:cNvPr>
                <p:cNvSpPr txBox="1"/>
                <p:nvPr/>
              </p:nvSpPr>
              <p:spPr>
                <a:xfrm>
                  <a:off x="1406274" y="4180048"/>
                  <a:ext cx="1291957" cy="307777"/>
                </a:xfrm>
                <a:prstGeom prst="rect">
                  <a:avLst/>
                </a:prstGeom>
                <a:noFill/>
              </p:spPr>
              <p:txBody>
                <a:bodyPr wrap="none" rtlCol="0">
                  <a:spAutoFit/>
                </a:bodyPr>
                <a:lstStyle/>
                <a:p>
                  <a:r>
                    <a:rPr lang="en-US" sz="1400"/>
                    <a:t>Nea Was Here</a:t>
                  </a:r>
                </a:p>
              </p:txBody>
            </p:sp>
            <p:pic>
              <p:nvPicPr>
                <p:cNvPr id="9" name="Picture 8" descr="A blue and white logo&#10;&#10;Description automatically generated">
                  <a:extLst>
                    <a:ext uri="{FF2B5EF4-FFF2-40B4-BE49-F238E27FC236}">
                      <a16:creationId xmlns:a16="http://schemas.microsoft.com/office/drawing/2014/main" id="{3E37D51F-43FF-7A78-F226-274DB6AF34CE}"/>
                    </a:ext>
                  </a:extLst>
                </p:cNvPr>
                <p:cNvPicPr>
                  <a:picLocks noChangeAspect="1"/>
                </p:cNvPicPr>
                <p:nvPr/>
              </p:nvPicPr>
              <p:blipFill>
                <a:blip r:embed="rId5"/>
                <a:srcRect l="2656" t="4392" r="2656" b="3185"/>
                <a:stretch>
                  <a:fillRect/>
                </a:stretch>
              </p:blipFill>
              <p:spPr>
                <a:xfrm>
                  <a:off x="1415900" y="3045540"/>
                  <a:ext cx="1159936" cy="1132200"/>
                </a:xfrm>
                <a:custGeom>
                  <a:avLst/>
                  <a:gdLst>
                    <a:gd name="connsiteX0" fmla="*/ 3078480 w 6156960"/>
                    <a:gd name="connsiteY0" fmla="*/ 0 h 6009744"/>
                    <a:gd name="connsiteX1" fmla="*/ 6156960 w 6156960"/>
                    <a:gd name="connsiteY1" fmla="*/ 3004872 h 6009744"/>
                    <a:gd name="connsiteX2" fmla="*/ 3078480 w 6156960"/>
                    <a:gd name="connsiteY2" fmla="*/ 6009744 h 6009744"/>
                    <a:gd name="connsiteX3" fmla="*/ 0 w 6156960"/>
                    <a:gd name="connsiteY3" fmla="*/ 3004872 h 6009744"/>
                    <a:gd name="connsiteX4" fmla="*/ 3078480 w 6156960"/>
                    <a:gd name="connsiteY4" fmla="*/ 0 h 600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6960" h="6009744">
                      <a:moveTo>
                        <a:pt x="3078480" y="0"/>
                      </a:moveTo>
                      <a:cubicBezTo>
                        <a:pt x="4778678" y="0"/>
                        <a:pt x="6156960" y="1345327"/>
                        <a:pt x="6156960" y="3004872"/>
                      </a:cubicBezTo>
                      <a:cubicBezTo>
                        <a:pt x="6156960" y="4664417"/>
                        <a:pt x="4778678" y="6009744"/>
                        <a:pt x="3078480" y="6009744"/>
                      </a:cubicBezTo>
                      <a:cubicBezTo>
                        <a:pt x="1378282" y="6009744"/>
                        <a:pt x="0" y="4664417"/>
                        <a:pt x="0" y="3004872"/>
                      </a:cubicBezTo>
                      <a:cubicBezTo>
                        <a:pt x="0" y="1345327"/>
                        <a:pt x="1378282" y="0"/>
                        <a:pt x="3078480" y="0"/>
                      </a:cubicBezTo>
                      <a:close/>
                    </a:path>
                  </a:pathLst>
                </a:custGeom>
                <a:effectLst>
                  <a:outerShdw blurRad="177800" dist="38100" dir="8100000" algn="tr" rotWithShape="0">
                    <a:prstClr val="black">
                      <a:alpha val="23000"/>
                    </a:prstClr>
                  </a:outerShdw>
                </a:effectLst>
              </p:spPr>
            </p:pic>
          </p:grpSp>
        </p:grpSp>
        <p:sp>
          <p:nvSpPr>
            <p:cNvPr id="5" name="Freeform: Shape 4">
              <a:extLst>
                <a:ext uri="{FF2B5EF4-FFF2-40B4-BE49-F238E27FC236}">
                  <a16:creationId xmlns:a16="http://schemas.microsoft.com/office/drawing/2014/main" id="{8CA54689-FEA3-F946-5DFD-04A435ADE871}"/>
                </a:ext>
              </a:extLst>
            </p:cNvPr>
            <p:cNvSpPr/>
            <p:nvPr/>
          </p:nvSpPr>
          <p:spPr>
            <a:xfrm>
              <a:off x="-658633" y="1403961"/>
              <a:ext cx="1919433" cy="3756517"/>
            </a:xfrm>
            <a:custGeom>
              <a:avLst/>
              <a:gdLst>
                <a:gd name="connsiteX0" fmla="*/ 15240 w 1379220"/>
                <a:gd name="connsiteY0" fmla="*/ 0 h 2651760"/>
                <a:gd name="connsiteX1" fmla="*/ 1341120 w 1379220"/>
                <a:gd name="connsiteY1" fmla="*/ 297180 h 2651760"/>
                <a:gd name="connsiteX2" fmla="*/ 1379220 w 1379220"/>
                <a:gd name="connsiteY2" fmla="*/ 2423160 h 2651760"/>
                <a:gd name="connsiteX3" fmla="*/ 0 w 1379220"/>
                <a:gd name="connsiteY3" fmla="*/ 2651760 h 2651760"/>
                <a:gd name="connsiteX4" fmla="*/ 15240 w 137922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20" h="2651760">
                  <a:moveTo>
                    <a:pt x="15240" y="0"/>
                  </a:moveTo>
                  <a:lnTo>
                    <a:pt x="1341120" y="297180"/>
                  </a:lnTo>
                  <a:lnTo>
                    <a:pt x="1379220" y="2423160"/>
                  </a:lnTo>
                  <a:lnTo>
                    <a:pt x="0" y="2651760"/>
                  </a:lnTo>
                  <a:lnTo>
                    <a:pt x="15240" y="0"/>
                  </a:ln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60A5368C-BD5F-22ED-E71C-CA91043E6A07}"/>
                </a:ext>
              </a:extLst>
            </p:cNvPr>
            <p:cNvGrpSpPr/>
            <p:nvPr/>
          </p:nvGrpSpPr>
          <p:grpSpPr>
            <a:xfrm>
              <a:off x="-527927" y="2639122"/>
              <a:ext cx="1405922" cy="2060613"/>
              <a:chOff x="185453" y="89808"/>
              <a:chExt cx="6198991" cy="9361766"/>
            </a:xfrm>
            <a:effectLst>
              <a:outerShdw blurRad="50800" dist="38100" dir="8100000" algn="tr" rotWithShape="0">
                <a:prstClr val="black">
                  <a:alpha val="40000"/>
                </a:prstClr>
              </a:outerShdw>
            </a:effectLst>
          </p:grpSpPr>
          <p:sp>
            <p:nvSpPr>
              <p:cNvPr id="13" name="Freeform: Shape 12">
                <a:extLst>
                  <a:ext uri="{FF2B5EF4-FFF2-40B4-BE49-F238E27FC236}">
                    <a16:creationId xmlns:a16="http://schemas.microsoft.com/office/drawing/2014/main" id="{8692934C-67AD-7B37-09A3-F5EA6028B980}"/>
                  </a:ext>
                </a:extLst>
              </p:cNvPr>
              <p:cNvSpPr/>
              <p:nvPr/>
            </p:nvSpPr>
            <p:spPr>
              <a:xfrm>
                <a:off x="2084514" y="6767982"/>
                <a:ext cx="819150"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50" h="1000798">
                    <a:moveTo>
                      <a:pt x="185737" y="674"/>
                    </a:moveTo>
                    <a:lnTo>
                      <a:pt x="819150" y="191174"/>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4" name="Freeform: Shape 13">
                <a:extLst>
                  <a:ext uri="{FF2B5EF4-FFF2-40B4-BE49-F238E27FC236}">
                    <a16:creationId xmlns:a16="http://schemas.microsoft.com/office/drawing/2014/main" id="{12500661-57B6-1C89-EFC4-5FD8D824ED18}"/>
                  </a:ext>
                </a:extLst>
              </p:cNvPr>
              <p:cNvSpPr/>
              <p:nvPr/>
            </p:nvSpPr>
            <p:spPr>
              <a:xfrm flipH="1">
                <a:off x="3656132" y="6839420"/>
                <a:ext cx="676275"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 name="connsiteX0" fmla="*/ 185737 w 676275"/>
                  <a:gd name="connsiteY0" fmla="*/ 674 h 1000798"/>
                  <a:gd name="connsiteX1" fmla="*/ 676275 w 676275"/>
                  <a:gd name="connsiteY1" fmla="*/ 157837 h 1000798"/>
                  <a:gd name="connsiteX2" fmla="*/ 595312 w 676275"/>
                  <a:gd name="connsiteY2" fmla="*/ 957936 h 1000798"/>
                  <a:gd name="connsiteX3" fmla="*/ 0 w 676275"/>
                  <a:gd name="connsiteY3" fmla="*/ 1000798 h 1000798"/>
                  <a:gd name="connsiteX4" fmla="*/ 185737 w 676275"/>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5" h="1000798">
                    <a:moveTo>
                      <a:pt x="185737" y="674"/>
                    </a:moveTo>
                    <a:lnTo>
                      <a:pt x="676275" y="157837"/>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5" name="Freeform: Shape 14">
                <a:extLst>
                  <a:ext uri="{FF2B5EF4-FFF2-40B4-BE49-F238E27FC236}">
                    <a16:creationId xmlns:a16="http://schemas.microsoft.com/office/drawing/2014/main" id="{65A50846-5E09-C24A-C151-B8AA6173D041}"/>
                  </a:ext>
                </a:extLst>
              </p:cNvPr>
              <p:cNvSpPr/>
              <p:nvPr/>
            </p:nvSpPr>
            <p:spPr>
              <a:xfrm>
                <a:off x="1378057" y="3901899"/>
                <a:ext cx="4032250" cy="3581400"/>
              </a:xfrm>
              <a:custGeom>
                <a:avLst/>
                <a:gdLst>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33655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0700 w 4032250"/>
                  <a:gd name="connsiteY10" fmla="*/ 29146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25850 w 4032250"/>
                  <a:gd name="connsiteY12" fmla="*/ 301625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13150 w 4032250"/>
                  <a:gd name="connsiteY12" fmla="*/ 3016250 h 3581400"/>
                  <a:gd name="connsiteX13" fmla="*/ 3543300 w 4032250"/>
                  <a:gd name="connsiteY13" fmla="*/ 762000 h 3581400"/>
                  <a:gd name="connsiteX14" fmla="*/ 3575050 w 4032250"/>
                  <a:gd name="connsiteY14" fmla="*/ 3581400 h 358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32250" h="3581400">
                    <a:moveTo>
                      <a:pt x="3575050" y="3581400"/>
                    </a:moveTo>
                    <a:cubicBezTo>
                      <a:pt x="3797300" y="3500967"/>
                      <a:pt x="3917950" y="3306233"/>
                      <a:pt x="4032250" y="3092450"/>
                    </a:cubicBezTo>
                    <a:cubicBezTo>
                      <a:pt x="3884083" y="2207683"/>
                      <a:pt x="3723217" y="1234017"/>
                      <a:pt x="3568700" y="304800"/>
                    </a:cubicBezTo>
                    <a:lnTo>
                      <a:pt x="3175000" y="0"/>
                    </a:lnTo>
                    <a:lnTo>
                      <a:pt x="1149350" y="31750"/>
                    </a:lnTo>
                    <a:cubicBezTo>
                      <a:pt x="848783" y="683683"/>
                      <a:pt x="592667" y="1386417"/>
                      <a:pt x="247650" y="1987550"/>
                    </a:cubicBezTo>
                    <a:cubicBezTo>
                      <a:pt x="95250" y="2296583"/>
                      <a:pt x="50800" y="2605617"/>
                      <a:pt x="0" y="2952750"/>
                    </a:cubicBezTo>
                    <a:cubicBezTo>
                      <a:pt x="110067" y="3136900"/>
                      <a:pt x="289983" y="3225800"/>
                      <a:pt x="431800" y="3308350"/>
                    </a:cubicBezTo>
                    <a:cubicBezTo>
                      <a:pt x="383117" y="2499783"/>
                      <a:pt x="556683" y="1742017"/>
                      <a:pt x="774700" y="920750"/>
                    </a:cubicBezTo>
                    <a:cubicBezTo>
                      <a:pt x="592667" y="1697567"/>
                      <a:pt x="442383" y="2277533"/>
                      <a:pt x="438150" y="2946400"/>
                    </a:cubicBezTo>
                    <a:cubicBezTo>
                      <a:pt x="622300" y="2654300"/>
                      <a:pt x="1435100" y="2872317"/>
                      <a:pt x="1797050" y="2940050"/>
                    </a:cubicBezTo>
                    <a:cubicBezTo>
                      <a:pt x="2159000" y="3007783"/>
                      <a:pt x="2501900" y="2796117"/>
                      <a:pt x="2882900" y="2876550"/>
                    </a:cubicBezTo>
                    <a:cubicBezTo>
                      <a:pt x="3227917" y="2880783"/>
                      <a:pt x="3401483" y="2865967"/>
                      <a:pt x="3613150" y="3016250"/>
                    </a:cubicBezTo>
                    <a:cubicBezTo>
                      <a:pt x="3621617" y="2262717"/>
                      <a:pt x="3560233" y="1515533"/>
                      <a:pt x="3543300" y="762000"/>
                    </a:cubicBezTo>
                    <a:cubicBezTo>
                      <a:pt x="3553883" y="1701800"/>
                      <a:pt x="3672417" y="2781300"/>
                      <a:pt x="3575050" y="3581400"/>
                    </a:cubicBezTo>
                    <a:close/>
                  </a:path>
                </a:pathLst>
              </a:cu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6" name="Freeform: Shape 15">
                <a:extLst>
                  <a:ext uri="{FF2B5EF4-FFF2-40B4-BE49-F238E27FC236}">
                    <a16:creationId xmlns:a16="http://schemas.microsoft.com/office/drawing/2014/main" id="{219C2652-37AE-D36D-8D9C-706BD0171A36}"/>
                  </a:ext>
                </a:extLst>
              </p:cNvPr>
              <p:cNvSpPr/>
              <p:nvPr/>
            </p:nvSpPr>
            <p:spPr>
              <a:xfrm>
                <a:off x="4591626" y="3361935"/>
                <a:ext cx="910035" cy="1308363"/>
              </a:xfrm>
              <a:custGeom>
                <a:avLst/>
                <a:gdLst>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290638"/>
                  <a:gd name="connsiteX1" fmla="*/ 392112 w 857250"/>
                  <a:gd name="connsiteY1" fmla="*/ 1290638 h 1290638"/>
                  <a:gd name="connsiteX2" fmla="*/ 857250 w 857250"/>
                  <a:gd name="connsiteY2" fmla="*/ 787400 h 1290638"/>
                  <a:gd name="connsiteX3" fmla="*/ 831850 w 857250"/>
                  <a:gd name="connsiteY3" fmla="*/ 508000 h 1290638"/>
                  <a:gd name="connsiteX4" fmla="*/ 635000 w 857250"/>
                  <a:gd name="connsiteY4" fmla="*/ 425450 h 1290638"/>
                  <a:gd name="connsiteX5" fmla="*/ 412750 w 857250"/>
                  <a:gd name="connsiteY5" fmla="*/ 431800 h 1290638"/>
                  <a:gd name="connsiteX6" fmla="*/ 260350 w 857250"/>
                  <a:gd name="connsiteY6" fmla="*/ 0 h 1290638"/>
                  <a:gd name="connsiteX7" fmla="*/ 0 w 857250"/>
                  <a:gd name="connsiteY7" fmla="*/ 1041400 h 1290638"/>
                  <a:gd name="connsiteX0" fmla="*/ 0 w 857250"/>
                  <a:gd name="connsiteY0" fmla="*/ 1041400 h 1216819"/>
                  <a:gd name="connsiteX1" fmla="*/ 389731 w 857250"/>
                  <a:gd name="connsiteY1" fmla="*/ 1216819 h 1216819"/>
                  <a:gd name="connsiteX2" fmla="*/ 857250 w 857250"/>
                  <a:gd name="connsiteY2" fmla="*/ 787400 h 1216819"/>
                  <a:gd name="connsiteX3" fmla="*/ 831850 w 857250"/>
                  <a:gd name="connsiteY3" fmla="*/ 508000 h 1216819"/>
                  <a:gd name="connsiteX4" fmla="*/ 635000 w 857250"/>
                  <a:gd name="connsiteY4" fmla="*/ 425450 h 1216819"/>
                  <a:gd name="connsiteX5" fmla="*/ 412750 w 857250"/>
                  <a:gd name="connsiteY5" fmla="*/ 431800 h 1216819"/>
                  <a:gd name="connsiteX6" fmla="*/ 260350 w 857250"/>
                  <a:gd name="connsiteY6" fmla="*/ 0 h 1216819"/>
                  <a:gd name="connsiteX7" fmla="*/ 0 w 857250"/>
                  <a:gd name="connsiteY7" fmla="*/ 1041400 h 12168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10444 h 1262063"/>
                  <a:gd name="connsiteX1" fmla="*/ 375444 w 857250"/>
                  <a:gd name="connsiteY1" fmla="*/ 1262063 h 1262063"/>
                  <a:gd name="connsiteX2" fmla="*/ 857250 w 857250"/>
                  <a:gd name="connsiteY2" fmla="*/ 756444 h 1262063"/>
                  <a:gd name="connsiteX3" fmla="*/ 831850 w 857250"/>
                  <a:gd name="connsiteY3" fmla="*/ 477044 h 1262063"/>
                  <a:gd name="connsiteX4" fmla="*/ 635000 w 857250"/>
                  <a:gd name="connsiteY4" fmla="*/ 394494 h 1262063"/>
                  <a:gd name="connsiteX5" fmla="*/ 412750 w 857250"/>
                  <a:gd name="connsiteY5" fmla="*/ 400844 h 1262063"/>
                  <a:gd name="connsiteX6" fmla="*/ 162718 w 857250"/>
                  <a:gd name="connsiteY6" fmla="*/ 0 h 1262063"/>
                  <a:gd name="connsiteX7" fmla="*/ 0 w 857250"/>
                  <a:gd name="connsiteY7" fmla="*/ 1010444 h 126206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15564 w 872814"/>
                  <a:gd name="connsiteY0" fmla="*/ 1067594 h 1319213"/>
                  <a:gd name="connsiteX1" fmla="*/ 391008 w 872814"/>
                  <a:gd name="connsiteY1" fmla="*/ 1319213 h 1319213"/>
                  <a:gd name="connsiteX2" fmla="*/ 872814 w 872814"/>
                  <a:gd name="connsiteY2" fmla="*/ 813594 h 1319213"/>
                  <a:gd name="connsiteX3" fmla="*/ 847414 w 872814"/>
                  <a:gd name="connsiteY3" fmla="*/ 534194 h 1319213"/>
                  <a:gd name="connsiteX4" fmla="*/ 650564 w 872814"/>
                  <a:gd name="connsiteY4" fmla="*/ 451644 h 1319213"/>
                  <a:gd name="connsiteX5" fmla="*/ 452127 w 872814"/>
                  <a:gd name="connsiteY5" fmla="*/ 443707 h 1319213"/>
                  <a:gd name="connsiteX6" fmla="*/ 206857 w 872814"/>
                  <a:gd name="connsiteY6" fmla="*/ 0 h 1319213"/>
                  <a:gd name="connsiteX7" fmla="*/ 15564 w 872814"/>
                  <a:gd name="connsiteY7" fmla="*/ 1067594 h 1319213"/>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50300 w 907550"/>
                  <a:gd name="connsiteY0" fmla="*/ 1030740 h 1282359"/>
                  <a:gd name="connsiteX1" fmla="*/ 425744 w 907550"/>
                  <a:gd name="connsiteY1" fmla="*/ 1282359 h 1282359"/>
                  <a:gd name="connsiteX2" fmla="*/ 907550 w 907550"/>
                  <a:gd name="connsiteY2" fmla="*/ 776740 h 1282359"/>
                  <a:gd name="connsiteX3" fmla="*/ 882150 w 907550"/>
                  <a:gd name="connsiteY3" fmla="*/ 497340 h 1282359"/>
                  <a:gd name="connsiteX4" fmla="*/ 685300 w 907550"/>
                  <a:gd name="connsiteY4" fmla="*/ 414790 h 1282359"/>
                  <a:gd name="connsiteX5" fmla="*/ 486863 w 907550"/>
                  <a:gd name="connsiteY5" fmla="*/ 406853 h 1282359"/>
                  <a:gd name="connsiteX6" fmla="*/ 274930 w 907550"/>
                  <a:gd name="connsiteY6" fmla="*/ 6009 h 1282359"/>
                  <a:gd name="connsiteX7" fmla="*/ 50300 w 907550"/>
                  <a:gd name="connsiteY7" fmla="*/ 1030740 h 1282359"/>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96306 w 900324"/>
                  <a:gd name="connsiteY5" fmla="*/ 383077 h 1277633"/>
                  <a:gd name="connsiteX6" fmla="*/ 281992 w 900324"/>
                  <a:gd name="connsiteY6" fmla="*/ 6046 h 1277633"/>
                  <a:gd name="connsiteX7" fmla="*/ 43074 w 900324"/>
                  <a:gd name="connsiteY7" fmla="*/ 1026014 h 1277633"/>
                  <a:gd name="connsiteX0" fmla="*/ 61762 w 919012"/>
                  <a:gd name="connsiteY0" fmla="*/ 1056744 h 1308363"/>
                  <a:gd name="connsiteX1" fmla="*/ 437206 w 919012"/>
                  <a:gd name="connsiteY1" fmla="*/ 1308363 h 1308363"/>
                  <a:gd name="connsiteX2" fmla="*/ 919012 w 919012"/>
                  <a:gd name="connsiteY2" fmla="*/ 802744 h 1308363"/>
                  <a:gd name="connsiteX3" fmla="*/ 893612 w 919012"/>
                  <a:gd name="connsiteY3" fmla="*/ 523344 h 1308363"/>
                  <a:gd name="connsiteX4" fmla="*/ 696762 w 919012"/>
                  <a:gd name="connsiteY4" fmla="*/ 440794 h 1308363"/>
                  <a:gd name="connsiteX5" fmla="*/ 514994 w 919012"/>
                  <a:gd name="connsiteY5" fmla="*/ 413807 h 1308363"/>
                  <a:gd name="connsiteX6" fmla="*/ 264962 w 919012"/>
                  <a:gd name="connsiteY6" fmla="*/ 5819 h 1308363"/>
                  <a:gd name="connsiteX7" fmla="*/ 61762 w 919012"/>
                  <a:gd name="connsiteY7" fmla="*/ 1056744 h 1308363"/>
                  <a:gd name="connsiteX0" fmla="*/ 52785 w 910035"/>
                  <a:gd name="connsiteY0" fmla="*/ 1056744 h 1308363"/>
                  <a:gd name="connsiteX1" fmla="*/ 428229 w 910035"/>
                  <a:gd name="connsiteY1" fmla="*/ 1308363 h 1308363"/>
                  <a:gd name="connsiteX2" fmla="*/ 910035 w 910035"/>
                  <a:gd name="connsiteY2" fmla="*/ 802744 h 1308363"/>
                  <a:gd name="connsiteX3" fmla="*/ 884635 w 910035"/>
                  <a:gd name="connsiteY3" fmla="*/ 523344 h 1308363"/>
                  <a:gd name="connsiteX4" fmla="*/ 687785 w 910035"/>
                  <a:gd name="connsiteY4" fmla="*/ 440794 h 1308363"/>
                  <a:gd name="connsiteX5" fmla="*/ 506017 w 910035"/>
                  <a:gd name="connsiteY5" fmla="*/ 413807 h 1308363"/>
                  <a:gd name="connsiteX6" fmla="*/ 272654 w 910035"/>
                  <a:gd name="connsiteY6" fmla="*/ 5819 h 1308363"/>
                  <a:gd name="connsiteX7" fmla="*/ 52785 w 910035"/>
                  <a:gd name="connsiteY7" fmla="*/ 1056744 h 13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035" h="1308363">
                    <a:moveTo>
                      <a:pt x="52785" y="1056744"/>
                    </a:moveTo>
                    <a:cubicBezTo>
                      <a:pt x="181108" y="1162049"/>
                      <a:pt x="204655" y="1250684"/>
                      <a:pt x="428229" y="1308363"/>
                    </a:cubicBezTo>
                    <a:cubicBezTo>
                      <a:pt x="636456" y="1180304"/>
                      <a:pt x="770865" y="983191"/>
                      <a:pt x="910035" y="802744"/>
                    </a:cubicBezTo>
                    <a:lnTo>
                      <a:pt x="884635" y="523344"/>
                    </a:lnTo>
                    <a:lnTo>
                      <a:pt x="687785" y="440794"/>
                    </a:lnTo>
                    <a:lnTo>
                      <a:pt x="506017" y="413807"/>
                    </a:lnTo>
                    <a:cubicBezTo>
                      <a:pt x="406004" y="292098"/>
                      <a:pt x="351234" y="163247"/>
                      <a:pt x="272654" y="5819"/>
                    </a:cubicBezTo>
                    <a:cubicBezTo>
                      <a:pt x="-179254" y="-74085"/>
                      <a:pt x="71305" y="688972"/>
                      <a:pt x="52785" y="1056744"/>
                    </a:cubicBezTo>
                    <a:close/>
                  </a:path>
                </a:pathLst>
              </a:custGeom>
              <a:solidFill>
                <a:srgbClr val="007A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7" name="Group 16">
                <a:extLst>
                  <a:ext uri="{FF2B5EF4-FFF2-40B4-BE49-F238E27FC236}">
                    <a16:creationId xmlns:a16="http://schemas.microsoft.com/office/drawing/2014/main" id="{82EDDA4F-0DC0-746B-A753-CC2D884ED040}"/>
                  </a:ext>
                </a:extLst>
              </p:cNvPr>
              <p:cNvGrpSpPr/>
              <p:nvPr/>
            </p:nvGrpSpPr>
            <p:grpSpPr>
              <a:xfrm>
                <a:off x="185453" y="2402118"/>
                <a:ext cx="2644848" cy="1571213"/>
                <a:chOff x="180080" y="2974010"/>
                <a:chExt cx="2644848" cy="1571213"/>
              </a:xfrm>
            </p:grpSpPr>
            <p:sp>
              <p:nvSpPr>
                <p:cNvPr id="45" name="Freeform: Shape 44">
                  <a:extLst>
                    <a:ext uri="{FF2B5EF4-FFF2-40B4-BE49-F238E27FC236}">
                      <a16:creationId xmlns:a16="http://schemas.microsoft.com/office/drawing/2014/main" id="{D0496D14-FDB5-DD49-7E9C-130E3C4E864C}"/>
                    </a:ext>
                  </a:extLst>
                </p:cNvPr>
                <p:cNvSpPr/>
                <p:nvPr/>
              </p:nvSpPr>
              <p:spPr>
                <a:xfrm>
                  <a:off x="1107253" y="3595898"/>
                  <a:ext cx="1717675" cy="949325"/>
                </a:xfrm>
                <a:custGeom>
                  <a:avLst/>
                  <a:gdLst>
                    <a:gd name="connsiteX0" fmla="*/ 1454150 w 1717675"/>
                    <a:gd name="connsiteY0" fmla="*/ 901700 h 901700"/>
                    <a:gd name="connsiteX1" fmla="*/ 1717675 w 1717675"/>
                    <a:gd name="connsiteY1" fmla="*/ 441325 h 901700"/>
                    <a:gd name="connsiteX2" fmla="*/ 301625 w 1717675"/>
                    <a:gd name="connsiteY2" fmla="*/ 0 h 901700"/>
                    <a:gd name="connsiteX3" fmla="*/ 0 w 1717675"/>
                    <a:gd name="connsiteY3" fmla="*/ 323850 h 901700"/>
                    <a:gd name="connsiteX4" fmla="*/ 390525 w 1717675"/>
                    <a:gd name="connsiteY4" fmla="*/ 609600 h 901700"/>
                    <a:gd name="connsiteX5" fmla="*/ 488950 w 1717675"/>
                    <a:gd name="connsiteY5" fmla="*/ 615950 h 901700"/>
                    <a:gd name="connsiteX6" fmla="*/ 1006475 w 1717675"/>
                    <a:gd name="connsiteY6" fmla="*/ 898525 h 901700"/>
                    <a:gd name="connsiteX7" fmla="*/ 1454150 w 1717675"/>
                    <a:gd name="connsiteY7" fmla="*/ 901700 h 901700"/>
                    <a:gd name="connsiteX0" fmla="*/ 1466850 w 1717675"/>
                    <a:gd name="connsiteY0" fmla="*/ 904875 h 904875"/>
                    <a:gd name="connsiteX1" fmla="*/ 1717675 w 1717675"/>
                    <a:gd name="connsiteY1" fmla="*/ 441325 h 904875"/>
                    <a:gd name="connsiteX2" fmla="*/ 301625 w 1717675"/>
                    <a:gd name="connsiteY2" fmla="*/ 0 h 904875"/>
                    <a:gd name="connsiteX3" fmla="*/ 0 w 1717675"/>
                    <a:gd name="connsiteY3" fmla="*/ 323850 h 904875"/>
                    <a:gd name="connsiteX4" fmla="*/ 390525 w 1717675"/>
                    <a:gd name="connsiteY4" fmla="*/ 609600 h 904875"/>
                    <a:gd name="connsiteX5" fmla="*/ 488950 w 1717675"/>
                    <a:gd name="connsiteY5" fmla="*/ 615950 h 904875"/>
                    <a:gd name="connsiteX6" fmla="*/ 1006475 w 1717675"/>
                    <a:gd name="connsiteY6" fmla="*/ 898525 h 904875"/>
                    <a:gd name="connsiteX7" fmla="*/ 1466850 w 1717675"/>
                    <a:gd name="connsiteY7" fmla="*/ 904875 h 904875"/>
                    <a:gd name="connsiteX0" fmla="*/ 1466850 w 1717675"/>
                    <a:gd name="connsiteY0" fmla="*/ 904875 h 910013"/>
                    <a:gd name="connsiteX1" fmla="*/ 1717675 w 1717675"/>
                    <a:gd name="connsiteY1" fmla="*/ 441325 h 910013"/>
                    <a:gd name="connsiteX2" fmla="*/ 301625 w 1717675"/>
                    <a:gd name="connsiteY2" fmla="*/ 0 h 910013"/>
                    <a:gd name="connsiteX3" fmla="*/ 0 w 1717675"/>
                    <a:gd name="connsiteY3" fmla="*/ 323850 h 910013"/>
                    <a:gd name="connsiteX4" fmla="*/ 390525 w 1717675"/>
                    <a:gd name="connsiteY4" fmla="*/ 609600 h 910013"/>
                    <a:gd name="connsiteX5" fmla="*/ 488950 w 1717675"/>
                    <a:gd name="connsiteY5" fmla="*/ 615950 h 910013"/>
                    <a:gd name="connsiteX6" fmla="*/ 1006475 w 1717675"/>
                    <a:gd name="connsiteY6" fmla="*/ 898525 h 910013"/>
                    <a:gd name="connsiteX7" fmla="*/ 1466850 w 1717675"/>
                    <a:gd name="connsiteY7" fmla="*/ 904875 h 910013"/>
                    <a:gd name="connsiteX0" fmla="*/ 1466850 w 1717675"/>
                    <a:gd name="connsiteY0" fmla="*/ 904875 h 911487"/>
                    <a:gd name="connsiteX1" fmla="*/ 1717675 w 1717675"/>
                    <a:gd name="connsiteY1" fmla="*/ 441325 h 911487"/>
                    <a:gd name="connsiteX2" fmla="*/ 301625 w 1717675"/>
                    <a:gd name="connsiteY2" fmla="*/ 0 h 911487"/>
                    <a:gd name="connsiteX3" fmla="*/ 0 w 1717675"/>
                    <a:gd name="connsiteY3" fmla="*/ 323850 h 911487"/>
                    <a:gd name="connsiteX4" fmla="*/ 390525 w 1717675"/>
                    <a:gd name="connsiteY4" fmla="*/ 609600 h 911487"/>
                    <a:gd name="connsiteX5" fmla="*/ 488950 w 1717675"/>
                    <a:gd name="connsiteY5" fmla="*/ 615950 h 911487"/>
                    <a:gd name="connsiteX6" fmla="*/ 1006475 w 1717675"/>
                    <a:gd name="connsiteY6" fmla="*/ 904875 h 911487"/>
                    <a:gd name="connsiteX7" fmla="*/ 1466850 w 1717675"/>
                    <a:gd name="connsiteY7" fmla="*/ 904875 h 911487"/>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39775 w 1717675"/>
                    <a:gd name="connsiteY6" fmla="*/ 806450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58825 w 1717675"/>
                    <a:gd name="connsiteY6" fmla="*/ 803275 h 920761"/>
                    <a:gd name="connsiteX7" fmla="*/ 1006475 w 1717675"/>
                    <a:gd name="connsiteY7" fmla="*/ 904875 h 920761"/>
                    <a:gd name="connsiteX8" fmla="*/ 1466850 w 1717675"/>
                    <a:gd name="connsiteY8" fmla="*/ 904875 h 920761"/>
                    <a:gd name="connsiteX0" fmla="*/ 1466850 w 1717675"/>
                    <a:gd name="connsiteY0" fmla="*/ 904875 h 922787"/>
                    <a:gd name="connsiteX1" fmla="*/ 1717675 w 1717675"/>
                    <a:gd name="connsiteY1" fmla="*/ 441325 h 922787"/>
                    <a:gd name="connsiteX2" fmla="*/ 301625 w 1717675"/>
                    <a:gd name="connsiteY2" fmla="*/ 0 h 922787"/>
                    <a:gd name="connsiteX3" fmla="*/ 0 w 1717675"/>
                    <a:gd name="connsiteY3" fmla="*/ 323850 h 922787"/>
                    <a:gd name="connsiteX4" fmla="*/ 390525 w 1717675"/>
                    <a:gd name="connsiteY4" fmla="*/ 609600 h 922787"/>
                    <a:gd name="connsiteX5" fmla="*/ 488950 w 1717675"/>
                    <a:gd name="connsiteY5" fmla="*/ 635000 h 922787"/>
                    <a:gd name="connsiteX6" fmla="*/ 758825 w 1717675"/>
                    <a:gd name="connsiteY6" fmla="*/ 803275 h 922787"/>
                    <a:gd name="connsiteX7" fmla="*/ 1012825 w 1717675"/>
                    <a:gd name="connsiteY7" fmla="*/ 908050 h 922787"/>
                    <a:gd name="connsiteX8" fmla="*/ 1466850 w 1717675"/>
                    <a:gd name="connsiteY8" fmla="*/ 904875 h 922787"/>
                    <a:gd name="connsiteX0" fmla="*/ 1466850 w 1717675"/>
                    <a:gd name="connsiteY0" fmla="*/ 904875 h 912567"/>
                    <a:gd name="connsiteX1" fmla="*/ 1717675 w 1717675"/>
                    <a:gd name="connsiteY1" fmla="*/ 441325 h 912567"/>
                    <a:gd name="connsiteX2" fmla="*/ 301625 w 1717675"/>
                    <a:gd name="connsiteY2" fmla="*/ 0 h 912567"/>
                    <a:gd name="connsiteX3" fmla="*/ 0 w 1717675"/>
                    <a:gd name="connsiteY3" fmla="*/ 323850 h 912567"/>
                    <a:gd name="connsiteX4" fmla="*/ 390525 w 1717675"/>
                    <a:gd name="connsiteY4" fmla="*/ 609600 h 912567"/>
                    <a:gd name="connsiteX5" fmla="*/ 488950 w 1717675"/>
                    <a:gd name="connsiteY5" fmla="*/ 635000 h 912567"/>
                    <a:gd name="connsiteX6" fmla="*/ 758825 w 1717675"/>
                    <a:gd name="connsiteY6" fmla="*/ 803275 h 912567"/>
                    <a:gd name="connsiteX7" fmla="*/ 1012825 w 1717675"/>
                    <a:gd name="connsiteY7" fmla="*/ 908050 h 912567"/>
                    <a:gd name="connsiteX8" fmla="*/ 1466850 w 1717675"/>
                    <a:gd name="connsiteY8" fmla="*/ 904875 h 912567"/>
                    <a:gd name="connsiteX0" fmla="*/ 1466850 w 1717675"/>
                    <a:gd name="connsiteY0" fmla="*/ 904875 h 933630"/>
                    <a:gd name="connsiteX1" fmla="*/ 1717675 w 1717675"/>
                    <a:gd name="connsiteY1" fmla="*/ 441325 h 933630"/>
                    <a:gd name="connsiteX2" fmla="*/ 301625 w 1717675"/>
                    <a:gd name="connsiteY2" fmla="*/ 0 h 933630"/>
                    <a:gd name="connsiteX3" fmla="*/ 0 w 1717675"/>
                    <a:gd name="connsiteY3" fmla="*/ 323850 h 933630"/>
                    <a:gd name="connsiteX4" fmla="*/ 390525 w 1717675"/>
                    <a:gd name="connsiteY4" fmla="*/ 609600 h 933630"/>
                    <a:gd name="connsiteX5" fmla="*/ 488950 w 1717675"/>
                    <a:gd name="connsiteY5" fmla="*/ 635000 h 933630"/>
                    <a:gd name="connsiteX6" fmla="*/ 758825 w 1717675"/>
                    <a:gd name="connsiteY6" fmla="*/ 803275 h 933630"/>
                    <a:gd name="connsiteX7" fmla="*/ 1038225 w 1717675"/>
                    <a:gd name="connsiteY7" fmla="*/ 933450 h 933630"/>
                    <a:gd name="connsiteX8" fmla="*/ 1466850 w 1717675"/>
                    <a:gd name="connsiteY8" fmla="*/ 904875 h 933630"/>
                    <a:gd name="connsiteX0" fmla="*/ 1466850 w 1717675"/>
                    <a:gd name="connsiteY0" fmla="*/ 904875 h 927370"/>
                    <a:gd name="connsiteX1" fmla="*/ 1717675 w 1717675"/>
                    <a:gd name="connsiteY1" fmla="*/ 441325 h 927370"/>
                    <a:gd name="connsiteX2" fmla="*/ 301625 w 1717675"/>
                    <a:gd name="connsiteY2" fmla="*/ 0 h 927370"/>
                    <a:gd name="connsiteX3" fmla="*/ 0 w 1717675"/>
                    <a:gd name="connsiteY3" fmla="*/ 323850 h 927370"/>
                    <a:gd name="connsiteX4" fmla="*/ 390525 w 1717675"/>
                    <a:gd name="connsiteY4" fmla="*/ 609600 h 927370"/>
                    <a:gd name="connsiteX5" fmla="*/ 488950 w 1717675"/>
                    <a:gd name="connsiteY5" fmla="*/ 635000 h 927370"/>
                    <a:gd name="connsiteX6" fmla="*/ 758825 w 1717675"/>
                    <a:gd name="connsiteY6" fmla="*/ 803275 h 927370"/>
                    <a:gd name="connsiteX7" fmla="*/ 1057275 w 1717675"/>
                    <a:gd name="connsiteY7" fmla="*/ 927100 h 927370"/>
                    <a:gd name="connsiteX8" fmla="*/ 1466850 w 1717675"/>
                    <a:gd name="connsiteY8" fmla="*/ 904875 h 92737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14350 w 1717675"/>
                    <a:gd name="connsiteY5" fmla="*/ 6604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6875 w 1717675"/>
                    <a:gd name="connsiteY4" fmla="*/ 5715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403225 w 1717675"/>
                    <a:gd name="connsiteY4" fmla="*/ 612775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2176 h 944401"/>
                    <a:gd name="connsiteX1" fmla="*/ 1717675 w 1717675"/>
                    <a:gd name="connsiteY1" fmla="*/ 458626 h 944401"/>
                    <a:gd name="connsiteX2" fmla="*/ 946150 w 1717675"/>
                    <a:gd name="connsiteY2" fmla="*/ 255426 h 944401"/>
                    <a:gd name="connsiteX3" fmla="*/ 317500 w 1717675"/>
                    <a:gd name="connsiteY3" fmla="*/ 1426 h 944401"/>
                    <a:gd name="connsiteX4" fmla="*/ 0 w 1717675"/>
                    <a:gd name="connsiteY4" fmla="*/ 341151 h 944401"/>
                    <a:gd name="connsiteX5" fmla="*/ 403225 w 1717675"/>
                    <a:gd name="connsiteY5" fmla="*/ 630076 h 944401"/>
                    <a:gd name="connsiteX6" fmla="*/ 523875 w 1717675"/>
                    <a:gd name="connsiteY6" fmla="*/ 696751 h 944401"/>
                    <a:gd name="connsiteX7" fmla="*/ 758825 w 1717675"/>
                    <a:gd name="connsiteY7" fmla="*/ 820576 h 944401"/>
                    <a:gd name="connsiteX8" fmla="*/ 1057275 w 1717675"/>
                    <a:gd name="connsiteY8" fmla="*/ 944401 h 944401"/>
                    <a:gd name="connsiteX9" fmla="*/ 1466850 w 1717675"/>
                    <a:gd name="connsiteY9" fmla="*/ 922176 h 944401"/>
                    <a:gd name="connsiteX0" fmla="*/ 1466850 w 1717675"/>
                    <a:gd name="connsiteY0" fmla="*/ 922364 h 944589"/>
                    <a:gd name="connsiteX1" fmla="*/ 1717675 w 1717675"/>
                    <a:gd name="connsiteY1" fmla="*/ 458814 h 944589"/>
                    <a:gd name="connsiteX2" fmla="*/ 946150 w 1717675"/>
                    <a:gd name="connsiteY2" fmla="*/ 255614 h 944589"/>
                    <a:gd name="connsiteX3" fmla="*/ 317500 w 1717675"/>
                    <a:gd name="connsiteY3" fmla="*/ 1614 h 944589"/>
                    <a:gd name="connsiteX4" fmla="*/ 0 w 1717675"/>
                    <a:gd name="connsiteY4" fmla="*/ 341339 h 944589"/>
                    <a:gd name="connsiteX5" fmla="*/ 403225 w 1717675"/>
                    <a:gd name="connsiteY5" fmla="*/ 630264 h 944589"/>
                    <a:gd name="connsiteX6" fmla="*/ 523875 w 1717675"/>
                    <a:gd name="connsiteY6" fmla="*/ 696939 h 944589"/>
                    <a:gd name="connsiteX7" fmla="*/ 758825 w 1717675"/>
                    <a:gd name="connsiteY7" fmla="*/ 820764 h 944589"/>
                    <a:gd name="connsiteX8" fmla="*/ 1057275 w 1717675"/>
                    <a:gd name="connsiteY8" fmla="*/ 944589 h 944589"/>
                    <a:gd name="connsiteX9" fmla="*/ 1466850 w 1717675"/>
                    <a:gd name="connsiteY9" fmla="*/ 922364 h 944589"/>
                    <a:gd name="connsiteX0" fmla="*/ 1466850 w 1717675"/>
                    <a:gd name="connsiteY0" fmla="*/ 922511 h 944736"/>
                    <a:gd name="connsiteX1" fmla="*/ 1717675 w 1717675"/>
                    <a:gd name="connsiteY1" fmla="*/ 458961 h 944736"/>
                    <a:gd name="connsiteX2" fmla="*/ 962025 w 1717675"/>
                    <a:gd name="connsiteY2" fmla="*/ 239886 h 944736"/>
                    <a:gd name="connsiteX3" fmla="*/ 317500 w 1717675"/>
                    <a:gd name="connsiteY3" fmla="*/ 1761 h 944736"/>
                    <a:gd name="connsiteX4" fmla="*/ 0 w 1717675"/>
                    <a:gd name="connsiteY4" fmla="*/ 341486 h 944736"/>
                    <a:gd name="connsiteX5" fmla="*/ 403225 w 1717675"/>
                    <a:gd name="connsiteY5" fmla="*/ 630411 h 944736"/>
                    <a:gd name="connsiteX6" fmla="*/ 523875 w 1717675"/>
                    <a:gd name="connsiteY6" fmla="*/ 697086 h 944736"/>
                    <a:gd name="connsiteX7" fmla="*/ 758825 w 1717675"/>
                    <a:gd name="connsiteY7" fmla="*/ 820911 h 944736"/>
                    <a:gd name="connsiteX8" fmla="*/ 1057275 w 1717675"/>
                    <a:gd name="connsiteY8" fmla="*/ 944736 h 944736"/>
                    <a:gd name="connsiteX9" fmla="*/ 1466850 w 1717675"/>
                    <a:gd name="connsiteY9" fmla="*/ 922511 h 944736"/>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7100 h 949325"/>
                    <a:gd name="connsiteX1" fmla="*/ 1717675 w 1717675"/>
                    <a:gd name="connsiteY1" fmla="*/ 463550 h 949325"/>
                    <a:gd name="connsiteX2" fmla="*/ 981075 w 1717675"/>
                    <a:gd name="connsiteY2" fmla="*/ 257175 h 949325"/>
                    <a:gd name="connsiteX3" fmla="*/ 333375 w 1717675"/>
                    <a:gd name="connsiteY3" fmla="*/ 0 h 949325"/>
                    <a:gd name="connsiteX4" fmla="*/ 0 w 1717675"/>
                    <a:gd name="connsiteY4" fmla="*/ 346075 h 949325"/>
                    <a:gd name="connsiteX5" fmla="*/ 403225 w 1717675"/>
                    <a:gd name="connsiteY5" fmla="*/ 635000 h 949325"/>
                    <a:gd name="connsiteX6" fmla="*/ 523875 w 1717675"/>
                    <a:gd name="connsiteY6" fmla="*/ 701675 h 949325"/>
                    <a:gd name="connsiteX7" fmla="*/ 758825 w 1717675"/>
                    <a:gd name="connsiteY7" fmla="*/ 825500 h 949325"/>
                    <a:gd name="connsiteX8" fmla="*/ 1057275 w 1717675"/>
                    <a:gd name="connsiteY8" fmla="*/ 949325 h 949325"/>
                    <a:gd name="connsiteX9" fmla="*/ 1466850 w 1717675"/>
                    <a:gd name="connsiteY9" fmla="*/ 927100 h 94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7675" h="949325">
                      <a:moveTo>
                        <a:pt x="1466850" y="927100"/>
                      </a:moveTo>
                      <a:lnTo>
                        <a:pt x="1717675" y="463550"/>
                      </a:lnTo>
                      <a:cubicBezTo>
                        <a:pt x="1597554" y="384704"/>
                        <a:pt x="1217612" y="352425"/>
                        <a:pt x="981075" y="257175"/>
                      </a:cubicBezTo>
                      <a:cubicBezTo>
                        <a:pt x="776288" y="146050"/>
                        <a:pt x="502179" y="49742"/>
                        <a:pt x="333375" y="0"/>
                      </a:cubicBezTo>
                      <a:lnTo>
                        <a:pt x="0" y="346075"/>
                      </a:lnTo>
                      <a:cubicBezTo>
                        <a:pt x="128058" y="434975"/>
                        <a:pt x="249767" y="571500"/>
                        <a:pt x="403225" y="635000"/>
                      </a:cubicBezTo>
                      <a:cubicBezTo>
                        <a:pt x="456142" y="639233"/>
                        <a:pt x="477308" y="672042"/>
                        <a:pt x="523875" y="701675"/>
                      </a:cubicBezTo>
                      <a:lnTo>
                        <a:pt x="758825" y="825500"/>
                      </a:lnTo>
                      <a:cubicBezTo>
                        <a:pt x="848254" y="892704"/>
                        <a:pt x="936096" y="932921"/>
                        <a:pt x="1057275" y="949325"/>
                      </a:cubicBezTo>
                      <a:cubicBezTo>
                        <a:pt x="1226608" y="913342"/>
                        <a:pt x="1329267" y="940858"/>
                        <a:pt x="1466850" y="927100"/>
                      </a:cubicBezTo>
                      <a:close/>
                    </a:path>
                  </a:pathLst>
                </a:custGeom>
                <a:gradFill flip="none" rotWithShape="1">
                  <a:gsLst>
                    <a:gs pos="60000">
                      <a:srgbClr val="058004"/>
                    </a:gs>
                    <a:gs pos="100000">
                      <a:srgbClr val="183907"/>
                    </a:gs>
                  </a:gsLst>
                  <a:path path="rect">
                    <a:fillToRect r="100000" b="100000"/>
                  </a:path>
                  <a:tileRect l="-100000" t="-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7AED4011-E878-A6BB-3145-F54B44B19CA8}"/>
                    </a:ext>
                  </a:extLst>
                </p:cNvPr>
                <p:cNvSpPr/>
                <p:nvPr/>
              </p:nvSpPr>
              <p:spPr>
                <a:xfrm>
                  <a:off x="180080" y="2974010"/>
                  <a:ext cx="1687662" cy="1243775"/>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87662" h="1243775">
                      <a:moveTo>
                        <a:pt x="1687662" y="691936"/>
                      </a:moveTo>
                      <a:cubicBezTo>
                        <a:pt x="1442658" y="562555"/>
                        <a:pt x="1211942" y="492706"/>
                        <a:pt x="959794" y="401424"/>
                      </a:cubicBezTo>
                      <a:cubicBezTo>
                        <a:pt x="955825" y="290299"/>
                        <a:pt x="908994" y="245850"/>
                        <a:pt x="855019" y="194256"/>
                      </a:cubicBezTo>
                      <a:cubicBezTo>
                        <a:pt x="841260" y="152717"/>
                        <a:pt x="875922" y="53498"/>
                        <a:pt x="842319" y="24393"/>
                      </a:cubicBezTo>
                      <a:cubicBezTo>
                        <a:pt x="808716" y="-4712"/>
                        <a:pt x="711614" y="-19264"/>
                        <a:pt x="681981" y="48205"/>
                      </a:cubicBezTo>
                      <a:cubicBezTo>
                        <a:pt x="636208" y="118319"/>
                        <a:pt x="698650" y="163035"/>
                        <a:pt x="689918" y="213305"/>
                      </a:cubicBezTo>
                      <a:cubicBezTo>
                        <a:pt x="704998" y="277863"/>
                        <a:pt x="655787" y="316229"/>
                        <a:pt x="632768" y="364118"/>
                      </a:cubicBezTo>
                      <a:cubicBezTo>
                        <a:pt x="650230" y="313582"/>
                        <a:pt x="712936" y="277334"/>
                        <a:pt x="678011" y="214892"/>
                      </a:cubicBezTo>
                      <a:cubicBezTo>
                        <a:pt x="577999" y="149540"/>
                        <a:pt x="432744" y="3225"/>
                        <a:pt x="323206" y="25980"/>
                      </a:cubicBezTo>
                      <a:cubicBezTo>
                        <a:pt x="247006" y="40003"/>
                        <a:pt x="247007" y="82600"/>
                        <a:pt x="256531" y="120436"/>
                      </a:cubicBezTo>
                      <a:cubicBezTo>
                        <a:pt x="292514" y="190021"/>
                        <a:pt x="354692" y="195314"/>
                        <a:pt x="407343" y="238705"/>
                      </a:cubicBezTo>
                      <a:lnTo>
                        <a:pt x="450206" y="264899"/>
                      </a:lnTo>
                      <a:cubicBezTo>
                        <a:pt x="416339" y="321784"/>
                        <a:pt x="365805" y="373908"/>
                        <a:pt x="348606" y="435555"/>
                      </a:cubicBezTo>
                      <a:cubicBezTo>
                        <a:pt x="381414" y="378670"/>
                        <a:pt x="421366" y="321784"/>
                        <a:pt x="456555" y="264899"/>
                      </a:cubicBezTo>
                      <a:cubicBezTo>
                        <a:pt x="362363" y="214364"/>
                        <a:pt x="234836" y="170972"/>
                        <a:pt x="152550" y="170442"/>
                      </a:cubicBezTo>
                      <a:cubicBezTo>
                        <a:pt x="67619" y="181555"/>
                        <a:pt x="42217" y="235529"/>
                        <a:pt x="69206" y="289505"/>
                      </a:cubicBezTo>
                      <a:cubicBezTo>
                        <a:pt x="147523" y="377082"/>
                        <a:pt x="204408" y="388459"/>
                        <a:pt x="299394" y="428411"/>
                      </a:cubicBezTo>
                      <a:cubicBezTo>
                        <a:pt x="208377" y="414653"/>
                        <a:pt x="169748" y="369938"/>
                        <a:pt x="59681" y="399042"/>
                      </a:cubicBezTo>
                      <a:cubicBezTo>
                        <a:pt x="-6994" y="413064"/>
                        <a:pt x="-26043" y="484238"/>
                        <a:pt x="45394" y="524455"/>
                      </a:cubicBezTo>
                      <a:cubicBezTo>
                        <a:pt x="134559" y="585310"/>
                        <a:pt x="209435" y="605682"/>
                        <a:pt x="291456" y="635580"/>
                      </a:cubicBezTo>
                      <a:cubicBezTo>
                        <a:pt x="320825" y="656747"/>
                        <a:pt x="340668" y="685057"/>
                        <a:pt x="379562" y="699080"/>
                      </a:cubicBezTo>
                      <a:cubicBezTo>
                        <a:pt x="493333" y="759405"/>
                        <a:pt x="588053" y="764962"/>
                        <a:pt x="689918" y="796712"/>
                      </a:cubicBezTo>
                      <a:cubicBezTo>
                        <a:pt x="676158" y="752526"/>
                        <a:pt x="764795" y="603565"/>
                        <a:pt x="841525" y="502230"/>
                      </a:cubicBezTo>
                      <a:cubicBezTo>
                        <a:pt x="740453" y="600919"/>
                        <a:pt x="708439" y="685322"/>
                        <a:pt x="676425" y="798298"/>
                      </a:cubicBezTo>
                      <a:cubicBezTo>
                        <a:pt x="726299" y="926621"/>
                        <a:pt x="1117751" y="1252588"/>
                        <a:pt x="1166963" y="1243593"/>
                      </a:cubicBezTo>
                      <a:cubicBezTo>
                        <a:pt x="1216175" y="1234598"/>
                        <a:pt x="1224906" y="1230363"/>
                        <a:pt x="1259831" y="1216605"/>
                      </a:cubicBezTo>
                      <a:lnTo>
                        <a:pt x="1108226" y="1088812"/>
                      </a:lnTo>
                      <a:cubicBezTo>
                        <a:pt x="1092879" y="1141199"/>
                        <a:pt x="1129925" y="1150724"/>
                        <a:pt x="1121720" y="1169772"/>
                      </a:cubicBezTo>
                      <a:cubicBezTo>
                        <a:pt x="1112195" y="1141197"/>
                        <a:pt x="1052661" y="1095955"/>
                        <a:pt x="1147912" y="1043568"/>
                      </a:cubicBezTo>
                      <a:cubicBezTo>
                        <a:pt x="1198714" y="1025577"/>
                        <a:pt x="1247132" y="1043305"/>
                        <a:pt x="1321744" y="1118181"/>
                      </a:cubicBezTo>
                      <a:cubicBezTo>
                        <a:pt x="1334972" y="1032191"/>
                        <a:pt x="1310103" y="977157"/>
                        <a:pt x="1263800" y="912598"/>
                      </a:cubicBezTo>
                      <a:cubicBezTo>
                        <a:pt x="1264327" y="837985"/>
                        <a:pt x="1324389" y="868149"/>
                        <a:pt x="1453506" y="943555"/>
                      </a:cubicBezTo>
                      <a:cubicBezTo>
                        <a:pt x="1494516" y="954403"/>
                        <a:pt x="1520445" y="960886"/>
                        <a:pt x="1555106" y="949906"/>
                      </a:cubicBezTo>
                      <a:cubicBezTo>
                        <a:pt x="1518330" y="917495"/>
                        <a:pt x="1414482" y="818540"/>
                        <a:pt x="1447157" y="749087"/>
                      </a:cubicBezTo>
                      <a:cubicBezTo>
                        <a:pt x="1534206" y="624734"/>
                        <a:pt x="1573626" y="721835"/>
                        <a:pt x="1629718" y="707018"/>
                      </a:cubicBezTo>
                      <a:lnTo>
                        <a:pt x="1687662" y="691936"/>
                      </a:ln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8" name="Freeform: Shape 17">
                <a:extLst>
                  <a:ext uri="{FF2B5EF4-FFF2-40B4-BE49-F238E27FC236}">
                    <a16:creationId xmlns:a16="http://schemas.microsoft.com/office/drawing/2014/main" id="{C60FD3D1-D0FD-E274-B8E6-A4462D53D4D4}"/>
                  </a:ext>
                </a:extLst>
              </p:cNvPr>
              <p:cNvSpPr/>
              <p:nvPr/>
            </p:nvSpPr>
            <p:spPr>
              <a:xfrm>
                <a:off x="2102592" y="3127693"/>
                <a:ext cx="2583180" cy="4059793"/>
              </a:xfrm>
              <a:custGeom>
                <a:avLst/>
                <a:gdLst>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417320 w 2583180"/>
                  <a:gd name="connsiteY29" fmla="*/ 381381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19200 w 2583180"/>
                  <a:gd name="connsiteY29" fmla="*/ 3931920 h 3951189"/>
                  <a:gd name="connsiteX0" fmla="*/ 1219200 w 2583180"/>
                  <a:gd name="connsiteY0" fmla="*/ 3931920 h 4040313"/>
                  <a:gd name="connsiteX1" fmla="*/ 2331720 w 2583180"/>
                  <a:gd name="connsiteY1" fmla="*/ 3939540 h 4040313"/>
                  <a:gd name="connsiteX2" fmla="*/ 2316480 w 2583180"/>
                  <a:gd name="connsiteY2" fmla="*/ 3284220 h 4040313"/>
                  <a:gd name="connsiteX3" fmla="*/ 2286000 w 2583180"/>
                  <a:gd name="connsiteY3" fmla="*/ 3185160 h 4040313"/>
                  <a:gd name="connsiteX4" fmla="*/ 2255520 w 2583180"/>
                  <a:gd name="connsiteY4" fmla="*/ 3291840 h 4040313"/>
                  <a:gd name="connsiteX5" fmla="*/ 2308860 w 2583180"/>
                  <a:gd name="connsiteY5" fmla="*/ 2964180 h 4040313"/>
                  <a:gd name="connsiteX6" fmla="*/ 2286000 w 2583180"/>
                  <a:gd name="connsiteY6" fmla="*/ 2788920 h 4040313"/>
                  <a:gd name="connsiteX7" fmla="*/ 2118360 w 2583180"/>
                  <a:gd name="connsiteY7" fmla="*/ 3406140 h 4040313"/>
                  <a:gd name="connsiteX8" fmla="*/ 2331720 w 2583180"/>
                  <a:gd name="connsiteY8" fmla="*/ 2529840 h 4040313"/>
                  <a:gd name="connsiteX9" fmla="*/ 2331720 w 2583180"/>
                  <a:gd name="connsiteY9" fmla="*/ 2316480 h 4040313"/>
                  <a:gd name="connsiteX10" fmla="*/ 2415540 w 2583180"/>
                  <a:gd name="connsiteY10" fmla="*/ 1478280 h 4040313"/>
                  <a:gd name="connsiteX11" fmla="*/ 2583180 w 2583180"/>
                  <a:gd name="connsiteY11" fmla="*/ 990600 h 4040313"/>
                  <a:gd name="connsiteX12" fmla="*/ 2415540 w 2583180"/>
                  <a:gd name="connsiteY12" fmla="*/ 0 h 4040313"/>
                  <a:gd name="connsiteX13" fmla="*/ 662940 w 2583180"/>
                  <a:gd name="connsiteY13" fmla="*/ 106680 h 4040313"/>
                  <a:gd name="connsiteX14" fmla="*/ 297180 w 2583180"/>
                  <a:gd name="connsiteY14" fmla="*/ 822960 h 4040313"/>
                  <a:gd name="connsiteX15" fmla="*/ 396240 w 2583180"/>
                  <a:gd name="connsiteY15" fmla="*/ 1584960 h 4040313"/>
                  <a:gd name="connsiteX16" fmla="*/ 381000 w 2583180"/>
                  <a:gd name="connsiteY16" fmla="*/ 2042160 h 4040313"/>
                  <a:gd name="connsiteX17" fmla="*/ 220980 w 2583180"/>
                  <a:gd name="connsiteY17" fmla="*/ 2545080 h 4040313"/>
                  <a:gd name="connsiteX18" fmla="*/ 175260 w 2583180"/>
                  <a:gd name="connsiteY18" fmla="*/ 3093720 h 4040313"/>
                  <a:gd name="connsiteX19" fmla="*/ 100013 w 2583180"/>
                  <a:gd name="connsiteY19" fmla="*/ 3246120 h 4040313"/>
                  <a:gd name="connsiteX20" fmla="*/ 114300 w 2583180"/>
                  <a:gd name="connsiteY20" fmla="*/ 3390900 h 4040313"/>
                  <a:gd name="connsiteX21" fmla="*/ 0 w 2583180"/>
                  <a:gd name="connsiteY21" fmla="*/ 3695700 h 4040313"/>
                  <a:gd name="connsiteX22" fmla="*/ 967740 w 2583180"/>
                  <a:gd name="connsiteY22" fmla="*/ 3931920 h 4040313"/>
                  <a:gd name="connsiteX23" fmla="*/ 1052512 w 2583180"/>
                  <a:gd name="connsiteY23" fmla="*/ 3421380 h 4040313"/>
                  <a:gd name="connsiteX24" fmla="*/ 899160 w 2583180"/>
                  <a:gd name="connsiteY24" fmla="*/ 3611880 h 4040313"/>
                  <a:gd name="connsiteX25" fmla="*/ 1209675 w 2583180"/>
                  <a:gd name="connsiteY25" fmla="*/ 3111818 h 4040313"/>
                  <a:gd name="connsiteX26" fmla="*/ 914400 w 2583180"/>
                  <a:gd name="connsiteY26" fmla="*/ 2948940 h 4040313"/>
                  <a:gd name="connsiteX27" fmla="*/ 1356360 w 2583180"/>
                  <a:gd name="connsiteY27" fmla="*/ 3093720 h 4040313"/>
                  <a:gd name="connsiteX28" fmla="*/ 1196340 w 2583180"/>
                  <a:gd name="connsiteY28" fmla="*/ 3086100 h 4040313"/>
                  <a:gd name="connsiteX29" fmla="*/ 1219200 w 2583180"/>
                  <a:gd name="connsiteY29" fmla="*/ 3931920 h 404031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260633 w 2583180"/>
                  <a:gd name="connsiteY28" fmla="*/ 31242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447040 w 2583180"/>
                  <a:gd name="connsiteY15" fmla="*/ 157861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1242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90762 w 2583180"/>
                  <a:gd name="connsiteY3" fmla="*/ 3156585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07907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36984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25078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3180" h="4059793">
                    <a:moveTo>
                      <a:pt x="1219200" y="3931920"/>
                    </a:moveTo>
                    <a:cubicBezTo>
                      <a:pt x="1618615" y="4172585"/>
                      <a:pt x="2041842" y="4013200"/>
                      <a:pt x="2331720" y="3939540"/>
                    </a:cubicBezTo>
                    <a:cubicBezTo>
                      <a:pt x="2274253" y="3716337"/>
                      <a:pt x="2281079" y="3490753"/>
                      <a:pt x="2333149" y="3267551"/>
                    </a:cubicBezTo>
                    <a:cubicBezTo>
                      <a:pt x="2321401" y="3226593"/>
                      <a:pt x="2297748" y="3188018"/>
                      <a:pt x="2283619" y="3161348"/>
                    </a:cubicBezTo>
                    <a:lnTo>
                      <a:pt x="2255520" y="3291840"/>
                    </a:lnTo>
                    <a:cubicBezTo>
                      <a:pt x="2273300" y="3182620"/>
                      <a:pt x="2312511" y="3082925"/>
                      <a:pt x="2308860" y="2964180"/>
                    </a:cubicBezTo>
                    <a:lnTo>
                      <a:pt x="2286000" y="2788920"/>
                    </a:lnTo>
                    <a:lnTo>
                      <a:pt x="2118360" y="3406140"/>
                    </a:lnTo>
                    <a:cubicBezTo>
                      <a:pt x="2189480" y="3114040"/>
                      <a:pt x="2284411" y="2824322"/>
                      <a:pt x="2334100" y="2525078"/>
                    </a:cubicBezTo>
                    <a:lnTo>
                      <a:pt x="2300764" y="2314098"/>
                    </a:lnTo>
                    <a:cubicBezTo>
                      <a:pt x="2328704" y="2034698"/>
                      <a:pt x="2362200" y="1764030"/>
                      <a:pt x="2415540" y="1478280"/>
                    </a:cubicBezTo>
                    <a:cubicBezTo>
                      <a:pt x="2553970" y="1334770"/>
                      <a:pt x="2527300" y="1153160"/>
                      <a:pt x="2583180" y="990600"/>
                    </a:cubicBezTo>
                    <a:cubicBezTo>
                      <a:pt x="2540000" y="647700"/>
                      <a:pt x="2471420" y="330200"/>
                      <a:pt x="2415540" y="0"/>
                    </a:cubicBezTo>
                    <a:lnTo>
                      <a:pt x="662940" y="106680"/>
                    </a:lnTo>
                    <a:cubicBezTo>
                      <a:pt x="541020" y="345440"/>
                      <a:pt x="361950" y="609600"/>
                      <a:pt x="297180" y="822960"/>
                    </a:cubicBezTo>
                    <a:cubicBezTo>
                      <a:pt x="361950" y="1043093"/>
                      <a:pt x="433070" y="1225127"/>
                      <a:pt x="396240" y="1597660"/>
                    </a:cubicBezTo>
                    <a:lnTo>
                      <a:pt x="381000" y="2042160"/>
                    </a:lnTo>
                    <a:cubicBezTo>
                      <a:pt x="327660" y="2209800"/>
                      <a:pt x="255270" y="2367915"/>
                      <a:pt x="220980" y="2545080"/>
                    </a:cubicBezTo>
                    <a:cubicBezTo>
                      <a:pt x="167640" y="2727960"/>
                      <a:pt x="223838" y="2910840"/>
                      <a:pt x="175260" y="3093720"/>
                    </a:cubicBezTo>
                    <a:cubicBezTo>
                      <a:pt x="150178" y="3144520"/>
                      <a:pt x="110807" y="3176270"/>
                      <a:pt x="100013" y="3246120"/>
                    </a:cubicBezTo>
                    <a:cubicBezTo>
                      <a:pt x="95250" y="3303905"/>
                      <a:pt x="109538" y="3342640"/>
                      <a:pt x="114300" y="3390900"/>
                    </a:cubicBezTo>
                    <a:cubicBezTo>
                      <a:pt x="76200" y="3492500"/>
                      <a:pt x="4762" y="3579813"/>
                      <a:pt x="0" y="3695700"/>
                    </a:cubicBezTo>
                    <a:cubicBezTo>
                      <a:pt x="170180" y="3855402"/>
                      <a:pt x="407035" y="4005580"/>
                      <a:pt x="967740" y="3931920"/>
                    </a:cubicBezTo>
                    <a:lnTo>
                      <a:pt x="1050131" y="3402330"/>
                    </a:lnTo>
                    <a:lnTo>
                      <a:pt x="899160" y="3611880"/>
                    </a:lnTo>
                    <a:cubicBezTo>
                      <a:pt x="1029653" y="3429318"/>
                      <a:pt x="1145859" y="3261044"/>
                      <a:pt x="1202532" y="3078481"/>
                    </a:cubicBezTo>
                    <a:lnTo>
                      <a:pt x="914400" y="2948940"/>
                    </a:lnTo>
                    <a:cubicBezTo>
                      <a:pt x="1061720" y="3030538"/>
                      <a:pt x="1216184" y="3088322"/>
                      <a:pt x="1377791" y="3115151"/>
                    </a:cubicBezTo>
                    <a:lnTo>
                      <a:pt x="1210627" y="3083719"/>
                    </a:lnTo>
                    <a:cubicBezTo>
                      <a:pt x="1218247" y="3365659"/>
                      <a:pt x="1249679" y="3635692"/>
                      <a:pt x="1219200" y="3931920"/>
                    </a:cubicBezTo>
                    <a:close/>
                  </a:path>
                </a:pathLst>
              </a:custGeom>
              <a:gradFill flip="none" rotWithShape="1">
                <a:gsLst>
                  <a:gs pos="64000">
                    <a:srgbClr val="058004"/>
                  </a:gs>
                  <a:gs pos="100000">
                    <a:srgbClr val="183907"/>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9" name="Group 18">
                <a:extLst>
                  <a:ext uri="{FF2B5EF4-FFF2-40B4-BE49-F238E27FC236}">
                    <a16:creationId xmlns:a16="http://schemas.microsoft.com/office/drawing/2014/main" id="{C68024D3-EFCB-A956-6E72-77E3CE9B740E}"/>
                  </a:ext>
                </a:extLst>
              </p:cNvPr>
              <p:cNvGrpSpPr/>
              <p:nvPr/>
            </p:nvGrpSpPr>
            <p:grpSpPr>
              <a:xfrm>
                <a:off x="1447693" y="89808"/>
                <a:ext cx="4586287" cy="3809999"/>
                <a:chOff x="1879450" y="299358"/>
                <a:chExt cx="4586287" cy="3809999"/>
              </a:xfrm>
            </p:grpSpPr>
            <p:sp>
              <p:nvSpPr>
                <p:cNvPr id="39" name="Oval 38">
                  <a:extLst>
                    <a:ext uri="{FF2B5EF4-FFF2-40B4-BE49-F238E27FC236}">
                      <a16:creationId xmlns:a16="http://schemas.microsoft.com/office/drawing/2014/main" id="{54222704-3A71-B75D-E432-21A3917ABAFF}"/>
                    </a:ext>
                  </a:extLst>
                </p:cNvPr>
                <p:cNvSpPr/>
                <p:nvPr/>
              </p:nvSpPr>
              <p:spPr>
                <a:xfrm>
                  <a:off x="2670712" y="1075416"/>
                  <a:ext cx="2975951" cy="276128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65A7F8D0-3FA9-75C6-89D7-D55CA0789F28}"/>
                    </a:ext>
                  </a:extLst>
                </p:cNvPr>
                <p:cNvSpPr/>
                <p:nvPr/>
              </p:nvSpPr>
              <p:spPr>
                <a:xfrm>
                  <a:off x="1879450" y="299358"/>
                  <a:ext cx="4586287" cy="3809999"/>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BC0190A3-9DD6-8E42-6B03-4C241B433B36}"/>
                    </a:ext>
                  </a:extLst>
                </p:cNvPr>
                <p:cNvSpPr/>
                <p:nvPr/>
              </p:nvSpPr>
              <p:spPr>
                <a:xfrm>
                  <a:off x="2670713" y="1557141"/>
                  <a:ext cx="3441713" cy="1183249"/>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Oval 9">
                  <a:extLst>
                    <a:ext uri="{FF2B5EF4-FFF2-40B4-BE49-F238E27FC236}">
                      <a16:creationId xmlns:a16="http://schemas.microsoft.com/office/drawing/2014/main" id="{51F8D539-1E03-ED7B-772D-32FECDF6F915}"/>
                    </a:ext>
                  </a:extLst>
                </p:cNvPr>
                <p:cNvSpPr/>
                <p:nvPr/>
              </p:nvSpPr>
              <p:spPr>
                <a:xfrm>
                  <a:off x="4197404" y="1803148"/>
                  <a:ext cx="1279418" cy="868075"/>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chemeClr val="tx1"/>
                    </a:gs>
                    <a:gs pos="66000">
                      <a:schemeClr val="tx1"/>
                    </a:gs>
                    <a:gs pos="56000">
                      <a:srgbClr val="525F79"/>
                    </a:gs>
                  </a:gsLst>
                  <a:lin ang="19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Oval 9">
                  <a:extLst>
                    <a:ext uri="{FF2B5EF4-FFF2-40B4-BE49-F238E27FC236}">
                      <a16:creationId xmlns:a16="http://schemas.microsoft.com/office/drawing/2014/main" id="{231340EB-F3E3-239F-3808-9521032D49A8}"/>
                    </a:ext>
                  </a:extLst>
                </p:cNvPr>
                <p:cNvSpPr/>
                <p:nvPr/>
              </p:nvSpPr>
              <p:spPr>
                <a:xfrm rot="1321540" flipH="1">
                  <a:off x="2720498" y="1636628"/>
                  <a:ext cx="1083120" cy="816144"/>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chemeClr val="tx1"/>
                    </a:gs>
                    <a:gs pos="66000">
                      <a:schemeClr val="tx1"/>
                    </a:gs>
                    <a:gs pos="56000">
                      <a:srgbClr val="525F79"/>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B4C7DEEA-C7E5-C4CF-D0DC-DC506A2931A8}"/>
                    </a:ext>
                  </a:extLst>
                </p:cNvPr>
                <p:cNvSpPr/>
                <p:nvPr/>
              </p:nvSpPr>
              <p:spPr>
                <a:xfrm>
                  <a:off x="3201470" y="2764809"/>
                  <a:ext cx="1776412" cy="650084"/>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chemeClr val="bg1"/>
                    </a:gs>
                    <a:gs pos="65000">
                      <a:srgbClr val="2C2C2C"/>
                    </a:gs>
                  </a:gsLst>
                  <a:lin ang="16800000" scaled="0"/>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0" name="Freeform: Shape 19">
                <a:extLst>
                  <a:ext uri="{FF2B5EF4-FFF2-40B4-BE49-F238E27FC236}">
                    <a16:creationId xmlns:a16="http://schemas.microsoft.com/office/drawing/2014/main" id="{E59688FB-7BCB-9320-3D0F-5B5565CDBC36}"/>
                  </a:ext>
                </a:extLst>
              </p:cNvPr>
              <p:cNvSpPr/>
              <p:nvPr/>
            </p:nvSpPr>
            <p:spPr>
              <a:xfrm>
                <a:off x="4391415" y="4033148"/>
                <a:ext cx="330993" cy="692943"/>
              </a:xfrm>
              <a:custGeom>
                <a:avLst/>
                <a:gdLst>
                  <a:gd name="connsiteX0" fmla="*/ 0 w 321468"/>
                  <a:gd name="connsiteY0" fmla="*/ 697706 h 697706"/>
                  <a:gd name="connsiteX1" fmla="*/ 321468 w 321468"/>
                  <a:gd name="connsiteY1" fmla="*/ 0 h 697706"/>
                  <a:gd name="connsiteX2" fmla="*/ 0 w 321468"/>
                  <a:gd name="connsiteY2" fmla="*/ 697706 h 697706"/>
                  <a:gd name="connsiteX0" fmla="*/ 0 w 330993"/>
                  <a:gd name="connsiteY0" fmla="*/ 692943 h 692943"/>
                  <a:gd name="connsiteX1" fmla="*/ 330993 w 330993"/>
                  <a:gd name="connsiteY1" fmla="*/ 0 h 692943"/>
                  <a:gd name="connsiteX2" fmla="*/ 0 w 330993"/>
                  <a:gd name="connsiteY2" fmla="*/ 692943 h 692943"/>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65945 w 396938"/>
                  <a:gd name="connsiteY0" fmla="*/ 692943 h 720685"/>
                  <a:gd name="connsiteX1" fmla="*/ 396938 w 396938"/>
                  <a:gd name="connsiteY1" fmla="*/ 0 h 720685"/>
                  <a:gd name="connsiteX2" fmla="*/ 65945 w 396938"/>
                  <a:gd name="connsiteY2" fmla="*/ 692943 h 720685"/>
                  <a:gd name="connsiteX0" fmla="*/ 65945 w 396938"/>
                  <a:gd name="connsiteY0" fmla="*/ 692943 h 720685"/>
                  <a:gd name="connsiteX1" fmla="*/ 396938 w 396938"/>
                  <a:gd name="connsiteY1" fmla="*/ 0 h 720685"/>
                  <a:gd name="connsiteX2" fmla="*/ 65945 w 396938"/>
                  <a:gd name="connsiteY2" fmla="*/ 692943 h 720685"/>
                  <a:gd name="connsiteX0" fmla="*/ 43620 w 374613"/>
                  <a:gd name="connsiteY0" fmla="*/ 692943 h 730225"/>
                  <a:gd name="connsiteX1" fmla="*/ 374613 w 374613"/>
                  <a:gd name="connsiteY1" fmla="*/ 0 h 730225"/>
                  <a:gd name="connsiteX2" fmla="*/ 43620 w 374613"/>
                  <a:gd name="connsiteY2" fmla="*/ 692943 h 730225"/>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Lst>
                <a:ahLst/>
                <a:cxnLst>
                  <a:cxn ang="0">
                    <a:pos x="connsiteX0" y="connsiteY0"/>
                  </a:cxn>
                  <a:cxn ang="0">
                    <a:pos x="connsiteX1" y="connsiteY1"/>
                  </a:cxn>
                  <a:cxn ang="0">
                    <a:pos x="connsiteX2" y="connsiteY2"/>
                  </a:cxn>
                </a:cxnLst>
                <a:rect l="l" t="t" r="r" b="b"/>
                <a:pathLst>
                  <a:path w="330993" h="692943">
                    <a:moveTo>
                      <a:pt x="0" y="692943"/>
                    </a:moveTo>
                    <a:cubicBezTo>
                      <a:pt x="87313" y="526255"/>
                      <a:pt x="211137" y="400050"/>
                      <a:pt x="330993" y="0"/>
                    </a:cubicBezTo>
                    <a:cubicBezTo>
                      <a:pt x="301625" y="254793"/>
                      <a:pt x="162719" y="504825"/>
                      <a:pt x="0" y="692943"/>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F98A8F-1B47-5AC2-DACD-8C21436B0CA8}"/>
                  </a:ext>
                </a:extLst>
              </p:cNvPr>
              <p:cNvSpPr/>
              <p:nvPr/>
            </p:nvSpPr>
            <p:spPr>
              <a:xfrm rot="19635633" flipH="1">
                <a:off x="4704600" y="2930381"/>
                <a:ext cx="1679844" cy="1218169"/>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22" name="Group 21">
                <a:extLst>
                  <a:ext uri="{FF2B5EF4-FFF2-40B4-BE49-F238E27FC236}">
                    <a16:creationId xmlns:a16="http://schemas.microsoft.com/office/drawing/2014/main" id="{E71F4114-364E-AAD8-3C72-A0B1E490FB1A}"/>
                  </a:ext>
                </a:extLst>
              </p:cNvPr>
              <p:cNvGrpSpPr/>
              <p:nvPr/>
            </p:nvGrpSpPr>
            <p:grpSpPr>
              <a:xfrm>
                <a:off x="2238956" y="5692599"/>
                <a:ext cx="333729" cy="1073057"/>
                <a:chOff x="606929" y="8546302"/>
                <a:chExt cx="333729" cy="1073057"/>
              </a:xfrm>
            </p:grpSpPr>
            <p:sp>
              <p:nvSpPr>
                <p:cNvPr id="37" name="Freeform: Shape 36">
                  <a:extLst>
                    <a:ext uri="{FF2B5EF4-FFF2-40B4-BE49-F238E27FC236}">
                      <a16:creationId xmlns:a16="http://schemas.microsoft.com/office/drawing/2014/main" id="{28B23420-FC72-E34F-C96B-6A29F6AAFA69}"/>
                    </a:ext>
                  </a:extLst>
                </p:cNvPr>
                <p:cNvSpPr/>
                <p:nvPr/>
              </p:nvSpPr>
              <p:spPr>
                <a:xfrm>
                  <a:off x="606929" y="8546302"/>
                  <a:ext cx="116587" cy="1073057"/>
                </a:xfrm>
                <a:custGeom>
                  <a:avLst/>
                  <a:gdLst>
                    <a:gd name="connsiteX0" fmla="*/ 76200 w 100013"/>
                    <a:gd name="connsiteY0" fmla="*/ 0 h 1097756"/>
                    <a:gd name="connsiteX1" fmla="*/ 100013 w 100013"/>
                    <a:gd name="connsiteY1" fmla="*/ 1073944 h 1097756"/>
                    <a:gd name="connsiteX2" fmla="*/ 0 w 100013"/>
                    <a:gd name="connsiteY2" fmla="*/ 1097756 h 1097756"/>
                    <a:gd name="connsiteX3" fmla="*/ 80963 w 100013"/>
                    <a:gd name="connsiteY3" fmla="*/ 1090613 h 1097756"/>
                    <a:gd name="connsiteX4" fmla="*/ 76200 w 100013"/>
                    <a:gd name="connsiteY4" fmla="*/ 0 h 1097756"/>
                    <a:gd name="connsiteX0" fmla="*/ 85725 w 109538"/>
                    <a:gd name="connsiteY0" fmla="*/ 0 h 1090613"/>
                    <a:gd name="connsiteX1" fmla="*/ 109538 w 109538"/>
                    <a:gd name="connsiteY1" fmla="*/ 1073944 h 1090613"/>
                    <a:gd name="connsiteX2" fmla="*/ 0 w 109538"/>
                    <a:gd name="connsiteY2" fmla="*/ 1038225 h 1090613"/>
                    <a:gd name="connsiteX3" fmla="*/ 90488 w 109538"/>
                    <a:gd name="connsiteY3" fmla="*/ 1090613 h 1090613"/>
                    <a:gd name="connsiteX4" fmla="*/ 85725 w 109538"/>
                    <a:gd name="connsiteY4" fmla="*/ 0 h 1090613"/>
                    <a:gd name="connsiteX0" fmla="*/ 85725 w 109538"/>
                    <a:gd name="connsiteY0" fmla="*/ 0 h 1073944"/>
                    <a:gd name="connsiteX1" fmla="*/ 109538 w 109538"/>
                    <a:gd name="connsiteY1" fmla="*/ 1073944 h 1073944"/>
                    <a:gd name="connsiteX2" fmla="*/ 0 w 109538"/>
                    <a:gd name="connsiteY2" fmla="*/ 1038225 h 1073944"/>
                    <a:gd name="connsiteX3" fmla="*/ 73819 w 109538"/>
                    <a:gd name="connsiteY3" fmla="*/ 1012032 h 1073944"/>
                    <a:gd name="connsiteX4" fmla="*/ 85725 w 109538"/>
                    <a:gd name="connsiteY4" fmla="*/ 0 h 1073944"/>
                    <a:gd name="connsiteX0" fmla="*/ 85725 w 85842"/>
                    <a:gd name="connsiteY0" fmla="*/ 0 h 1038225"/>
                    <a:gd name="connsiteX1" fmla="*/ 85726 w 85842"/>
                    <a:gd name="connsiteY1" fmla="*/ 973932 h 1038225"/>
                    <a:gd name="connsiteX2" fmla="*/ 0 w 85842"/>
                    <a:gd name="connsiteY2" fmla="*/ 1038225 h 1038225"/>
                    <a:gd name="connsiteX3" fmla="*/ 73819 w 85842"/>
                    <a:gd name="connsiteY3" fmla="*/ 1012032 h 1038225"/>
                    <a:gd name="connsiteX4" fmla="*/ 85725 w 85842"/>
                    <a:gd name="connsiteY4" fmla="*/ 0 h 1038225"/>
                    <a:gd name="connsiteX0" fmla="*/ 85725 w 100014"/>
                    <a:gd name="connsiteY0" fmla="*/ 0 h 1045370"/>
                    <a:gd name="connsiteX1" fmla="*/ 100014 w 100014"/>
                    <a:gd name="connsiteY1" fmla="*/ 1045370 h 1045370"/>
                    <a:gd name="connsiteX2" fmla="*/ 0 w 100014"/>
                    <a:gd name="connsiteY2" fmla="*/ 1038225 h 1045370"/>
                    <a:gd name="connsiteX3" fmla="*/ 73819 w 100014"/>
                    <a:gd name="connsiteY3" fmla="*/ 1012032 h 1045370"/>
                    <a:gd name="connsiteX4" fmla="*/ 85725 w 100014"/>
                    <a:gd name="connsiteY4" fmla="*/ 0 h 1045370"/>
                    <a:gd name="connsiteX0" fmla="*/ 85725 w 100014"/>
                    <a:gd name="connsiteY0" fmla="*/ 0 h 1054785"/>
                    <a:gd name="connsiteX1" fmla="*/ 100014 w 100014"/>
                    <a:gd name="connsiteY1" fmla="*/ 1045370 h 1054785"/>
                    <a:gd name="connsiteX2" fmla="*/ 0 w 100014"/>
                    <a:gd name="connsiteY2" fmla="*/ 1038225 h 1054785"/>
                    <a:gd name="connsiteX3" fmla="*/ 73819 w 100014"/>
                    <a:gd name="connsiteY3" fmla="*/ 1012032 h 1054785"/>
                    <a:gd name="connsiteX4" fmla="*/ 85725 w 100014"/>
                    <a:gd name="connsiteY4" fmla="*/ 0 h 1054785"/>
                    <a:gd name="connsiteX0" fmla="*/ 95250 w 109539"/>
                    <a:gd name="connsiteY0" fmla="*/ 0 h 1055867"/>
                    <a:gd name="connsiteX1" fmla="*/ 109539 w 109539"/>
                    <a:gd name="connsiteY1" fmla="*/ 1045370 h 1055867"/>
                    <a:gd name="connsiteX2" fmla="*/ 0 w 109539"/>
                    <a:gd name="connsiteY2" fmla="*/ 1042988 h 1055867"/>
                    <a:gd name="connsiteX3" fmla="*/ 83344 w 109539"/>
                    <a:gd name="connsiteY3" fmla="*/ 1012032 h 1055867"/>
                    <a:gd name="connsiteX4" fmla="*/ 95250 w 109539"/>
                    <a:gd name="connsiteY4" fmla="*/ 0 h 1055867"/>
                    <a:gd name="connsiteX0" fmla="*/ 95250 w 109539"/>
                    <a:gd name="connsiteY0" fmla="*/ 0 h 1062082"/>
                    <a:gd name="connsiteX1" fmla="*/ 109539 w 109539"/>
                    <a:gd name="connsiteY1" fmla="*/ 1045370 h 1062082"/>
                    <a:gd name="connsiteX2" fmla="*/ 0 w 109539"/>
                    <a:gd name="connsiteY2" fmla="*/ 1042988 h 1062082"/>
                    <a:gd name="connsiteX3" fmla="*/ 83344 w 109539"/>
                    <a:gd name="connsiteY3" fmla="*/ 1012032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11920"/>
                    <a:gd name="connsiteY0" fmla="*/ 0 h 1059701"/>
                    <a:gd name="connsiteX1" fmla="*/ 111920 w 111920"/>
                    <a:gd name="connsiteY1" fmla="*/ 1040607 h 1059701"/>
                    <a:gd name="connsiteX2" fmla="*/ 0 w 111920"/>
                    <a:gd name="connsiteY2" fmla="*/ 1042988 h 1059701"/>
                    <a:gd name="connsiteX3" fmla="*/ 95250 w 111920"/>
                    <a:gd name="connsiteY3" fmla="*/ 1028700 h 1059701"/>
                    <a:gd name="connsiteX4" fmla="*/ 95250 w 111920"/>
                    <a:gd name="connsiteY4" fmla="*/ 0 h 1059701"/>
                    <a:gd name="connsiteX0" fmla="*/ 95250 w 114005"/>
                    <a:gd name="connsiteY0" fmla="*/ 0 h 1059701"/>
                    <a:gd name="connsiteX1" fmla="*/ 111920 w 114005"/>
                    <a:gd name="connsiteY1" fmla="*/ 1040607 h 1059701"/>
                    <a:gd name="connsiteX2" fmla="*/ 0 w 114005"/>
                    <a:gd name="connsiteY2" fmla="*/ 1042988 h 1059701"/>
                    <a:gd name="connsiteX3" fmla="*/ 95250 w 114005"/>
                    <a:gd name="connsiteY3" fmla="*/ 1028700 h 1059701"/>
                    <a:gd name="connsiteX4" fmla="*/ 95250 w 114005"/>
                    <a:gd name="connsiteY4" fmla="*/ 0 h 1059701"/>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9537 w 116587"/>
                    <a:gd name="connsiteY3" fmla="*/ 1028700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97631 w 116587"/>
                    <a:gd name="connsiteY3" fmla="*/ 1031081 h 1073792"/>
                    <a:gd name="connsiteX4" fmla="*/ 95250 w 116587"/>
                    <a:gd name="connsiteY4" fmla="*/ 0 h 1073792"/>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100012 w 116587"/>
                    <a:gd name="connsiteY3" fmla="*/ 1031081 h 1073057"/>
                    <a:gd name="connsiteX4" fmla="*/ 95250 w 116587"/>
                    <a:gd name="connsiteY4" fmla="*/ 0 h 107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87" h="1073057">
                      <a:moveTo>
                        <a:pt x="95250" y="0"/>
                      </a:moveTo>
                      <a:cubicBezTo>
                        <a:pt x="95250" y="324644"/>
                        <a:pt x="128589" y="715963"/>
                        <a:pt x="111920" y="1040607"/>
                      </a:cubicBezTo>
                      <a:cubicBezTo>
                        <a:pt x="97631" y="1069181"/>
                        <a:pt x="42864" y="1095376"/>
                        <a:pt x="0" y="1042988"/>
                      </a:cubicBezTo>
                      <a:cubicBezTo>
                        <a:pt x="50800" y="1064419"/>
                        <a:pt x="77787" y="1045369"/>
                        <a:pt x="100012" y="1031081"/>
                      </a:cubicBezTo>
                      <a:cubicBezTo>
                        <a:pt x="93661" y="669924"/>
                        <a:pt x="96838" y="363538"/>
                        <a:pt x="95250"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DF1CC85A-AD2C-A91F-579D-F069CDE14B1E}"/>
                    </a:ext>
                  </a:extLst>
                </p:cNvPr>
                <p:cNvSpPr/>
                <p:nvPr/>
              </p:nvSpPr>
              <p:spPr>
                <a:xfrm>
                  <a:off x="833501" y="8593927"/>
                  <a:ext cx="107157" cy="661987"/>
                </a:xfrm>
                <a:custGeom>
                  <a:avLst/>
                  <a:gdLst>
                    <a:gd name="connsiteX0" fmla="*/ 0 w 100012"/>
                    <a:gd name="connsiteY0" fmla="*/ 0 h 650081"/>
                    <a:gd name="connsiteX1" fmla="*/ 100012 w 100012"/>
                    <a:gd name="connsiteY1" fmla="*/ 650081 h 650081"/>
                    <a:gd name="connsiteX2" fmla="*/ 0 w 100012"/>
                    <a:gd name="connsiteY2" fmla="*/ 0 h 650081"/>
                    <a:gd name="connsiteX0" fmla="*/ 0 w 100238"/>
                    <a:gd name="connsiteY0" fmla="*/ 0 h 693694"/>
                    <a:gd name="connsiteX1" fmla="*/ 100012 w 100238"/>
                    <a:gd name="connsiteY1" fmla="*/ 650081 h 693694"/>
                    <a:gd name="connsiteX2" fmla="*/ 0 w 100238"/>
                    <a:gd name="connsiteY2" fmla="*/ 0 h 693694"/>
                    <a:gd name="connsiteX0" fmla="*/ 0 w 103330"/>
                    <a:gd name="connsiteY0" fmla="*/ 0 h 693694"/>
                    <a:gd name="connsiteX1" fmla="*/ 100012 w 103330"/>
                    <a:gd name="connsiteY1" fmla="*/ 650081 h 693694"/>
                    <a:gd name="connsiteX2" fmla="*/ 0 w 103330"/>
                    <a:gd name="connsiteY2" fmla="*/ 0 h 693694"/>
                    <a:gd name="connsiteX0" fmla="*/ 10654 w 114476"/>
                    <a:gd name="connsiteY0" fmla="*/ 45096 h 739030"/>
                    <a:gd name="connsiteX1" fmla="*/ 110666 w 114476"/>
                    <a:gd name="connsiteY1" fmla="*/ 695177 h 739030"/>
                    <a:gd name="connsiteX2" fmla="*/ 10654 w 114476"/>
                    <a:gd name="connsiteY2" fmla="*/ 45096 h 739030"/>
                    <a:gd name="connsiteX0" fmla="*/ 6719 w 122701"/>
                    <a:gd name="connsiteY0" fmla="*/ 37374 h 689653"/>
                    <a:gd name="connsiteX1" fmla="*/ 106731 w 122701"/>
                    <a:gd name="connsiteY1" fmla="*/ 687455 h 689653"/>
                    <a:gd name="connsiteX2" fmla="*/ 6719 w 122701"/>
                    <a:gd name="connsiteY2" fmla="*/ 37374 h 689653"/>
                    <a:gd name="connsiteX0" fmla="*/ 12740 w 112752"/>
                    <a:gd name="connsiteY0" fmla="*/ 51374 h 703653"/>
                    <a:gd name="connsiteX1" fmla="*/ 112752 w 112752"/>
                    <a:gd name="connsiteY1" fmla="*/ 701455 h 703653"/>
                    <a:gd name="connsiteX2" fmla="*/ 12740 w 112752"/>
                    <a:gd name="connsiteY2" fmla="*/ 51374 h 703653"/>
                    <a:gd name="connsiteX0" fmla="*/ 12740 w 112752"/>
                    <a:gd name="connsiteY0" fmla="*/ 51374 h 703653"/>
                    <a:gd name="connsiteX1" fmla="*/ 112752 w 112752"/>
                    <a:gd name="connsiteY1" fmla="*/ 701455 h 703653"/>
                    <a:gd name="connsiteX2" fmla="*/ 12740 w 112752"/>
                    <a:gd name="connsiteY2" fmla="*/ 51374 h 703653"/>
                    <a:gd name="connsiteX0" fmla="*/ 25799 w 125811"/>
                    <a:gd name="connsiteY0" fmla="*/ 0 h 652279"/>
                    <a:gd name="connsiteX1" fmla="*/ 125811 w 125811"/>
                    <a:gd name="connsiteY1" fmla="*/ 650081 h 652279"/>
                    <a:gd name="connsiteX2" fmla="*/ 25799 w 125811"/>
                    <a:gd name="connsiteY2" fmla="*/ 0 h 652279"/>
                    <a:gd name="connsiteX0" fmla="*/ 0 w 151512"/>
                    <a:gd name="connsiteY0" fmla="*/ 0 h 652279"/>
                    <a:gd name="connsiteX1" fmla="*/ 100012 w 151512"/>
                    <a:gd name="connsiteY1" fmla="*/ 650081 h 652279"/>
                    <a:gd name="connsiteX2" fmla="*/ 0 w 151512"/>
                    <a:gd name="connsiteY2" fmla="*/ 0 h 652279"/>
                    <a:gd name="connsiteX0" fmla="*/ 19264 w 170776"/>
                    <a:gd name="connsiteY0" fmla="*/ 0 h 652300"/>
                    <a:gd name="connsiteX1" fmla="*/ 119276 w 170776"/>
                    <a:gd name="connsiteY1" fmla="*/ 650081 h 652300"/>
                    <a:gd name="connsiteX2" fmla="*/ 19264 w 170776"/>
                    <a:gd name="connsiteY2" fmla="*/ 0 h 652300"/>
                    <a:gd name="connsiteX0" fmla="*/ 19264 w 220183"/>
                    <a:gd name="connsiteY0" fmla="*/ 0 h 652300"/>
                    <a:gd name="connsiteX1" fmla="*/ 119276 w 220183"/>
                    <a:gd name="connsiteY1" fmla="*/ 650081 h 652300"/>
                    <a:gd name="connsiteX2" fmla="*/ 19264 w 220183"/>
                    <a:gd name="connsiteY2" fmla="*/ 0 h 652300"/>
                    <a:gd name="connsiteX0" fmla="*/ 24763 w 225682"/>
                    <a:gd name="connsiteY0" fmla="*/ 0 h 650081"/>
                    <a:gd name="connsiteX1" fmla="*/ 124775 w 225682"/>
                    <a:gd name="connsiteY1" fmla="*/ 650081 h 650081"/>
                    <a:gd name="connsiteX2" fmla="*/ 24763 w 225682"/>
                    <a:gd name="connsiteY2" fmla="*/ 0 h 650081"/>
                    <a:gd name="connsiteX0" fmla="*/ 24763 w 180325"/>
                    <a:gd name="connsiteY0" fmla="*/ 0 h 650081"/>
                    <a:gd name="connsiteX1" fmla="*/ 124775 w 180325"/>
                    <a:gd name="connsiteY1" fmla="*/ 650081 h 650081"/>
                    <a:gd name="connsiteX2" fmla="*/ 24763 w 180325"/>
                    <a:gd name="connsiteY2" fmla="*/ 0 h 650081"/>
                    <a:gd name="connsiteX0" fmla="*/ 24763 w 189603"/>
                    <a:gd name="connsiteY0" fmla="*/ 0 h 650081"/>
                    <a:gd name="connsiteX1" fmla="*/ 124775 w 189603"/>
                    <a:gd name="connsiteY1" fmla="*/ 650081 h 650081"/>
                    <a:gd name="connsiteX2" fmla="*/ 24763 w 189603"/>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4144 w 104156"/>
                    <a:gd name="connsiteY0" fmla="*/ 0 h 650081"/>
                    <a:gd name="connsiteX1" fmla="*/ 104156 w 104156"/>
                    <a:gd name="connsiteY1" fmla="*/ 650081 h 650081"/>
                    <a:gd name="connsiteX2" fmla="*/ 4144 w 104156"/>
                    <a:gd name="connsiteY2" fmla="*/ 0 h 650081"/>
                    <a:gd name="connsiteX0" fmla="*/ 3258 w 110414"/>
                    <a:gd name="connsiteY0" fmla="*/ 0 h 661987"/>
                    <a:gd name="connsiteX1" fmla="*/ 110414 w 110414"/>
                    <a:gd name="connsiteY1" fmla="*/ 661987 h 661987"/>
                    <a:gd name="connsiteX2" fmla="*/ 3258 w 110414"/>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Lst>
                  <a:ahLst/>
                  <a:cxnLst>
                    <a:cxn ang="0">
                      <a:pos x="connsiteX0" y="connsiteY0"/>
                    </a:cxn>
                    <a:cxn ang="0">
                      <a:pos x="connsiteX1" y="connsiteY1"/>
                    </a:cxn>
                    <a:cxn ang="0">
                      <a:pos x="connsiteX2" y="connsiteY2"/>
                    </a:cxn>
                  </a:cxnLst>
                  <a:rect l="l" t="t" r="r" b="b"/>
                  <a:pathLst>
                    <a:path w="107157" h="661987">
                      <a:moveTo>
                        <a:pt x="1" y="0"/>
                      </a:moveTo>
                      <a:cubicBezTo>
                        <a:pt x="23816" y="169069"/>
                        <a:pt x="102395" y="553639"/>
                        <a:pt x="107157" y="661987"/>
                      </a:cubicBezTo>
                      <a:cubicBezTo>
                        <a:pt x="59529" y="481012"/>
                        <a:pt x="0" y="111919"/>
                        <a:pt x="1"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23" name="Group 22">
                <a:extLst>
                  <a:ext uri="{FF2B5EF4-FFF2-40B4-BE49-F238E27FC236}">
                    <a16:creationId xmlns:a16="http://schemas.microsoft.com/office/drawing/2014/main" id="{34639147-8E7C-AE86-5EAF-2C6083A87574}"/>
                  </a:ext>
                </a:extLst>
              </p:cNvPr>
              <p:cNvGrpSpPr/>
              <p:nvPr/>
            </p:nvGrpSpPr>
            <p:grpSpPr>
              <a:xfrm flipH="1">
                <a:off x="3587396" y="7431580"/>
                <a:ext cx="1635919" cy="2019994"/>
                <a:chOff x="4467581" y="8456186"/>
                <a:chExt cx="1635919" cy="2019994"/>
              </a:xfrm>
            </p:grpSpPr>
            <p:sp>
              <p:nvSpPr>
                <p:cNvPr id="35" name="Freeform: Shape 34">
                  <a:extLst>
                    <a:ext uri="{FF2B5EF4-FFF2-40B4-BE49-F238E27FC236}">
                      <a16:creationId xmlns:a16="http://schemas.microsoft.com/office/drawing/2014/main" id="{7BB8DFC3-5465-2A02-6CD5-EFC9E1EED8E5}"/>
                    </a:ext>
                  </a:extLst>
                </p:cNvPr>
                <p:cNvSpPr/>
                <p:nvPr/>
              </p:nvSpPr>
              <p:spPr>
                <a:xfrm>
                  <a:off x="4467581" y="8456186"/>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6F436307-9052-27E5-78B4-14BF0F475093}"/>
                    </a:ext>
                  </a:extLst>
                </p:cNvPr>
                <p:cNvSpPr/>
                <p:nvPr/>
              </p:nvSpPr>
              <p:spPr>
                <a:xfrm>
                  <a:off x="5183496" y="8456186"/>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24" name="Group 23">
                <a:extLst>
                  <a:ext uri="{FF2B5EF4-FFF2-40B4-BE49-F238E27FC236}">
                    <a16:creationId xmlns:a16="http://schemas.microsoft.com/office/drawing/2014/main" id="{C35251FB-09B8-11CE-FB0A-A2A70EA4AFFF}"/>
                  </a:ext>
                </a:extLst>
              </p:cNvPr>
              <p:cNvGrpSpPr/>
              <p:nvPr/>
            </p:nvGrpSpPr>
            <p:grpSpPr>
              <a:xfrm>
                <a:off x="1203671" y="7379860"/>
                <a:ext cx="1640099" cy="2019994"/>
                <a:chOff x="1203671" y="7379860"/>
                <a:chExt cx="1640099" cy="2019994"/>
              </a:xfrm>
            </p:grpSpPr>
            <p:sp>
              <p:nvSpPr>
                <p:cNvPr id="32" name="Freeform: Shape 31">
                  <a:extLst>
                    <a:ext uri="{FF2B5EF4-FFF2-40B4-BE49-F238E27FC236}">
                      <a16:creationId xmlns:a16="http://schemas.microsoft.com/office/drawing/2014/main" id="{297893E8-97E9-E4CC-E43D-A9280EBB1367}"/>
                    </a:ext>
                  </a:extLst>
                </p:cNvPr>
                <p:cNvSpPr/>
                <p:nvPr/>
              </p:nvSpPr>
              <p:spPr>
                <a:xfrm>
                  <a:off x="1203671" y="7379860"/>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 name="Freeform: Shape 32">
                  <a:extLst>
                    <a:ext uri="{FF2B5EF4-FFF2-40B4-BE49-F238E27FC236}">
                      <a16:creationId xmlns:a16="http://schemas.microsoft.com/office/drawing/2014/main" id="{3638693C-244B-3843-9CFD-81C9CCA65774}"/>
                    </a:ext>
                  </a:extLst>
                </p:cNvPr>
                <p:cNvSpPr/>
                <p:nvPr/>
              </p:nvSpPr>
              <p:spPr>
                <a:xfrm>
                  <a:off x="1929110" y="7379860"/>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25" name="Group 24">
                <a:extLst>
                  <a:ext uri="{FF2B5EF4-FFF2-40B4-BE49-F238E27FC236}">
                    <a16:creationId xmlns:a16="http://schemas.microsoft.com/office/drawing/2014/main" id="{E8922ADE-959A-0911-8167-83B769FEC2FF}"/>
                  </a:ext>
                </a:extLst>
              </p:cNvPr>
              <p:cNvGrpSpPr/>
              <p:nvPr/>
            </p:nvGrpSpPr>
            <p:grpSpPr>
              <a:xfrm>
                <a:off x="2350672" y="4918465"/>
                <a:ext cx="2151787" cy="805645"/>
                <a:chOff x="1957457" y="4114024"/>
                <a:chExt cx="2151787" cy="805645"/>
              </a:xfrm>
            </p:grpSpPr>
            <p:sp>
              <p:nvSpPr>
                <p:cNvPr id="27" name="Freeform: Shape 26">
                  <a:extLst>
                    <a:ext uri="{FF2B5EF4-FFF2-40B4-BE49-F238E27FC236}">
                      <a16:creationId xmlns:a16="http://schemas.microsoft.com/office/drawing/2014/main" id="{AF575867-C061-3AEF-9309-7F455D925CD9}"/>
                    </a:ext>
                  </a:extLst>
                </p:cNvPr>
                <p:cNvSpPr/>
                <p:nvPr/>
              </p:nvSpPr>
              <p:spPr>
                <a:xfrm>
                  <a:off x="1957457" y="4114024"/>
                  <a:ext cx="2151787" cy="746270"/>
                </a:xfrm>
                <a:custGeom>
                  <a:avLst/>
                  <a:gdLst>
                    <a:gd name="connsiteX0" fmla="*/ 57150 w 2082800"/>
                    <a:gd name="connsiteY0" fmla="*/ 0 h 736600"/>
                    <a:gd name="connsiteX1" fmla="*/ 2082800 w 2082800"/>
                    <a:gd name="connsiteY1" fmla="*/ 241300 h 736600"/>
                    <a:gd name="connsiteX2" fmla="*/ 2012950 w 2082800"/>
                    <a:gd name="connsiteY2" fmla="*/ 736600 h 736600"/>
                    <a:gd name="connsiteX3" fmla="*/ 0 w 2082800"/>
                    <a:gd name="connsiteY3" fmla="*/ 438150 h 736600"/>
                    <a:gd name="connsiteX4" fmla="*/ 57150 w 2082800"/>
                    <a:gd name="connsiteY4" fmla="*/ 0 h 736600"/>
                    <a:gd name="connsiteX0" fmla="*/ 57150 w 2082800"/>
                    <a:gd name="connsiteY0" fmla="*/ 0 h 677069"/>
                    <a:gd name="connsiteX1" fmla="*/ 2082800 w 2082800"/>
                    <a:gd name="connsiteY1" fmla="*/ 241300 h 677069"/>
                    <a:gd name="connsiteX2" fmla="*/ 2067718 w 2082800"/>
                    <a:gd name="connsiteY2" fmla="*/ 677069 h 677069"/>
                    <a:gd name="connsiteX3" fmla="*/ 0 w 2082800"/>
                    <a:gd name="connsiteY3" fmla="*/ 438150 h 677069"/>
                    <a:gd name="connsiteX4" fmla="*/ 57150 w 2082800"/>
                    <a:gd name="connsiteY4" fmla="*/ 0 h 677069"/>
                    <a:gd name="connsiteX0" fmla="*/ 57150 w 2082800"/>
                    <a:gd name="connsiteY0" fmla="*/ 0 h 728055"/>
                    <a:gd name="connsiteX1" fmla="*/ 2082800 w 2082800"/>
                    <a:gd name="connsiteY1" fmla="*/ 241300 h 728055"/>
                    <a:gd name="connsiteX2" fmla="*/ 2067718 w 2082800"/>
                    <a:gd name="connsiteY2" fmla="*/ 677069 h 728055"/>
                    <a:gd name="connsiteX3" fmla="*/ 0 w 2082800"/>
                    <a:gd name="connsiteY3" fmla="*/ 438150 h 728055"/>
                    <a:gd name="connsiteX4" fmla="*/ 57150 w 2082800"/>
                    <a:gd name="connsiteY4" fmla="*/ 0 h 728055"/>
                    <a:gd name="connsiteX0" fmla="*/ 78581 w 2104231"/>
                    <a:gd name="connsiteY0" fmla="*/ 0 h 719314"/>
                    <a:gd name="connsiteX1" fmla="*/ 2104231 w 2104231"/>
                    <a:gd name="connsiteY1" fmla="*/ 241300 h 719314"/>
                    <a:gd name="connsiteX2" fmla="*/ 2089149 w 2104231"/>
                    <a:gd name="connsiteY2" fmla="*/ 677069 h 719314"/>
                    <a:gd name="connsiteX3" fmla="*/ 0 w 2104231"/>
                    <a:gd name="connsiteY3" fmla="*/ 340519 h 719314"/>
                    <a:gd name="connsiteX4" fmla="*/ 78581 w 2104231"/>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260756"/>
                    <a:gd name="connsiteY0" fmla="*/ 234 h 719548"/>
                    <a:gd name="connsiteX1" fmla="*/ 2093119 w 2260756"/>
                    <a:gd name="connsiteY1" fmla="*/ 233598 h 719548"/>
                    <a:gd name="connsiteX2" fmla="*/ 2144712 w 2260756"/>
                    <a:gd name="connsiteY2" fmla="*/ 274871 h 719548"/>
                    <a:gd name="connsiteX3" fmla="*/ 2089149 w 2260756"/>
                    <a:gd name="connsiteY3" fmla="*/ 677303 h 719548"/>
                    <a:gd name="connsiteX4" fmla="*/ 0 w 2260756"/>
                    <a:gd name="connsiteY4" fmla="*/ 340753 h 719548"/>
                    <a:gd name="connsiteX5" fmla="*/ 78581 w 2260756"/>
                    <a:gd name="connsiteY5" fmla="*/ 234 h 719548"/>
                    <a:gd name="connsiteX0" fmla="*/ 78581 w 2260756"/>
                    <a:gd name="connsiteY0" fmla="*/ 124 h 719438"/>
                    <a:gd name="connsiteX1" fmla="*/ 2093119 w 2260756"/>
                    <a:gd name="connsiteY1" fmla="*/ 233488 h 719438"/>
                    <a:gd name="connsiteX2" fmla="*/ 2144712 w 2260756"/>
                    <a:gd name="connsiteY2" fmla="*/ 274761 h 719438"/>
                    <a:gd name="connsiteX3" fmla="*/ 2089149 w 2260756"/>
                    <a:gd name="connsiteY3" fmla="*/ 677193 h 719438"/>
                    <a:gd name="connsiteX4" fmla="*/ 0 w 2260756"/>
                    <a:gd name="connsiteY4" fmla="*/ 340643 h 719438"/>
                    <a:gd name="connsiteX5" fmla="*/ 78581 w 2260756"/>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6 h 719440"/>
                    <a:gd name="connsiteX1" fmla="*/ 2081213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93119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83594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81 h 719395"/>
                    <a:gd name="connsiteX1" fmla="*/ 2083594 w 2144712"/>
                    <a:gd name="connsiteY1" fmla="*/ 226302 h 719395"/>
                    <a:gd name="connsiteX2" fmla="*/ 2144712 w 2144712"/>
                    <a:gd name="connsiteY2" fmla="*/ 274718 h 719395"/>
                    <a:gd name="connsiteX3" fmla="*/ 2089149 w 2144712"/>
                    <a:gd name="connsiteY3" fmla="*/ 677150 h 719395"/>
                    <a:gd name="connsiteX4" fmla="*/ 0 w 2144712"/>
                    <a:gd name="connsiteY4" fmla="*/ 340600 h 719395"/>
                    <a:gd name="connsiteX5" fmla="*/ 78581 w 2144712"/>
                    <a:gd name="connsiteY5" fmla="*/ 81 h 719395"/>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9127 w 2075258"/>
                    <a:gd name="connsiteY0" fmla="*/ 0 h 714865"/>
                    <a:gd name="connsiteX1" fmla="*/ 1185465 w 2075258"/>
                    <a:gd name="connsiteY1" fmla="*/ 297657 h 714865"/>
                    <a:gd name="connsiteX2" fmla="*/ 2014140 w 2075258"/>
                    <a:gd name="connsiteY2" fmla="*/ 226221 h 714865"/>
                    <a:gd name="connsiteX3" fmla="*/ 2075258 w 2075258"/>
                    <a:gd name="connsiteY3" fmla="*/ 274637 h 714865"/>
                    <a:gd name="connsiteX4" fmla="*/ 2019695 w 2075258"/>
                    <a:gd name="connsiteY4" fmla="*/ 677069 h 714865"/>
                    <a:gd name="connsiteX5" fmla="*/ 156765 w 2075258"/>
                    <a:gd name="connsiteY5" fmla="*/ 273844 h 714865"/>
                    <a:gd name="connsiteX6" fmla="*/ 9127 w 2075258"/>
                    <a:gd name="connsiteY6" fmla="*/ 0 h 714865"/>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46194"/>
                    <a:gd name="connsiteX1" fmla="*/ 1250157 w 2139950"/>
                    <a:gd name="connsiteY1" fmla="*/ 297657 h 746194"/>
                    <a:gd name="connsiteX2" fmla="*/ 2078832 w 2139950"/>
                    <a:gd name="connsiteY2" fmla="*/ 226221 h 746194"/>
                    <a:gd name="connsiteX3" fmla="*/ 2139950 w 2139950"/>
                    <a:gd name="connsiteY3" fmla="*/ 274637 h 746194"/>
                    <a:gd name="connsiteX4" fmla="*/ 2084387 w 2139950"/>
                    <a:gd name="connsiteY4" fmla="*/ 677069 h 746194"/>
                    <a:gd name="connsiteX5" fmla="*/ 0 w 2139950"/>
                    <a:gd name="connsiteY5" fmla="*/ 311944 h 746194"/>
                    <a:gd name="connsiteX6" fmla="*/ 73819 w 2139950"/>
                    <a:gd name="connsiteY6" fmla="*/ 0 h 746194"/>
                    <a:gd name="connsiteX0" fmla="*/ 73819 w 2139950"/>
                    <a:gd name="connsiteY0" fmla="*/ 0 h 758162"/>
                    <a:gd name="connsiteX1" fmla="*/ 1250157 w 2139950"/>
                    <a:gd name="connsiteY1" fmla="*/ 297657 h 758162"/>
                    <a:gd name="connsiteX2" fmla="*/ 2078832 w 2139950"/>
                    <a:gd name="connsiteY2" fmla="*/ 226221 h 758162"/>
                    <a:gd name="connsiteX3" fmla="*/ 2139950 w 2139950"/>
                    <a:gd name="connsiteY3" fmla="*/ 274637 h 758162"/>
                    <a:gd name="connsiteX4" fmla="*/ 2084387 w 2139950"/>
                    <a:gd name="connsiteY4" fmla="*/ 677069 h 758162"/>
                    <a:gd name="connsiteX5" fmla="*/ 0 w 2139950"/>
                    <a:gd name="connsiteY5" fmla="*/ 311944 h 758162"/>
                    <a:gd name="connsiteX6" fmla="*/ 73819 w 2139950"/>
                    <a:gd name="connsiteY6" fmla="*/ 0 h 758162"/>
                    <a:gd name="connsiteX0" fmla="*/ 73819 w 2139950"/>
                    <a:gd name="connsiteY0" fmla="*/ 0 h 762885"/>
                    <a:gd name="connsiteX1" fmla="*/ 1250157 w 2139950"/>
                    <a:gd name="connsiteY1" fmla="*/ 297657 h 762885"/>
                    <a:gd name="connsiteX2" fmla="*/ 2078832 w 2139950"/>
                    <a:gd name="connsiteY2" fmla="*/ 226221 h 762885"/>
                    <a:gd name="connsiteX3" fmla="*/ 2139950 w 2139950"/>
                    <a:gd name="connsiteY3" fmla="*/ 274637 h 762885"/>
                    <a:gd name="connsiteX4" fmla="*/ 2084387 w 2139950"/>
                    <a:gd name="connsiteY4" fmla="*/ 677069 h 762885"/>
                    <a:gd name="connsiteX5" fmla="*/ 0 w 2139950"/>
                    <a:gd name="connsiteY5" fmla="*/ 311944 h 762885"/>
                    <a:gd name="connsiteX6" fmla="*/ 73819 w 2139950"/>
                    <a:gd name="connsiteY6" fmla="*/ 0 h 762885"/>
                    <a:gd name="connsiteX0" fmla="*/ 73819 w 2139950"/>
                    <a:gd name="connsiteY0" fmla="*/ 0 h 744377"/>
                    <a:gd name="connsiteX1" fmla="*/ 1250157 w 2139950"/>
                    <a:gd name="connsiteY1" fmla="*/ 297657 h 744377"/>
                    <a:gd name="connsiteX2" fmla="*/ 2078832 w 2139950"/>
                    <a:gd name="connsiteY2" fmla="*/ 226221 h 744377"/>
                    <a:gd name="connsiteX3" fmla="*/ 2139950 w 2139950"/>
                    <a:gd name="connsiteY3" fmla="*/ 274637 h 744377"/>
                    <a:gd name="connsiteX4" fmla="*/ 2084387 w 2139950"/>
                    <a:gd name="connsiteY4" fmla="*/ 677069 h 744377"/>
                    <a:gd name="connsiteX5" fmla="*/ 0 w 2139950"/>
                    <a:gd name="connsiteY5" fmla="*/ 311944 h 744377"/>
                    <a:gd name="connsiteX6" fmla="*/ 73819 w 2139950"/>
                    <a:gd name="connsiteY6" fmla="*/ 0 h 744377"/>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04018"/>
                    <a:gd name="connsiteX1" fmla="*/ 1250157 w 2139950"/>
                    <a:gd name="connsiteY1" fmla="*/ 297657 h 704018"/>
                    <a:gd name="connsiteX2" fmla="*/ 2078832 w 2139950"/>
                    <a:gd name="connsiteY2" fmla="*/ 226221 h 704018"/>
                    <a:gd name="connsiteX3" fmla="*/ 2139950 w 2139950"/>
                    <a:gd name="connsiteY3" fmla="*/ 274637 h 704018"/>
                    <a:gd name="connsiteX4" fmla="*/ 2084387 w 2139950"/>
                    <a:gd name="connsiteY4" fmla="*/ 677069 h 704018"/>
                    <a:gd name="connsiteX5" fmla="*/ 0 w 2139950"/>
                    <a:gd name="connsiteY5" fmla="*/ 311944 h 704018"/>
                    <a:gd name="connsiteX6" fmla="*/ 73819 w 2139950"/>
                    <a:gd name="connsiteY6" fmla="*/ 0 h 704018"/>
                    <a:gd name="connsiteX0" fmla="*/ 73819 w 2139950"/>
                    <a:gd name="connsiteY0" fmla="*/ 0 h 728273"/>
                    <a:gd name="connsiteX1" fmla="*/ 1250157 w 2139950"/>
                    <a:gd name="connsiteY1" fmla="*/ 297657 h 728273"/>
                    <a:gd name="connsiteX2" fmla="*/ 2078832 w 2139950"/>
                    <a:gd name="connsiteY2" fmla="*/ 226221 h 728273"/>
                    <a:gd name="connsiteX3" fmla="*/ 2139950 w 2139950"/>
                    <a:gd name="connsiteY3" fmla="*/ 274637 h 728273"/>
                    <a:gd name="connsiteX4" fmla="*/ 2084387 w 2139950"/>
                    <a:gd name="connsiteY4" fmla="*/ 677069 h 728273"/>
                    <a:gd name="connsiteX5" fmla="*/ 0 w 2139950"/>
                    <a:gd name="connsiteY5" fmla="*/ 311944 h 728273"/>
                    <a:gd name="connsiteX6" fmla="*/ 73819 w 2139950"/>
                    <a:gd name="connsiteY6" fmla="*/ 0 h 728273"/>
                    <a:gd name="connsiteX0" fmla="*/ 73819 w 2139950"/>
                    <a:gd name="connsiteY0" fmla="*/ 0 h 738262"/>
                    <a:gd name="connsiteX1" fmla="*/ 1250157 w 2139950"/>
                    <a:gd name="connsiteY1" fmla="*/ 297657 h 738262"/>
                    <a:gd name="connsiteX2" fmla="*/ 2078832 w 2139950"/>
                    <a:gd name="connsiteY2" fmla="*/ 226221 h 738262"/>
                    <a:gd name="connsiteX3" fmla="*/ 2139950 w 2139950"/>
                    <a:gd name="connsiteY3" fmla="*/ 274637 h 738262"/>
                    <a:gd name="connsiteX4" fmla="*/ 2084387 w 2139950"/>
                    <a:gd name="connsiteY4" fmla="*/ 677069 h 738262"/>
                    <a:gd name="connsiteX5" fmla="*/ 0 w 2139950"/>
                    <a:gd name="connsiteY5" fmla="*/ 311944 h 738262"/>
                    <a:gd name="connsiteX6" fmla="*/ 73819 w 2139950"/>
                    <a:gd name="connsiteY6" fmla="*/ 0 h 738262"/>
                    <a:gd name="connsiteX0" fmla="*/ 73819 w 2139950"/>
                    <a:gd name="connsiteY0" fmla="*/ 0 h 743966"/>
                    <a:gd name="connsiteX1" fmla="*/ 1250157 w 2139950"/>
                    <a:gd name="connsiteY1" fmla="*/ 297657 h 743966"/>
                    <a:gd name="connsiteX2" fmla="*/ 2078832 w 2139950"/>
                    <a:gd name="connsiteY2" fmla="*/ 226221 h 743966"/>
                    <a:gd name="connsiteX3" fmla="*/ 2139950 w 2139950"/>
                    <a:gd name="connsiteY3" fmla="*/ 274637 h 743966"/>
                    <a:gd name="connsiteX4" fmla="*/ 2084387 w 2139950"/>
                    <a:gd name="connsiteY4" fmla="*/ 677069 h 743966"/>
                    <a:gd name="connsiteX5" fmla="*/ 0 w 2139950"/>
                    <a:gd name="connsiteY5" fmla="*/ 311944 h 743966"/>
                    <a:gd name="connsiteX6" fmla="*/ 73819 w 2139950"/>
                    <a:gd name="connsiteY6" fmla="*/ 0 h 743966"/>
                    <a:gd name="connsiteX0" fmla="*/ 69056 w 2135187"/>
                    <a:gd name="connsiteY0" fmla="*/ 0 h 763876"/>
                    <a:gd name="connsiteX1" fmla="*/ 1245394 w 2135187"/>
                    <a:gd name="connsiteY1" fmla="*/ 297657 h 763876"/>
                    <a:gd name="connsiteX2" fmla="*/ 2074069 w 2135187"/>
                    <a:gd name="connsiteY2" fmla="*/ 226221 h 763876"/>
                    <a:gd name="connsiteX3" fmla="*/ 2135187 w 2135187"/>
                    <a:gd name="connsiteY3" fmla="*/ 274637 h 763876"/>
                    <a:gd name="connsiteX4" fmla="*/ 2079624 w 2135187"/>
                    <a:gd name="connsiteY4" fmla="*/ 677069 h 763876"/>
                    <a:gd name="connsiteX5" fmla="*/ 0 w 2135187"/>
                    <a:gd name="connsiteY5" fmla="*/ 402432 h 763876"/>
                    <a:gd name="connsiteX6" fmla="*/ 69056 w 2135187"/>
                    <a:gd name="connsiteY6" fmla="*/ 0 h 763876"/>
                    <a:gd name="connsiteX0" fmla="*/ 69056 w 2135187"/>
                    <a:gd name="connsiteY0" fmla="*/ 0 h 746270"/>
                    <a:gd name="connsiteX1" fmla="*/ 1245394 w 2135187"/>
                    <a:gd name="connsiteY1" fmla="*/ 297657 h 746270"/>
                    <a:gd name="connsiteX2" fmla="*/ 2074069 w 2135187"/>
                    <a:gd name="connsiteY2" fmla="*/ 226221 h 746270"/>
                    <a:gd name="connsiteX3" fmla="*/ 2135187 w 2135187"/>
                    <a:gd name="connsiteY3" fmla="*/ 274637 h 746270"/>
                    <a:gd name="connsiteX4" fmla="*/ 2079624 w 2135187"/>
                    <a:gd name="connsiteY4" fmla="*/ 677069 h 746270"/>
                    <a:gd name="connsiteX5" fmla="*/ 0 w 2135187"/>
                    <a:gd name="connsiteY5" fmla="*/ 402432 h 746270"/>
                    <a:gd name="connsiteX6" fmla="*/ 69056 w 2135187"/>
                    <a:gd name="connsiteY6" fmla="*/ 0 h 746270"/>
                    <a:gd name="connsiteX0" fmla="*/ 88914 w 2155045"/>
                    <a:gd name="connsiteY0" fmla="*/ 0 h 746270"/>
                    <a:gd name="connsiteX1" fmla="*/ 1265252 w 2155045"/>
                    <a:gd name="connsiteY1" fmla="*/ 297657 h 746270"/>
                    <a:gd name="connsiteX2" fmla="*/ 2093927 w 2155045"/>
                    <a:gd name="connsiteY2" fmla="*/ 226221 h 746270"/>
                    <a:gd name="connsiteX3" fmla="*/ 2155045 w 2155045"/>
                    <a:gd name="connsiteY3" fmla="*/ 274637 h 746270"/>
                    <a:gd name="connsiteX4" fmla="*/ 2099482 w 2155045"/>
                    <a:gd name="connsiteY4" fmla="*/ 677069 h 746270"/>
                    <a:gd name="connsiteX5" fmla="*/ 19858 w 2155045"/>
                    <a:gd name="connsiteY5" fmla="*/ 402432 h 746270"/>
                    <a:gd name="connsiteX6" fmla="*/ 88914 w 2155045"/>
                    <a:gd name="connsiteY6" fmla="*/ 0 h 746270"/>
                    <a:gd name="connsiteX0" fmla="*/ 82744 w 2148875"/>
                    <a:gd name="connsiteY0" fmla="*/ 0 h 746270"/>
                    <a:gd name="connsiteX1" fmla="*/ 1259082 w 2148875"/>
                    <a:gd name="connsiteY1" fmla="*/ 297657 h 746270"/>
                    <a:gd name="connsiteX2" fmla="*/ 2087757 w 2148875"/>
                    <a:gd name="connsiteY2" fmla="*/ 226221 h 746270"/>
                    <a:gd name="connsiteX3" fmla="*/ 2148875 w 2148875"/>
                    <a:gd name="connsiteY3" fmla="*/ 274637 h 746270"/>
                    <a:gd name="connsiteX4" fmla="*/ 2093312 w 2148875"/>
                    <a:gd name="connsiteY4" fmla="*/ 677069 h 746270"/>
                    <a:gd name="connsiteX5" fmla="*/ 13688 w 2148875"/>
                    <a:gd name="connsiteY5" fmla="*/ 402432 h 746270"/>
                    <a:gd name="connsiteX6" fmla="*/ 82744 w 2148875"/>
                    <a:gd name="connsiteY6" fmla="*/ 0 h 746270"/>
                    <a:gd name="connsiteX0" fmla="*/ 83500 w 2149631"/>
                    <a:gd name="connsiteY0" fmla="*/ 0 h 746270"/>
                    <a:gd name="connsiteX1" fmla="*/ 1259838 w 2149631"/>
                    <a:gd name="connsiteY1" fmla="*/ 297657 h 746270"/>
                    <a:gd name="connsiteX2" fmla="*/ 2088513 w 2149631"/>
                    <a:gd name="connsiteY2" fmla="*/ 226221 h 746270"/>
                    <a:gd name="connsiteX3" fmla="*/ 2149631 w 2149631"/>
                    <a:gd name="connsiteY3" fmla="*/ 274637 h 746270"/>
                    <a:gd name="connsiteX4" fmla="*/ 2094068 w 2149631"/>
                    <a:gd name="connsiteY4" fmla="*/ 677069 h 746270"/>
                    <a:gd name="connsiteX5" fmla="*/ 14444 w 2149631"/>
                    <a:gd name="connsiteY5" fmla="*/ 402432 h 746270"/>
                    <a:gd name="connsiteX6" fmla="*/ 83500 w 2149631"/>
                    <a:gd name="connsiteY6" fmla="*/ 0 h 746270"/>
                    <a:gd name="connsiteX0" fmla="*/ 85656 w 2151787"/>
                    <a:gd name="connsiteY0" fmla="*/ 0 h 746270"/>
                    <a:gd name="connsiteX1" fmla="*/ 1261994 w 2151787"/>
                    <a:gd name="connsiteY1" fmla="*/ 297657 h 746270"/>
                    <a:gd name="connsiteX2" fmla="*/ 2090669 w 2151787"/>
                    <a:gd name="connsiteY2" fmla="*/ 226221 h 746270"/>
                    <a:gd name="connsiteX3" fmla="*/ 2151787 w 2151787"/>
                    <a:gd name="connsiteY3" fmla="*/ 274637 h 746270"/>
                    <a:gd name="connsiteX4" fmla="*/ 2096224 w 2151787"/>
                    <a:gd name="connsiteY4" fmla="*/ 677069 h 746270"/>
                    <a:gd name="connsiteX5" fmla="*/ 16600 w 2151787"/>
                    <a:gd name="connsiteY5" fmla="*/ 402432 h 746270"/>
                    <a:gd name="connsiteX6" fmla="*/ 85656 w 2151787"/>
                    <a:gd name="connsiteY6" fmla="*/ 0 h 74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1787" h="746270">
                      <a:moveTo>
                        <a:pt x="85656" y="0"/>
                      </a:moveTo>
                      <a:cubicBezTo>
                        <a:pt x="313859" y="196453"/>
                        <a:pt x="927825" y="250429"/>
                        <a:pt x="1261994" y="297657"/>
                      </a:cubicBezTo>
                      <a:cubicBezTo>
                        <a:pt x="1669188" y="362745"/>
                        <a:pt x="2157345" y="325439"/>
                        <a:pt x="2090669" y="226221"/>
                      </a:cubicBezTo>
                      <a:cubicBezTo>
                        <a:pt x="2120699" y="233894"/>
                        <a:pt x="2151655" y="210608"/>
                        <a:pt x="2151787" y="274637"/>
                      </a:cubicBezTo>
                      <a:lnTo>
                        <a:pt x="2096224" y="677069"/>
                      </a:lnTo>
                      <a:cubicBezTo>
                        <a:pt x="1892761" y="845079"/>
                        <a:pt x="362939" y="689240"/>
                        <a:pt x="16600" y="402432"/>
                      </a:cubicBezTo>
                      <a:cubicBezTo>
                        <a:pt x="-19119" y="291307"/>
                        <a:pt x="2312" y="87311"/>
                        <a:pt x="85656" y="0"/>
                      </a:cubicBezTo>
                      <a:close/>
                    </a:path>
                  </a:pathLst>
                </a:custGeom>
                <a:gradFill flip="none" rotWithShape="1">
                  <a:gsLst>
                    <a:gs pos="80000">
                      <a:srgbClr val="FDD107"/>
                    </a:gs>
                    <a:gs pos="100000">
                      <a:srgbClr val="BF3E06"/>
                    </a:gs>
                  </a:gsLst>
                  <a:lin ang="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D0E6C2AD-DCF5-8258-46F7-A190B5960C24}"/>
                    </a:ext>
                  </a:extLst>
                </p:cNvPr>
                <p:cNvSpPr/>
                <p:nvPr/>
              </p:nvSpPr>
              <p:spPr>
                <a:xfrm>
                  <a:off x="3033350" y="4380706"/>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E16182D5-DCFA-17D5-ACC9-25C230851AA0}"/>
                    </a:ext>
                  </a:extLst>
                </p:cNvPr>
                <p:cNvSpPr/>
                <p:nvPr/>
              </p:nvSpPr>
              <p:spPr>
                <a:xfrm rot="1346645" flipH="1">
                  <a:off x="2014610" y="4195489"/>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pic>
              <p:nvPicPr>
                <p:cNvPr id="31" name="Picture 30" descr="A close up of a sign&#10;&#10;Description generated with high confidence">
                  <a:extLst>
                    <a:ext uri="{FF2B5EF4-FFF2-40B4-BE49-F238E27FC236}">
                      <a16:creationId xmlns:a16="http://schemas.microsoft.com/office/drawing/2014/main" id="{4298D417-54EF-832A-E378-ACD7C4B3A273}"/>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rot="374681">
                  <a:off x="2466215" y="4219730"/>
                  <a:ext cx="699939" cy="699939"/>
                </a:xfrm>
                <a:prstGeom prst="rect">
                  <a:avLst/>
                </a:prstGeom>
              </p:spPr>
            </p:pic>
          </p:grpSp>
          <p:sp>
            <p:nvSpPr>
              <p:cNvPr id="26" name="Freeform: Shape 25">
                <a:extLst>
                  <a:ext uri="{FF2B5EF4-FFF2-40B4-BE49-F238E27FC236}">
                    <a16:creationId xmlns:a16="http://schemas.microsoft.com/office/drawing/2014/main" id="{B7350FD4-59FF-4054-B78C-82390C5F5C0C}"/>
                  </a:ext>
                </a:extLst>
              </p:cNvPr>
              <p:cNvSpPr/>
              <p:nvPr/>
            </p:nvSpPr>
            <p:spPr>
              <a:xfrm>
                <a:off x="3217668" y="3547403"/>
                <a:ext cx="527050" cy="571500"/>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TextBox 5">
              <a:extLst>
                <a:ext uri="{FF2B5EF4-FFF2-40B4-BE49-F238E27FC236}">
                  <a16:creationId xmlns:a16="http://schemas.microsoft.com/office/drawing/2014/main" id="{B5FF9E8D-7692-0972-6698-7B809A1B62F0}"/>
                </a:ext>
              </a:extLst>
            </p:cNvPr>
            <p:cNvSpPr txBox="1"/>
            <p:nvPr/>
          </p:nvSpPr>
          <p:spPr>
            <a:xfrm>
              <a:off x="-656748" y="1841422"/>
              <a:ext cx="2013665" cy="803354"/>
            </a:xfrm>
            <a:prstGeom prst="rect">
              <a:avLst/>
            </a:prstGeom>
            <a:noFill/>
            <a:scene3d>
              <a:camera prst="isometricOffAxis1Right"/>
              <a:lightRig rig="threePt" dir="t"/>
            </a:scene3d>
          </p:spPr>
          <p:txBody>
            <a:bodyPr wrap="none" rtlCol="0">
              <a:spAutoFit/>
            </a:bodyPr>
            <a:lstStyle/>
            <a:p>
              <a:pPr algn="ctr"/>
              <a:r>
                <a:rPr lang="en-US" sz="2400">
                  <a:latin typeface="Amasis MT Pro Medium" panose="02040604050005020304" pitchFamily="18" charset="0"/>
                </a:rPr>
                <a:t>DAILY </a:t>
              </a:r>
            </a:p>
            <a:p>
              <a:pPr algn="ctr"/>
              <a:r>
                <a:rPr lang="en-US" sz="2400">
                  <a:latin typeface="Amasis MT Pro Medium" panose="02040604050005020304" pitchFamily="18" charset="0"/>
                </a:rPr>
                <a:t>WORKBOOK </a:t>
              </a:r>
            </a:p>
          </p:txBody>
        </p:sp>
      </p:grpSp>
      <p:grpSp>
        <p:nvGrpSpPr>
          <p:cNvPr id="50" name="Group 49">
            <a:extLst>
              <a:ext uri="{FF2B5EF4-FFF2-40B4-BE49-F238E27FC236}">
                <a16:creationId xmlns:a16="http://schemas.microsoft.com/office/drawing/2014/main" id="{30B4E0BD-A137-4A92-2B69-57FE6C5C1CAC}"/>
              </a:ext>
            </a:extLst>
          </p:cNvPr>
          <p:cNvGrpSpPr/>
          <p:nvPr/>
        </p:nvGrpSpPr>
        <p:grpSpPr>
          <a:xfrm>
            <a:off x="3085803" y="3118598"/>
            <a:ext cx="6074839" cy="527847"/>
            <a:chOff x="3036373" y="2653322"/>
            <a:chExt cx="6074839" cy="527847"/>
          </a:xfrm>
        </p:grpSpPr>
        <p:sp>
          <p:nvSpPr>
            <p:cNvPr id="51" name="Content Placeholder 2">
              <a:extLst>
                <a:ext uri="{FF2B5EF4-FFF2-40B4-BE49-F238E27FC236}">
                  <a16:creationId xmlns:a16="http://schemas.microsoft.com/office/drawing/2014/main" id="{BAE0A760-2983-8597-C01F-07FB6B940CA7}"/>
                </a:ext>
              </a:extLst>
            </p:cNvPr>
            <p:cNvSpPr txBox="1">
              <a:spLocks/>
            </p:cNvSpPr>
            <p:nvPr/>
          </p:nvSpPr>
          <p:spPr>
            <a:xfrm>
              <a:off x="3526205" y="2653322"/>
              <a:ext cx="5585007" cy="450214"/>
            </a:xfrm>
            <a:prstGeom prst="rect">
              <a:avLst/>
            </a:prstGeom>
            <a:noFill/>
            <a:ln>
              <a:noFill/>
            </a:ln>
          </p:spPr>
          <p:txBody>
            <a:bodyPr vert="horz" lIns="91440" tIns="45720" rIns="91440" bIns="45720" rtlCol="0">
              <a:no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nSpc>
                  <a:spcPts val="3700"/>
                </a:lnSpc>
                <a:spcBef>
                  <a:spcPts val="0"/>
                </a:spcBef>
                <a:buClr>
                  <a:srgbClr val="080808"/>
                </a:buClr>
                <a:buFont typeface="Wingdings 3" charset="2"/>
                <a:buNone/>
              </a:pPr>
              <a:r>
                <a:rPr lang="en-US" sz="2000">
                  <a:solidFill>
                    <a:schemeClr val="tx1"/>
                  </a:solidFill>
                </a:rPr>
                <a:t>Maintenance &amp; Operation Log Sheet  </a:t>
              </a:r>
            </a:p>
            <a:p>
              <a:pPr marL="0" indent="0">
                <a:spcBef>
                  <a:spcPts val="0"/>
                </a:spcBef>
                <a:buFont typeface="Wingdings 3" charset="2"/>
                <a:buNone/>
              </a:pPr>
              <a:endParaRPr lang="en-US" altLang="en-US" sz="2000" b="1"/>
            </a:p>
          </p:txBody>
        </p:sp>
        <p:sp>
          <p:nvSpPr>
            <p:cNvPr id="52" name="TextBox 51">
              <a:extLst>
                <a:ext uri="{FF2B5EF4-FFF2-40B4-BE49-F238E27FC236}">
                  <a16:creationId xmlns:a16="http://schemas.microsoft.com/office/drawing/2014/main" id="{04A393F4-DF9F-5CB8-B48F-A31C66F884BD}"/>
                </a:ext>
              </a:extLst>
            </p:cNvPr>
            <p:cNvSpPr txBox="1"/>
            <p:nvPr/>
          </p:nvSpPr>
          <p:spPr>
            <a:xfrm>
              <a:off x="3036373" y="2719504"/>
              <a:ext cx="470000" cy="461665"/>
            </a:xfrm>
            <a:prstGeom prst="rect">
              <a:avLst/>
            </a:prstGeom>
            <a:noFill/>
          </p:spPr>
          <p:txBody>
            <a:bodyPr wrap="none" rtlCol="0">
              <a:spAutoFit/>
            </a:bodyPr>
            <a:lstStyle/>
            <a:p>
              <a:r>
                <a:rPr lang="en-US" sz="2400"/>
                <a:t>d.</a:t>
              </a:r>
            </a:p>
          </p:txBody>
        </p:sp>
      </p:grpSp>
    </p:spTree>
    <p:extLst>
      <p:ext uri="{BB962C8B-B14F-4D97-AF65-F5344CB8AC3E}">
        <p14:creationId xmlns:p14="http://schemas.microsoft.com/office/powerpoint/2010/main" val="13831003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25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a:extLst>
              <a:ext uri="{FF2B5EF4-FFF2-40B4-BE49-F238E27FC236}">
                <a16:creationId xmlns:a16="http://schemas.microsoft.com/office/drawing/2014/main" id="{41BC2EE6-C38A-4C85-84B1-7A5A5C6B3D31}"/>
              </a:ext>
            </a:extLst>
          </p:cNvPr>
          <p:cNvSpPr>
            <a:spLocks noGrp="1"/>
          </p:cNvSpPr>
          <p:nvPr>
            <p:ph type="title"/>
          </p:nvPr>
        </p:nvSpPr>
        <p:spPr>
          <a:xfrm>
            <a:off x="700794" y="102866"/>
            <a:ext cx="8229600" cy="628550"/>
          </a:xfrm>
        </p:spPr>
        <p:txBody>
          <a:bodyPr>
            <a:noAutofit/>
          </a:bodyPr>
          <a:lstStyle/>
          <a:p>
            <a:pPr eaLnBrk="1" hangingPunct="1"/>
            <a:r>
              <a:rPr lang="en-US" altLang="en-US">
                <a:latin typeface="Amasis MT Pro Medium" panose="02040604050005020304" pitchFamily="18" charset="0"/>
              </a:rPr>
              <a:t>Daily Workbook Content</a:t>
            </a:r>
          </a:p>
        </p:txBody>
      </p:sp>
      <p:grpSp>
        <p:nvGrpSpPr>
          <p:cNvPr id="13" name="Group 12">
            <a:extLst>
              <a:ext uri="{FF2B5EF4-FFF2-40B4-BE49-F238E27FC236}">
                <a16:creationId xmlns:a16="http://schemas.microsoft.com/office/drawing/2014/main" id="{45E660A2-F48A-B24C-1E5D-1B68A8256EDB}"/>
              </a:ext>
            </a:extLst>
          </p:cNvPr>
          <p:cNvGrpSpPr/>
          <p:nvPr/>
        </p:nvGrpSpPr>
        <p:grpSpPr>
          <a:xfrm>
            <a:off x="91440" y="1553314"/>
            <a:ext cx="9052560" cy="5210920"/>
            <a:chOff x="1962150" y="2533650"/>
            <a:chExt cx="5067300" cy="3119618"/>
          </a:xfrm>
        </p:grpSpPr>
        <p:sp>
          <p:nvSpPr>
            <p:cNvPr id="11" name="Rectangle 10">
              <a:extLst>
                <a:ext uri="{FF2B5EF4-FFF2-40B4-BE49-F238E27FC236}">
                  <a16:creationId xmlns:a16="http://schemas.microsoft.com/office/drawing/2014/main" id="{DED151F3-93A1-F764-0EA5-536CA5C10866}"/>
                </a:ext>
              </a:extLst>
            </p:cNvPr>
            <p:cNvSpPr/>
            <p:nvPr/>
          </p:nvSpPr>
          <p:spPr>
            <a:xfrm>
              <a:off x="4333875" y="2575084"/>
              <a:ext cx="314325" cy="3036750"/>
            </a:xfrm>
            <a:prstGeom prst="rect">
              <a:avLst/>
            </a:prstGeom>
            <a:solidFill>
              <a:schemeClr val="tx2">
                <a:lumMod val="40000"/>
                <a:lumOff val="60000"/>
              </a:schemeClr>
            </a:solidFill>
            <a:ln>
              <a:noFill/>
            </a:ln>
            <a:scene3d>
              <a:camera prst="orthographicFront"/>
              <a:lightRig rig="threePt" dir="t"/>
            </a:scene3d>
            <a:sp3d>
              <a:bevelT prst="slope"/>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Rounded Corners 9">
              <a:extLst>
                <a:ext uri="{FF2B5EF4-FFF2-40B4-BE49-F238E27FC236}">
                  <a16:creationId xmlns:a16="http://schemas.microsoft.com/office/drawing/2014/main" id="{96E5D2AA-1440-BE47-2B07-4DD7DEC5B68E}"/>
                </a:ext>
              </a:extLst>
            </p:cNvPr>
            <p:cNvSpPr/>
            <p:nvPr/>
          </p:nvSpPr>
          <p:spPr>
            <a:xfrm>
              <a:off x="1962150" y="2533650"/>
              <a:ext cx="2457450" cy="3119618"/>
            </a:xfrm>
            <a:prstGeom prst="roundRect">
              <a:avLst>
                <a:gd name="adj" fmla="val 2713"/>
              </a:avLst>
            </a:prstGeom>
            <a:solidFill>
              <a:srgbClr val="474BB4"/>
            </a:solidFill>
            <a:ln>
              <a:noFill/>
            </a:ln>
            <a:effectLst>
              <a:outerShdw blurRad="50800" dist="38100" algn="l" rotWithShape="0">
                <a:prstClr val="black">
                  <a:alpha val="40000"/>
                </a:prstClr>
              </a:outerShdw>
            </a:effectLst>
            <a:scene3d>
              <a:camera prst="orthographicFront"/>
              <a:lightRig rig="threePt" dir="t"/>
            </a:scene3d>
            <a:sp3d>
              <a:bevelT prst="slope"/>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5912E7DE-837C-5DAB-C42B-A2350DE480B6}"/>
                </a:ext>
              </a:extLst>
            </p:cNvPr>
            <p:cNvSpPr/>
            <p:nvPr/>
          </p:nvSpPr>
          <p:spPr>
            <a:xfrm>
              <a:off x="4572000" y="2533650"/>
              <a:ext cx="2457450" cy="3119618"/>
            </a:xfrm>
            <a:prstGeom prst="roundRect">
              <a:avLst>
                <a:gd name="adj" fmla="val 3101"/>
              </a:avLst>
            </a:prstGeom>
            <a:solidFill>
              <a:srgbClr val="474BB4"/>
            </a:solidFill>
            <a:ln>
              <a:noFill/>
            </a:ln>
            <a:effectLst>
              <a:outerShdw blurRad="50800" dist="38100" dir="10800000" algn="r" rotWithShape="0">
                <a:prstClr val="black">
                  <a:alpha val="40000"/>
                </a:prstClr>
              </a:outerShdw>
            </a:effectLst>
            <a:scene3d>
              <a:camera prst="orthographicFront"/>
              <a:lightRig rig="threePt" dir="t"/>
            </a:scene3d>
            <a:sp3d>
              <a:bevelT prst="slope"/>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Freeform: Shape 23">
            <a:extLst>
              <a:ext uri="{FF2B5EF4-FFF2-40B4-BE49-F238E27FC236}">
                <a16:creationId xmlns:a16="http://schemas.microsoft.com/office/drawing/2014/main" id="{E86132FE-A16D-F101-9078-2BDEECB0758A}"/>
              </a:ext>
            </a:extLst>
          </p:cNvPr>
          <p:cNvSpPr/>
          <p:nvPr/>
        </p:nvSpPr>
        <p:spPr>
          <a:xfrm>
            <a:off x="4584409" y="1846523"/>
            <a:ext cx="3562863"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blipFill dpi="0" rotWithShape="1">
            <a:blip r:embed="rId4">
              <a:extLst>
                <a:ext uri="{28A0092B-C50C-407E-A947-70E740481C1C}">
                  <a14:useLocalDpi xmlns:a14="http://schemas.microsoft.com/office/drawing/2010/main" val="0"/>
                </a:ext>
              </a:extLst>
            </a:blip>
            <a:srcRect/>
            <a:stretch>
              <a:fillRect/>
            </a:stretch>
          </a:blipFill>
          <a:ln w="6350">
            <a:solidFill>
              <a:schemeClr val="tx1"/>
            </a:solidFill>
          </a:ln>
          <a:effectLst>
            <a:outerShdw blurRad="50800" dist="38100" dir="2700000" sx="102000" sy="102000" algn="tl" rotWithShape="0">
              <a:prstClr val="black">
                <a:alpha val="40000"/>
              </a:prstClr>
            </a:outerShdw>
            <a:reflection stA="45000" endPos="1000" dist="50800" dir="5400000" sy="-100000" algn="bl" rotWithShape="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 name="Freeform: Shape 26">
            <a:extLst>
              <a:ext uri="{FF2B5EF4-FFF2-40B4-BE49-F238E27FC236}">
                <a16:creationId xmlns:a16="http://schemas.microsoft.com/office/drawing/2014/main" id="{E8ADBC18-CD84-ECD7-87E9-FA6F5057CF43}"/>
              </a:ext>
            </a:extLst>
          </p:cNvPr>
          <p:cNvSpPr/>
          <p:nvPr/>
        </p:nvSpPr>
        <p:spPr>
          <a:xfrm>
            <a:off x="4581626" y="1821154"/>
            <a:ext cx="3562863"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blipFill dpi="0" rotWithShape="1">
            <a:blip r:embed="rId5">
              <a:extLst>
                <a:ext uri="{28A0092B-C50C-407E-A947-70E740481C1C}">
                  <a14:useLocalDpi xmlns:a14="http://schemas.microsoft.com/office/drawing/2010/main" val="0"/>
                </a:ext>
              </a:extLst>
            </a:blip>
            <a:srcRect/>
            <a:stretch>
              <a:fillRect/>
            </a:stretch>
          </a:blipFill>
          <a:ln w="6350">
            <a:solidFill>
              <a:schemeClr val="tx1"/>
            </a:solidFill>
          </a:ln>
          <a:effectLst>
            <a:outerShdw blurRad="50800" dist="38100" dir="2700000" sx="102000" sy="102000" algn="tl" rotWithShape="0">
              <a:prstClr val="black">
                <a:alpha val="40000"/>
              </a:prstClr>
            </a:outerShdw>
            <a:reflection stA="45000" endPos="1000" dist="50800" dir="5400000" sy="-100000" algn="bl" rotWithShape="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E31100A-4C64-6A42-4D76-2CD1FE34623C}"/>
              </a:ext>
            </a:extLst>
          </p:cNvPr>
          <p:cNvSpPr/>
          <p:nvPr/>
        </p:nvSpPr>
        <p:spPr>
          <a:xfrm>
            <a:off x="4524488" y="1833839"/>
            <a:ext cx="3873727"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blipFill dpi="0" rotWithShape="1">
            <a:blip r:embed="rId6">
              <a:extLst>
                <a:ext uri="{28A0092B-C50C-407E-A947-70E740481C1C}">
                  <a14:useLocalDpi xmlns:a14="http://schemas.microsoft.com/office/drawing/2010/main" val="0"/>
                </a:ext>
              </a:extLst>
            </a:blip>
            <a:srcRect/>
            <a:stretch>
              <a:fillRect/>
            </a:stretch>
          </a:blipFill>
          <a:ln w="6350">
            <a:solidFill>
              <a:schemeClr val="tx1"/>
            </a:solidFill>
          </a:ln>
          <a:effectLst>
            <a:outerShdw blurRad="50800" dist="38100" dir="2700000" sx="102000" sy="102000" algn="tl" rotWithShape="0">
              <a:prstClr val="black">
                <a:alpha val="40000"/>
              </a:prstClr>
            </a:outerShdw>
            <a:reflection stA="45000" endPos="1000" dist="50800" dir="5400000" sy="-100000" algn="bl" rotWithShape="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481329A9-921D-913A-A5E0-F05943AD032F}"/>
              </a:ext>
            </a:extLst>
          </p:cNvPr>
          <p:cNvSpPr/>
          <p:nvPr/>
        </p:nvSpPr>
        <p:spPr>
          <a:xfrm>
            <a:off x="4502167" y="1833838"/>
            <a:ext cx="3882895"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blipFill dpi="0" rotWithShape="1">
            <a:blip r:embed="rId7">
              <a:extLst>
                <a:ext uri="{28A0092B-C50C-407E-A947-70E740481C1C}">
                  <a14:useLocalDpi xmlns:a14="http://schemas.microsoft.com/office/drawing/2010/main" val="0"/>
                </a:ext>
              </a:extLst>
            </a:blip>
            <a:srcRect/>
            <a:stretch>
              <a:fillRect/>
            </a:stretch>
          </a:blipFill>
          <a:ln w="6350">
            <a:solidFill>
              <a:schemeClr val="tx1"/>
            </a:solidFill>
          </a:ln>
          <a:effectLst>
            <a:outerShdw blurRad="50800" dist="38100" dir="2700000" sx="102000" sy="102000" algn="tl" rotWithShape="0">
              <a:prstClr val="black">
                <a:alpha val="40000"/>
              </a:prstClr>
            </a:outerShdw>
            <a:reflection stA="45000" endPos="1000" dist="50800" dir="5400000" sy="-100000" algn="bl" rotWithShape="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Freeform: Shape 31">
            <a:extLst>
              <a:ext uri="{FF2B5EF4-FFF2-40B4-BE49-F238E27FC236}">
                <a16:creationId xmlns:a16="http://schemas.microsoft.com/office/drawing/2014/main" id="{2EE93538-923B-46FD-5B23-1EA9DFE48BE4}"/>
              </a:ext>
            </a:extLst>
          </p:cNvPr>
          <p:cNvSpPr/>
          <p:nvPr/>
        </p:nvSpPr>
        <p:spPr>
          <a:xfrm>
            <a:off x="4524489" y="1859207"/>
            <a:ext cx="3873726"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blipFill dpi="0" rotWithShape="1">
            <a:blip r:embed="rId8">
              <a:extLst>
                <a:ext uri="{28A0092B-C50C-407E-A947-70E740481C1C}">
                  <a14:useLocalDpi xmlns:a14="http://schemas.microsoft.com/office/drawing/2010/main" val="0"/>
                </a:ext>
              </a:extLst>
            </a:blip>
            <a:srcRect/>
            <a:stretch>
              <a:fillRect/>
            </a:stretch>
          </a:blipFill>
          <a:ln w="6350">
            <a:solidFill>
              <a:schemeClr val="tx1"/>
            </a:solidFill>
          </a:ln>
          <a:effectLst>
            <a:outerShdw blurRad="50800" dist="38100" dir="2700000" sx="102000" sy="102000" algn="tl" rotWithShape="0">
              <a:prstClr val="black">
                <a:alpha val="40000"/>
              </a:prstClr>
            </a:outerShdw>
            <a:reflection stA="45000" endPos="1000" dist="50800" dir="5400000" sy="-100000" algn="bl" rotWithShape="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Freeform: Shape 30">
            <a:extLst>
              <a:ext uri="{FF2B5EF4-FFF2-40B4-BE49-F238E27FC236}">
                <a16:creationId xmlns:a16="http://schemas.microsoft.com/office/drawing/2014/main" id="{FAB88CF7-9827-641F-7C0E-4C1FE823AA73}"/>
              </a:ext>
            </a:extLst>
          </p:cNvPr>
          <p:cNvSpPr/>
          <p:nvPr/>
        </p:nvSpPr>
        <p:spPr>
          <a:xfrm>
            <a:off x="4541758" y="1830954"/>
            <a:ext cx="3867913"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blipFill dpi="0" rotWithShape="1">
            <a:blip r:embed="rId9">
              <a:extLst>
                <a:ext uri="{28A0092B-C50C-407E-A947-70E740481C1C}">
                  <a14:useLocalDpi xmlns:a14="http://schemas.microsoft.com/office/drawing/2010/main" val="0"/>
                </a:ext>
              </a:extLst>
            </a:blip>
            <a:srcRect/>
            <a:stretch>
              <a:fillRect/>
            </a:stretch>
          </a:blipFill>
          <a:ln w="6350">
            <a:solidFill>
              <a:schemeClr val="tx1"/>
            </a:solidFill>
          </a:ln>
          <a:effectLst>
            <a:outerShdw blurRad="50800" dist="38100" dir="2700000" sx="102000" sy="102000" algn="tl" rotWithShape="0">
              <a:prstClr val="black">
                <a:alpha val="40000"/>
              </a:prstClr>
            </a:outerShdw>
            <a:reflection stA="45000" endPos="1000" dist="50800" dir="5400000" sy="-100000" algn="bl" rotWithShape="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DC6151D2-360F-DCBA-33C8-C4337A59ECC5}"/>
              </a:ext>
            </a:extLst>
          </p:cNvPr>
          <p:cNvSpPr/>
          <p:nvPr/>
        </p:nvSpPr>
        <p:spPr>
          <a:xfrm>
            <a:off x="4529631" y="1840166"/>
            <a:ext cx="3892166"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blipFill dpi="0" rotWithShape="1">
            <a:blip r:embed="rId10">
              <a:extLst>
                <a:ext uri="{28A0092B-C50C-407E-A947-70E740481C1C}">
                  <a14:useLocalDpi xmlns:a14="http://schemas.microsoft.com/office/drawing/2010/main" val="0"/>
                </a:ext>
              </a:extLst>
            </a:blip>
            <a:srcRect/>
            <a:stretch>
              <a:fillRect/>
            </a:stretch>
          </a:blipFill>
          <a:ln w="6350">
            <a:solidFill>
              <a:schemeClr val="tx1"/>
            </a:solidFill>
          </a:ln>
          <a:effectLst>
            <a:outerShdw blurRad="50800" dist="38100" dir="2700000" sx="102000" sy="102000" algn="tl" rotWithShape="0">
              <a:prstClr val="black">
                <a:alpha val="40000"/>
              </a:prstClr>
            </a:outerShdw>
            <a:reflection stA="45000" endPos="1000" dist="50800" dir="5400000" sy="-100000" algn="bl" rotWithShape="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211A789E-0C9B-5166-B4CC-B76EA94C8538}"/>
              </a:ext>
            </a:extLst>
          </p:cNvPr>
          <p:cNvSpPr/>
          <p:nvPr/>
        </p:nvSpPr>
        <p:spPr>
          <a:xfrm>
            <a:off x="4546938" y="1811942"/>
            <a:ext cx="3873598"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blipFill dpi="0" rotWithShape="1">
            <a:blip r:embed="rId11">
              <a:extLst>
                <a:ext uri="{28A0092B-C50C-407E-A947-70E740481C1C}">
                  <a14:useLocalDpi xmlns:a14="http://schemas.microsoft.com/office/drawing/2010/main" val="0"/>
                </a:ext>
              </a:extLst>
            </a:blip>
            <a:srcRect/>
            <a:stretch>
              <a:fillRect/>
            </a:stretch>
          </a:blipFill>
          <a:ln w="6350">
            <a:solidFill>
              <a:schemeClr val="tx1"/>
            </a:solidFill>
          </a:ln>
          <a:effectLst>
            <a:outerShdw blurRad="50800" dist="38100" dir="2700000" sx="102000" sy="102000" algn="tl" rotWithShape="0">
              <a:prstClr val="black">
                <a:alpha val="40000"/>
              </a:prstClr>
            </a:outerShdw>
            <a:reflection stA="45000" endPos="1000" dist="50800" dir="5400000" sy="-100000" algn="bl" rotWithShape="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60" name="Group 59">
            <a:extLst>
              <a:ext uri="{FF2B5EF4-FFF2-40B4-BE49-F238E27FC236}">
                <a16:creationId xmlns:a16="http://schemas.microsoft.com/office/drawing/2014/main" id="{B1C08505-D734-922C-A092-F5FB5ABA7D36}"/>
              </a:ext>
            </a:extLst>
          </p:cNvPr>
          <p:cNvGrpSpPr/>
          <p:nvPr/>
        </p:nvGrpSpPr>
        <p:grpSpPr>
          <a:xfrm>
            <a:off x="817398" y="1840864"/>
            <a:ext cx="3562863" cy="4688820"/>
            <a:chOff x="842183" y="1832075"/>
            <a:chExt cx="3562863" cy="4688820"/>
          </a:xfrm>
        </p:grpSpPr>
        <p:sp>
          <p:nvSpPr>
            <p:cNvPr id="61" name="Freeform: Shape 60">
              <a:extLst>
                <a:ext uri="{FF2B5EF4-FFF2-40B4-BE49-F238E27FC236}">
                  <a16:creationId xmlns:a16="http://schemas.microsoft.com/office/drawing/2014/main" id="{BF817151-7717-46C3-A280-A164907B3CDC}"/>
                </a:ext>
              </a:extLst>
            </p:cNvPr>
            <p:cNvSpPr/>
            <p:nvPr/>
          </p:nvSpPr>
          <p:spPr>
            <a:xfrm flipH="1">
              <a:off x="842183" y="1832075"/>
              <a:ext cx="3562863"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solidFill>
              <a:schemeClr val="bg1"/>
            </a:solidFill>
            <a:ln w="6350">
              <a:solidFill>
                <a:schemeClr val="tx1"/>
              </a:solidFill>
            </a:ln>
            <a:effectLst>
              <a:outerShdw blurRad="50800" dist="38100" dir="10800000" sx="102000" sy="102000" algn="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TextBox 61">
              <a:extLst>
                <a:ext uri="{FF2B5EF4-FFF2-40B4-BE49-F238E27FC236}">
                  <a16:creationId xmlns:a16="http://schemas.microsoft.com/office/drawing/2014/main" id="{FF5ED29E-D61E-D988-95C1-B47BA5FB7FD0}"/>
                </a:ext>
              </a:extLst>
            </p:cNvPr>
            <p:cNvSpPr txBox="1"/>
            <p:nvPr/>
          </p:nvSpPr>
          <p:spPr>
            <a:xfrm>
              <a:off x="985310" y="3759212"/>
              <a:ext cx="3145413" cy="523220"/>
            </a:xfrm>
            <a:prstGeom prst="rect">
              <a:avLst/>
            </a:prstGeom>
            <a:noFill/>
          </p:spPr>
          <p:txBody>
            <a:bodyPr wrap="none" rtlCol="0">
              <a:spAutoFit/>
            </a:bodyPr>
            <a:lstStyle/>
            <a:p>
              <a:pPr algn="ctr"/>
              <a:r>
                <a:rPr lang="en-US" sz="2800">
                  <a:latin typeface="Amasis MT Pro Medium" panose="02040604050005020304" pitchFamily="18" charset="0"/>
                </a:rPr>
                <a:t>Receiving Tickets </a:t>
              </a:r>
            </a:p>
          </p:txBody>
        </p:sp>
      </p:grpSp>
      <p:grpSp>
        <p:nvGrpSpPr>
          <p:cNvPr id="57" name="Group 56">
            <a:extLst>
              <a:ext uri="{FF2B5EF4-FFF2-40B4-BE49-F238E27FC236}">
                <a16:creationId xmlns:a16="http://schemas.microsoft.com/office/drawing/2014/main" id="{9F9D4C4D-F9D8-370E-7A45-BC66CA834D07}"/>
              </a:ext>
            </a:extLst>
          </p:cNvPr>
          <p:cNvGrpSpPr/>
          <p:nvPr/>
        </p:nvGrpSpPr>
        <p:grpSpPr>
          <a:xfrm>
            <a:off x="749053" y="1852122"/>
            <a:ext cx="3654055" cy="4688820"/>
            <a:chOff x="750991" y="1832075"/>
            <a:chExt cx="3654055" cy="4688820"/>
          </a:xfrm>
        </p:grpSpPr>
        <p:sp>
          <p:nvSpPr>
            <p:cNvPr id="58" name="Freeform: Shape 57">
              <a:extLst>
                <a:ext uri="{FF2B5EF4-FFF2-40B4-BE49-F238E27FC236}">
                  <a16:creationId xmlns:a16="http://schemas.microsoft.com/office/drawing/2014/main" id="{2A60D6B7-E012-7F4E-8ABD-9E7F75F17DA9}"/>
                </a:ext>
              </a:extLst>
            </p:cNvPr>
            <p:cNvSpPr/>
            <p:nvPr/>
          </p:nvSpPr>
          <p:spPr>
            <a:xfrm flipH="1">
              <a:off x="842183" y="1832075"/>
              <a:ext cx="3562863"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solidFill>
              <a:schemeClr val="bg1"/>
            </a:solidFill>
            <a:ln w="6350">
              <a:solidFill>
                <a:schemeClr val="tx1"/>
              </a:solidFill>
            </a:ln>
            <a:effectLst>
              <a:outerShdw blurRad="50800" dist="38100" dir="10800000" sx="102000" sy="102000" algn="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9" name="TextBox 58">
              <a:extLst>
                <a:ext uri="{FF2B5EF4-FFF2-40B4-BE49-F238E27FC236}">
                  <a16:creationId xmlns:a16="http://schemas.microsoft.com/office/drawing/2014/main" id="{09EBC040-4253-DD9B-0798-3E4EB635B8EA}"/>
                </a:ext>
              </a:extLst>
            </p:cNvPr>
            <p:cNvSpPr txBox="1"/>
            <p:nvPr/>
          </p:nvSpPr>
          <p:spPr>
            <a:xfrm>
              <a:off x="750991" y="3355669"/>
              <a:ext cx="3640741" cy="1384995"/>
            </a:xfrm>
            <a:prstGeom prst="rect">
              <a:avLst/>
            </a:prstGeom>
            <a:noFill/>
          </p:spPr>
          <p:txBody>
            <a:bodyPr wrap="none" rtlCol="0">
              <a:spAutoFit/>
            </a:bodyPr>
            <a:lstStyle/>
            <a:p>
              <a:pPr algn="ctr"/>
              <a:r>
                <a:rPr lang="en-US" sz="2800">
                  <a:latin typeface="Amasis MT Pro Medium" panose="02040604050005020304" pitchFamily="18" charset="0"/>
                </a:rPr>
                <a:t>Counting</a:t>
              </a:r>
            </a:p>
            <a:p>
              <a:pPr algn="ctr"/>
              <a:r>
                <a:rPr lang="en-US" sz="2800">
                  <a:latin typeface="Amasis MT Pro Medium" panose="02040604050005020304" pitchFamily="18" charset="0"/>
                </a:rPr>
                <a:t>&amp; </a:t>
              </a:r>
            </a:p>
            <a:p>
              <a:pPr algn="ctr"/>
              <a:r>
                <a:rPr lang="en-US" sz="2800">
                  <a:latin typeface="Amasis MT Pro Medium" panose="02040604050005020304" pitchFamily="18" charset="0"/>
                </a:rPr>
                <a:t> Claiming Procedures</a:t>
              </a:r>
            </a:p>
          </p:txBody>
        </p:sp>
      </p:grpSp>
      <p:grpSp>
        <p:nvGrpSpPr>
          <p:cNvPr id="54" name="Group 53">
            <a:extLst>
              <a:ext uri="{FF2B5EF4-FFF2-40B4-BE49-F238E27FC236}">
                <a16:creationId xmlns:a16="http://schemas.microsoft.com/office/drawing/2014/main" id="{ACE5625F-0025-AA1F-08BA-7CF9D23BD8C5}"/>
              </a:ext>
            </a:extLst>
          </p:cNvPr>
          <p:cNvGrpSpPr/>
          <p:nvPr/>
        </p:nvGrpSpPr>
        <p:grpSpPr>
          <a:xfrm>
            <a:off x="854303" y="1828442"/>
            <a:ext cx="3642910" cy="4688820"/>
            <a:chOff x="815609" y="1679675"/>
            <a:chExt cx="3642910" cy="4688820"/>
          </a:xfrm>
        </p:grpSpPr>
        <p:sp>
          <p:nvSpPr>
            <p:cNvPr id="55" name="Freeform: Shape 54">
              <a:extLst>
                <a:ext uri="{FF2B5EF4-FFF2-40B4-BE49-F238E27FC236}">
                  <a16:creationId xmlns:a16="http://schemas.microsoft.com/office/drawing/2014/main" id="{BA60948C-2B07-6F30-B7D7-82777A4220B9}"/>
                </a:ext>
              </a:extLst>
            </p:cNvPr>
            <p:cNvSpPr/>
            <p:nvPr/>
          </p:nvSpPr>
          <p:spPr>
            <a:xfrm flipH="1">
              <a:off x="815609" y="1679675"/>
              <a:ext cx="3562863"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solidFill>
              <a:schemeClr val="bg1"/>
            </a:solidFill>
            <a:ln w="6350">
              <a:solidFill>
                <a:schemeClr val="tx1"/>
              </a:solidFill>
            </a:ln>
            <a:effectLst>
              <a:outerShdw blurRad="50800" dist="38100" dir="10800000" sx="102000" sy="102000" algn="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TextBox 55">
              <a:extLst>
                <a:ext uri="{FF2B5EF4-FFF2-40B4-BE49-F238E27FC236}">
                  <a16:creationId xmlns:a16="http://schemas.microsoft.com/office/drawing/2014/main" id="{8CEBBE2C-74CC-459B-5A7C-DF8CB3DBAD49}"/>
                </a:ext>
              </a:extLst>
            </p:cNvPr>
            <p:cNvSpPr txBox="1"/>
            <p:nvPr/>
          </p:nvSpPr>
          <p:spPr>
            <a:xfrm>
              <a:off x="854391" y="3331538"/>
              <a:ext cx="3604128" cy="954107"/>
            </a:xfrm>
            <a:prstGeom prst="rect">
              <a:avLst/>
            </a:prstGeom>
            <a:noFill/>
          </p:spPr>
          <p:txBody>
            <a:bodyPr wrap="none" rtlCol="0">
              <a:spAutoFit/>
            </a:bodyPr>
            <a:lstStyle/>
            <a:p>
              <a:pPr algn="ctr"/>
              <a:r>
                <a:rPr lang="en-US" sz="2800">
                  <a:latin typeface="Amasis MT Pro Medium" panose="02040604050005020304" pitchFamily="18" charset="0"/>
                </a:rPr>
                <a:t>Substitute Employee </a:t>
              </a:r>
            </a:p>
            <a:p>
              <a:pPr algn="ctr"/>
              <a:r>
                <a:rPr lang="en-US" sz="2800">
                  <a:latin typeface="Amasis MT Pro Medium" panose="02040604050005020304" pitchFamily="18" charset="0"/>
                </a:rPr>
                <a:t>Call Log</a:t>
              </a:r>
            </a:p>
          </p:txBody>
        </p:sp>
      </p:grpSp>
      <p:grpSp>
        <p:nvGrpSpPr>
          <p:cNvPr id="51" name="Group 50">
            <a:extLst>
              <a:ext uri="{FF2B5EF4-FFF2-40B4-BE49-F238E27FC236}">
                <a16:creationId xmlns:a16="http://schemas.microsoft.com/office/drawing/2014/main" id="{38652009-4DEF-D24A-D408-B5904160492D}"/>
              </a:ext>
            </a:extLst>
          </p:cNvPr>
          <p:cNvGrpSpPr/>
          <p:nvPr/>
        </p:nvGrpSpPr>
        <p:grpSpPr>
          <a:xfrm>
            <a:off x="849957" y="1827076"/>
            <a:ext cx="3562863" cy="4688820"/>
            <a:chOff x="842183" y="1832075"/>
            <a:chExt cx="3562863" cy="4688820"/>
          </a:xfrm>
        </p:grpSpPr>
        <p:sp>
          <p:nvSpPr>
            <p:cNvPr id="52" name="Freeform: Shape 51">
              <a:extLst>
                <a:ext uri="{FF2B5EF4-FFF2-40B4-BE49-F238E27FC236}">
                  <a16:creationId xmlns:a16="http://schemas.microsoft.com/office/drawing/2014/main" id="{2AEB38D7-632A-BAA4-CAA4-34F639AB94DE}"/>
                </a:ext>
              </a:extLst>
            </p:cNvPr>
            <p:cNvSpPr/>
            <p:nvPr/>
          </p:nvSpPr>
          <p:spPr>
            <a:xfrm flipH="1">
              <a:off x="842183" y="1832075"/>
              <a:ext cx="3562863"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solidFill>
              <a:schemeClr val="bg1"/>
            </a:solidFill>
            <a:ln w="6350">
              <a:solidFill>
                <a:schemeClr val="tx1"/>
              </a:solidFill>
            </a:ln>
            <a:effectLst>
              <a:outerShdw blurRad="50800" dist="38100" dir="10800000" sx="102000" sy="102000" algn="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3" name="TextBox 52">
              <a:extLst>
                <a:ext uri="{FF2B5EF4-FFF2-40B4-BE49-F238E27FC236}">
                  <a16:creationId xmlns:a16="http://schemas.microsoft.com/office/drawing/2014/main" id="{4B006011-3C50-E9A6-ED4B-CFE3567F28DA}"/>
                </a:ext>
              </a:extLst>
            </p:cNvPr>
            <p:cNvSpPr txBox="1"/>
            <p:nvPr/>
          </p:nvSpPr>
          <p:spPr>
            <a:xfrm>
              <a:off x="921620" y="3448401"/>
              <a:ext cx="3300904" cy="1384995"/>
            </a:xfrm>
            <a:prstGeom prst="rect">
              <a:avLst/>
            </a:prstGeom>
            <a:noFill/>
          </p:spPr>
          <p:txBody>
            <a:bodyPr wrap="none" rtlCol="0">
              <a:spAutoFit/>
            </a:bodyPr>
            <a:lstStyle/>
            <a:p>
              <a:pPr algn="ctr"/>
              <a:r>
                <a:rPr lang="en-US" sz="2800">
                  <a:latin typeface="Amasis MT Pro Medium" panose="02040604050005020304" pitchFamily="18" charset="0"/>
                </a:rPr>
                <a:t>Café LA Pest </a:t>
              </a:r>
            </a:p>
            <a:p>
              <a:pPr algn="ctr"/>
              <a:r>
                <a:rPr lang="en-US" sz="2800">
                  <a:latin typeface="Amasis MT Pro Medium" panose="02040604050005020304" pitchFamily="18" charset="0"/>
                </a:rPr>
                <a:t>Control Inspection </a:t>
              </a:r>
            </a:p>
            <a:p>
              <a:pPr algn="ctr"/>
              <a:r>
                <a:rPr lang="en-US" sz="2800">
                  <a:latin typeface="Amasis MT Pro Medium" panose="02040604050005020304" pitchFamily="18" charset="0"/>
                </a:rPr>
                <a:t>Log</a:t>
              </a:r>
            </a:p>
          </p:txBody>
        </p:sp>
      </p:grpSp>
      <p:grpSp>
        <p:nvGrpSpPr>
          <p:cNvPr id="48" name="Group 47">
            <a:extLst>
              <a:ext uri="{FF2B5EF4-FFF2-40B4-BE49-F238E27FC236}">
                <a16:creationId xmlns:a16="http://schemas.microsoft.com/office/drawing/2014/main" id="{B3F64EBA-E351-17FB-A28C-AFA8826854A0}"/>
              </a:ext>
            </a:extLst>
          </p:cNvPr>
          <p:cNvGrpSpPr/>
          <p:nvPr/>
        </p:nvGrpSpPr>
        <p:grpSpPr>
          <a:xfrm>
            <a:off x="845032" y="1820262"/>
            <a:ext cx="3562863" cy="4688820"/>
            <a:chOff x="842183" y="1832075"/>
            <a:chExt cx="3562863" cy="4688820"/>
          </a:xfrm>
        </p:grpSpPr>
        <p:sp>
          <p:nvSpPr>
            <p:cNvPr id="49" name="Freeform: Shape 48">
              <a:extLst>
                <a:ext uri="{FF2B5EF4-FFF2-40B4-BE49-F238E27FC236}">
                  <a16:creationId xmlns:a16="http://schemas.microsoft.com/office/drawing/2014/main" id="{19FC26BB-C7CE-FBA5-E6D1-3D403ABE79A3}"/>
                </a:ext>
              </a:extLst>
            </p:cNvPr>
            <p:cNvSpPr/>
            <p:nvPr/>
          </p:nvSpPr>
          <p:spPr>
            <a:xfrm flipH="1">
              <a:off x="842183" y="1832075"/>
              <a:ext cx="3562863"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solidFill>
              <a:schemeClr val="bg1"/>
            </a:solidFill>
            <a:ln w="6350">
              <a:solidFill>
                <a:schemeClr val="tx1"/>
              </a:solidFill>
            </a:ln>
            <a:effectLst>
              <a:outerShdw blurRad="50800" dist="38100" dir="10800000" sx="102000" sy="102000" algn="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TextBox 49">
              <a:extLst>
                <a:ext uri="{FF2B5EF4-FFF2-40B4-BE49-F238E27FC236}">
                  <a16:creationId xmlns:a16="http://schemas.microsoft.com/office/drawing/2014/main" id="{0FF29561-48F0-4F7B-0526-493A535B5B53}"/>
                </a:ext>
              </a:extLst>
            </p:cNvPr>
            <p:cNvSpPr txBox="1"/>
            <p:nvPr/>
          </p:nvSpPr>
          <p:spPr>
            <a:xfrm>
              <a:off x="1078470" y="3105619"/>
              <a:ext cx="3063660" cy="1815882"/>
            </a:xfrm>
            <a:prstGeom prst="rect">
              <a:avLst/>
            </a:prstGeom>
            <a:noFill/>
          </p:spPr>
          <p:txBody>
            <a:bodyPr wrap="none" rtlCol="0">
              <a:spAutoFit/>
            </a:bodyPr>
            <a:lstStyle/>
            <a:p>
              <a:pPr algn="ctr"/>
              <a:r>
                <a:rPr lang="en-US" sz="2800">
                  <a:latin typeface="Amasis MT Pro Medium" panose="02040604050005020304" pitchFamily="18" charset="0"/>
                </a:rPr>
                <a:t>Maintenance</a:t>
              </a:r>
            </a:p>
            <a:p>
              <a:pPr algn="ctr"/>
              <a:r>
                <a:rPr lang="en-US" sz="2800">
                  <a:latin typeface="Amasis MT Pro Medium" panose="02040604050005020304" pitchFamily="18" charset="0"/>
                </a:rPr>
                <a:t>&amp; </a:t>
              </a:r>
            </a:p>
            <a:p>
              <a:pPr algn="ctr"/>
              <a:r>
                <a:rPr lang="en-US" sz="2800">
                  <a:latin typeface="Amasis MT Pro Medium" panose="02040604050005020304" pitchFamily="18" charset="0"/>
                </a:rPr>
                <a:t>Operation </a:t>
              </a:r>
            </a:p>
            <a:p>
              <a:pPr algn="ctr"/>
              <a:r>
                <a:rPr lang="en-US" sz="2800">
                  <a:latin typeface="Amasis MT Pro Medium" panose="02040604050005020304" pitchFamily="18" charset="0"/>
                </a:rPr>
                <a:t>Ticket Log Sheet </a:t>
              </a:r>
            </a:p>
          </p:txBody>
        </p:sp>
      </p:grpSp>
      <p:grpSp>
        <p:nvGrpSpPr>
          <p:cNvPr id="45" name="Group 44">
            <a:extLst>
              <a:ext uri="{FF2B5EF4-FFF2-40B4-BE49-F238E27FC236}">
                <a16:creationId xmlns:a16="http://schemas.microsoft.com/office/drawing/2014/main" id="{9B4F9E05-68EA-0029-637E-887BC9C3AD45}"/>
              </a:ext>
            </a:extLst>
          </p:cNvPr>
          <p:cNvGrpSpPr/>
          <p:nvPr/>
        </p:nvGrpSpPr>
        <p:grpSpPr>
          <a:xfrm>
            <a:off x="847687" y="1837207"/>
            <a:ext cx="3562863" cy="4688820"/>
            <a:chOff x="842183" y="1832075"/>
            <a:chExt cx="3562863" cy="4688820"/>
          </a:xfrm>
        </p:grpSpPr>
        <p:sp>
          <p:nvSpPr>
            <p:cNvPr id="46" name="Freeform: Shape 45">
              <a:extLst>
                <a:ext uri="{FF2B5EF4-FFF2-40B4-BE49-F238E27FC236}">
                  <a16:creationId xmlns:a16="http://schemas.microsoft.com/office/drawing/2014/main" id="{AEDB726C-C54E-8597-A221-0AD046670076}"/>
                </a:ext>
              </a:extLst>
            </p:cNvPr>
            <p:cNvSpPr/>
            <p:nvPr/>
          </p:nvSpPr>
          <p:spPr>
            <a:xfrm flipH="1">
              <a:off x="842183" y="1832075"/>
              <a:ext cx="3562863"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solidFill>
              <a:schemeClr val="bg1"/>
            </a:solidFill>
            <a:ln w="6350">
              <a:solidFill>
                <a:schemeClr val="tx1"/>
              </a:solidFill>
            </a:ln>
            <a:effectLst>
              <a:outerShdw blurRad="50800" dist="38100" dir="10800000" sx="102000" sy="102000" algn="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7" name="TextBox 46">
              <a:extLst>
                <a:ext uri="{FF2B5EF4-FFF2-40B4-BE49-F238E27FC236}">
                  <a16:creationId xmlns:a16="http://schemas.microsoft.com/office/drawing/2014/main" id="{BC0AF023-0164-7790-BF3E-7B87D810DB6E}"/>
                </a:ext>
              </a:extLst>
            </p:cNvPr>
            <p:cNvSpPr txBox="1"/>
            <p:nvPr/>
          </p:nvSpPr>
          <p:spPr>
            <a:xfrm>
              <a:off x="1270644" y="3600801"/>
              <a:ext cx="2574744" cy="954107"/>
            </a:xfrm>
            <a:prstGeom prst="rect">
              <a:avLst/>
            </a:prstGeom>
            <a:noFill/>
          </p:spPr>
          <p:txBody>
            <a:bodyPr wrap="none" rtlCol="0">
              <a:spAutoFit/>
            </a:bodyPr>
            <a:lstStyle/>
            <a:p>
              <a:pPr algn="ctr"/>
              <a:r>
                <a:rPr lang="en-US" sz="2800" dirty="0">
                  <a:latin typeface="Amasis MT Pro Medium" panose="02040604050005020304" pitchFamily="18" charset="0"/>
                </a:rPr>
                <a:t>ITS Ticket Log</a:t>
              </a:r>
            </a:p>
            <a:p>
              <a:pPr algn="ctr"/>
              <a:r>
                <a:rPr lang="en-US" sz="2800" dirty="0">
                  <a:latin typeface="Amasis MT Pro Medium" panose="02040604050005020304" pitchFamily="18" charset="0"/>
                </a:rPr>
                <a:t> Sheet </a:t>
              </a:r>
            </a:p>
          </p:txBody>
        </p:sp>
      </p:grpSp>
      <p:grpSp>
        <p:nvGrpSpPr>
          <p:cNvPr id="41" name="Group 40">
            <a:extLst>
              <a:ext uri="{FF2B5EF4-FFF2-40B4-BE49-F238E27FC236}">
                <a16:creationId xmlns:a16="http://schemas.microsoft.com/office/drawing/2014/main" id="{EC6F7E29-8DD5-C9A3-E625-A974E2DA0279}"/>
              </a:ext>
            </a:extLst>
          </p:cNvPr>
          <p:cNvGrpSpPr/>
          <p:nvPr/>
        </p:nvGrpSpPr>
        <p:grpSpPr>
          <a:xfrm>
            <a:off x="764168" y="1821154"/>
            <a:ext cx="3625150" cy="4688820"/>
            <a:chOff x="779896" y="1832075"/>
            <a:chExt cx="3625150" cy="4688820"/>
          </a:xfrm>
        </p:grpSpPr>
        <p:sp>
          <p:nvSpPr>
            <p:cNvPr id="42" name="Freeform: Shape 41">
              <a:extLst>
                <a:ext uri="{FF2B5EF4-FFF2-40B4-BE49-F238E27FC236}">
                  <a16:creationId xmlns:a16="http://schemas.microsoft.com/office/drawing/2014/main" id="{44296489-B916-DFB5-035E-049AB037081D}"/>
                </a:ext>
              </a:extLst>
            </p:cNvPr>
            <p:cNvSpPr/>
            <p:nvPr/>
          </p:nvSpPr>
          <p:spPr>
            <a:xfrm flipH="1">
              <a:off x="842183" y="1832075"/>
              <a:ext cx="3562863"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solidFill>
              <a:schemeClr val="bg1"/>
            </a:solidFill>
            <a:ln w="6350">
              <a:solidFill>
                <a:schemeClr val="tx1"/>
              </a:solidFill>
            </a:ln>
            <a:effectLst>
              <a:outerShdw blurRad="50800" dist="38100" dir="10800000" sx="102000" sy="102000" algn="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Box 42">
              <a:extLst>
                <a:ext uri="{FF2B5EF4-FFF2-40B4-BE49-F238E27FC236}">
                  <a16:creationId xmlns:a16="http://schemas.microsoft.com/office/drawing/2014/main" id="{2B6DB011-3C20-9CF3-0A9A-FED3AE7565C2}"/>
                </a:ext>
              </a:extLst>
            </p:cNvPr>
            <p:cNvSpPr txBox="1"/>
            <p:nvPr/>
          </p:nvSpPr>
          <p:spPr>
            <a:xfrm>
              <a:off x="779896" y="3600801"/>
              <a:ext cx="3556231" cy="954107"/>
            </a:xfrm>
            <a:prstGeom prst="rect">
              <a:avLst/>
            </a:prstGeom>
            <a:noFill/>
          </p:spPr>
          <p:txBody>
            <a:bodyPr wrap="none" rtlCol="0">
              <a:spAutoFit/>
            </a:bodyPr>
            <a:lstStyle/>
            <a:p>
              <a:pPr algn="ctr"/>
              <a:r>
                <a:rPr lang="en-US" sz="2800">
                  <a:latin typeface="Amasis MT Pro Medium" panose="02040604050005020304" pitchFamily="18" charset="0"/>
                </a:rPr>
                <a:t>Sales and Cash</a:t>
              </a:r>
            </a:p>
            <a:p>
              <a:pPr algn="ctr"/>
              <a:r>
                <a:rPr lang="en-US" sz="2800">
                  <a:latin typeface="Amasis MT Pro Medium" panose="02040604050005020304" pitchFamily="18" charset="0"/>
                </a:rPr>
                <a:t> Reconciliation Form</a:t>
              </a:r>
            </a:p>
          </p:txBody>
        </p:sp>
      </p:grpSp>
      <p:grpSp>
        <p:nvGrpSpPr>
          <p:cNvPr id="39" name="Group 38">
            <a:extLst>
              <a:ext uri="{FF2B5EF4-FFF2-40B4-BE49-F238E27FC236}">
                <a16:creationId xmlns:a16="http://schemas.microsoft.com/office/drawing/2014/main" id="{735A889D-4087-34CC-D283-52AC1230D66C}"/>
              </a:ext>
            </a:extLst>
          </p:cNvPr>
          <p:cNvGrpSpPr/>
          <p:nvPr/>
        </p:nvGrpSpPr>
        <p:grpSpPr>
          <a:xfrm>
            <a:off x="850284" y="1833838"/>
            <a:ext cx="3562863" cy="4688820"/>
            <a:chOff x="842183" y="1832075"/>
            <a:chExt cx="3562863" cy="4688820"/>
          </a:xfrm>
        </p:grpSpPr>
        <p:sp>
          <p:nvSpPr>
            <p:cNvPr id="25" name="Freeform: Shape 24">
              <a:extLst>
                <a:ext uri="{FF2B5EF4-FFF2-40B4-BE49-F238E27FC236}">
                  <a16:creationId xmlns:a16="http://schemas.microsoft.com/office/drawing/2014/main" id="{14772330-823A-BEA0-FC8E-4815FC2B511D}"/>
                </a:ext>
              </a:extLst>
            </p:cNvPr>
            <p:cNvSpPr/>
            <p:nvPr/>
          </p:nvSpPr>
          <p:spPr>
            <a:xfrm flipH="1">
              <a:off x="842183" y="1832075"/>
              <a:ext cx="3562863" cy="4688820"/>
            </a:xfrm>
            <a:custGeom>
              <a:avLst/>
              <a:gdLst>
                <a:gd name="connsiteX0" fmla="*/ 222443 w 3366952"/>
                <a:gd name="connsiteY0" fmla="*/ 3741539 h 4264321"/>
                <a:gd name="connsiteX1" fmla="*/ 123646 w 3366952"/>
                <a:gd name="connsiteY1" fmla="*/ 3830439 h 4264321"/>
                <a:gd name="connsiteX2" fmla="*/ 222443 w 3366952"/>
                <a:gd name="connsiteY2" fmla="*/ 3919339 h 4264321"/>
                <a:gd name="connsiteX3" fmla="*/ 321240 w 3366952"/>
                <a:gd name="connsiteY3" fmla="*/ 3830439 h 4264321"/>
                <a:gd name="connsiteX4" fmla="*/ 222443 w 3366952"/>
                <a:gd name="connsiteY4" fmla="*/ 3741539 h 4264321"/>
                <a:gd name="connsiteX5" fmla="*/ 188369 w 3366952"/>
                <a:gd name="connsiteY5" fmla="*/ 1917506 h 4264321"/>
                <a:gd name="connsiteX6" fmla="*/ 89572 w 3366952"/>
                <a:gd name="connsiteY6" fmla="*/ 2006406 h 4264321"/>
                <a:gd name="connsiteX7" fmla="*/ 188369 w 3366952"/>
                <a:gd name="connsiteY7" fmla="*/ 2095306 h 4264321"/>
                <a:gd name="connsiteX8" fmla="*/ 287166 w 3366952"/>
                <a:gd name="connsiteY8" fmla="*/ 2006406 h 4264321"/>
                <a:gd name="connsiteX9" fmla="*/ 188369 w 3366952"/>
                <a:gd name="connsiteY9" fmla="*/ 1917506 h 4264321"/>
                <a:gd name="connsiteX10" fmla="*/ 213805 w 3366952"/>
                <a:gd name="connsiteY10" fmla="*/ 242245 h 4264321"/>
                <a:gd name="connsiteX11" fmla="*/ 115008 w 3366952"/>
                <a:gd name="connsiteY11" fmla="*/ 331145 h 4264321"/>
                <a:gd name="connsiteX12" fmla="*/ 213805 w 3366952"/>
                <a:gd name="connsiteY12" fmla="*/ 420045 h 4264321"/>
                <a:gd name="connsiteX13" fmla="*/ 312602 w 3366952"/>
                <a:gd name="connsiteY13" fmla="*/ 331145 h 4264321"/>
                <a:gd name="connsiteX14" fmla="*/ 213805 w 3366952"/>
                <a:gd name="connsiteY14" fmla="*/ 242245 h 4264321"/>
                <a:gd name="connsiteX15" fmla="*/ 0 w 3366952"/>
                <a:gd name="connsiteY15" fmla="*/ 0 h 4264321"/>
                <a:gd name="connsiteX16" fmla="*/ 3366952 w 3366952"/>
                <a:gd name="connsiteY16" fmla="*/ 0 h 4264321"/>
                <a:gd name="connsiteX17" fmla="*/ 3366952 w 3366952"/>
                <a:gd name="connsiteY17" fmla="*/ 4264321 h 4264321"/>
                <a:gd name="connsiteX18" fmla="*/ 0 w 3366952"/>
                <a:gd name="connsiteY18" fmla="*/ 4264321 h 42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6952" h="4264321">
                  <a:moveTo>
                    <a:pt x="222443" y="3741539"/>
                  </a:moveTo>
                  <a:cubicBezTo>
                    <a:pt x="167879" y="3741539"/>
                    <a:pt x="123646" y="3781341"/>
                    <a:pt x="123646" y="3830439"/>
                  </a:cubicBezTo>
                  <a:cubicBezTo>
                    <a:pt x="123646" y="3879537"/>
                    <a:pt x="167879" y="3919339"/>
                    <a:pt x="222443" y="3919339"/>
                  </a:cubicBezTo>
                  <a:cubicBezTo>
                    <a:pt x="277007" y="3919339"/>
                    <a:pt x="321240" y="3879537"/>
                    <a:pt x="321240" y="3830439"/>
                  </a:cubicBezTo>
                  <a:cubicBezTo>
                    <a:pt x="321240" y="3781341"/>
                    <a:pt x="277007" y="3741539"/>
                    <a:pt x="222443" y="3741539"/>
                  </a:cubicBezTo>
                  <a:close/>
                  <a:moveTo>
                    <a:pt x="188369" y="1917506"/>
                  </a:moveTo>
                  <a:cubicBezTo>
                    <a:pt x="133805" y="1917506"/>
                    <a:pt x="89572" y="1957308"/>
                    <a:pt x="89572" y="2006406"/>
                  </a:cubicBezTo>
                  <a:cubicBezTo>
                    <a:pt x="89572" y="2055504"/>
                    <a:pt x="133805" y="2095306"/>
                    <a:pt x="188369" y="2095306"/>
                  </a:cubicBezTo>
                  <a:cubicBezTo>
                    <a:pt x="242933" y="2095306"/>
                    <a:pt x="287166" y="2055504"/>
                    <a:pt x="287166" y="2006406"/>
                  </a:cubicBezTo>
                  <a:cubicBezTo>
                    <a:pt x="287166" y="1957308"/>
                    <a:pt x="242933" y="1917506"/>
                    <a:pt x="188369" y="1917506"/>
                  </a:cubicBezTo>
                  <a:close/>
                  <a:moveTo>
                    <a:pt x="213805" y="242245"/>
                  </a:moveTo>
                  <a:cubicBezTo>
                    <a:pt x="159241" y="242245"/>
                    <a:pt x="115008" y="282047"/>
                    <a:pt x="115008" y="331145"/>
                  </a:cubicBezTo>
                  <a:cubicBezTo>
                    <a:pt x="115008" y="380243"/>
                    <a:pt x="159241" y="420045"/>
                    <a:pt x="213805" y="420045"/>
                  </a:cubicBezTo>
                  <a:cubicBezTo>
                    <a:pt x="268369" y="420045"/>
                    <a:pt x="312602" y="380243"/>
                    <a:pt x="312602" y="331145"/>
                  </a:cubicBezTo>
                  <a:cubicBezTo>
                    <a:pt x="312602" y="282047"/>
                    <a:pt x="268369" y="242245"/>
                    <a:pt x="213805" y="242245"/>
                  </a:cubicBezTo>
                  <a:close/>
                  <a:moveTo>
                    <a:pt x="0" y="0"/>
                  </a:moveTo>
                  <a:lnTo>
                    <a:pt x="3366952" y="0"/>
                  </a:lnTo>
                  <a:lnTo>
                    <a:pt x="3366952" y="4264321"/>
                  </a:lnTo>
                  <a:lnTo>
                    <a:pt x="0" y="4264321"/>
                  </a:lnTo>
                  <a:close/>
                </a:path>
              </a:pathLst>
            </a:custGeom>
            <a:solidFill>
              <a:schemeClr val="bg1"/>
            </a:solidFill>
            <a:ln w="6350">
              <a:solidFill>
                <a:schemeClr val="tx1"/>
              </a:solidFill>
            </a:ln>
            <a:effectLst>
              <a:outerShdw blurRad="50800" dist="38100" dir="10800000" sx="102000" sy="102000" algn="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TextBox 37">
              <a:extLst>
                <a:ext uri="{FF2B5EF4-FFF2-40B4-BE49-F238E27FC236}">
                  <a16:creationId xmlns:a16="http://schemas.microsoft.com/office/drawing/2014/main" id="{71756630-AC14-730D-920F-9380BB6854A4}"/>
                </a:ext>
              </a:extLst>
            </p:cNvPr>
            <p:cNvSpPr txBox="1"/>
            <p:nvPr/>
          </p:nvSpPr>
          <p:spPr>
            <a:xfrm>
              <a:off x="842183" y="3789031"/>
              <a:ext cx="3346685" cy="400110"/>
            </a:xfrm>
            <a:prstGeom prst="rect">
              <a:avLst/>
            </a:prstGeom>
            <a:noFill/>
          </p:spPr>
          <p:txBody>
            <a:bodyPr wrap="none" rtlCol="0">
              <a:spAutoFit/>
            </a:bodyPr>
            <a:lstStyle/>
            <a:p>
              <a:r>
                <a:rPr lang="en-US" sz="2000">
                  <a:latin typeface="Amasis MT Pro Medium" panose="02040604050005020304" pitchFamily="18" charset="0"/>
                </a:rPr>
                <a:t>Absence/Tardy/FMLA Log</a:t>
              </a:r>
            </a:p>
          </p:txBody>
        </p:sp>
      </p:grpSp>
      <p:sp>
        <p:nvSpPr>
          <p:cNvPr id="15" name="Block Arc 14">
            <a:extLst>
              <a:ext uri="{FF2B5EF4-FFF2-40B4-BE49-F238E27FC236}">
                <a16:creationId xmlns:a16="http://schemas.microsoft.com/office/drawing/2014/main" id="{AFEE0B74-9094-D73A-EA37-95AC080A7A31}"/>
              </a:ext>
            </a:extLst>
          </p:cNvPr>
          <p:cNvSpPr/>
          <p:nvPr/>
        </p:nvSpPr>
        <p:spPr>
          <a:xfrm rot="210674">
            <a:off x="4128616" y="1908225"/>
            <a:ext cx="744343" cy="654735"/>
          </a:xfrm>
          <a:prstGeom prst="blockArc">
            <a:avLst>
              <a:gd name="adj1" fmla="val 10321777"/>
              <a:gd name="adj2" fmla="val 0"/>
              <a:gd name="adj3" fmla="val 25000"/>
            </a:avLst>
          </a:prstGeom>
          <a:solidFill>
            <a:schemeClr val="tx2">
              <a:lumMod val="40000"/>
              <a:lumOff val="60000"/>
            </a:schemeClr>
          </a:solidFill>
          <a:ln>
            <a:noFill/>
          </a:ln>
          <a:effectLst>
            <a:outerShdw blurRad="50800" dist="38100" dir="5400000" algn="t" rotWithShape="0">
              <a:prstClr val="black">
                <a:alpha val="40000"/>
              </a:prstClr>
            </a:outerShdw>
          </a:effectLst>
          <a:scene3d>
            <a:camera prst="orthographicFront"/>
            <a:lightRig rig="threePt" dir="t"/>
          </a:scene3d>
          <a:sp3d>
            <a:bevelT prst="relaxedInse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Block Arc 16">
            <a:extLst>
              <a:ext uri="{FF2B5EF4-FFF2-40B4-BE49-F238E27FC236}">
                <a16:creationId xmlns:a16="http://schemas.microsoft.com/office/drawing/2014/main" id="{ABD355EF-1A31-645D-C3C4-D2F316309E06}"/>
              </a:ext>
            </a:extLst>
          </p:cNvPr>
          <p:cNvSpPr/>
          <p:nvPr/>
        </p:nvSpPr>
        <p:spPr>
          <a:xfrm rot="210674">
            <a:off x="4116496" y="5716455"/>
            <a:ext cx="744343" cy="654735"/>
          </a:xfrm>
          <a:prstGeom prst="blockArc">
            <a:avLst>
              <a:gd name="adj1" fmla="val 10321777"/>
              <a:gd name="adj2" fmla="val 0"/>
              <a:gd name="adj3" fmla="val 25000"/>
            </a:avLst>
          </a:prstGeom>
          <a:solidFill>
            <a:schemeClr val="tx2">
              <a:lumMod val="40000"/>
              <a:lumOff val="60000"/>
            </a:schemeClr>
          </a:solidFill>
          <a:ln>
            <a:noFill/>
          </a:ln>
          <a:effectLst>
            <a:outerShdw blurRad="50800" dist="38100" dir="5400000" algn="t" rotWithShape="0">
              <a:prstClr val="black">
                <a:alpha val="40000"/>
              </a:prstClr>
            </a:outerShdw>
            <a:softEdge rad="31750"/>
          </a:effectLst>
          <a:scene3d>
            <a:camera prst="orthographicFront"/>
            <a:lightRig rig="threePt" dir="t"/>
          </a:scene3d>
          <a:sp3d>
            <a:bevelT prst="relaxedInse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Block Arc 15">
            <a:extLst>
              <a:ext uri="{FF2B5EF4-FFF2-40B4-BE49-F238E27FC236}">
                <a16:creationId xmlns:a16="http://schemas.microsoft.com/office/drawing/2014/main" id="{66405904-EB06-375C-F4BC-D2632186D24F}"/>
              </a:ext>
            </a:extLst>
          </p:cNvPr>
          <p:cNvSpPr/>
          <p:nvPr/>
        </p:nvSpPr>
        <p:spPr>
          <a:xfrm rot="210674">
            <a:off x="4128616" y="3746492"/>
            <a:ext cx="744343" cy="654735"/>
          </a:xfrm>
          <a:prstGeom prst="blockArc">
            <a:avLst>
              <a:gd name="adj1" fmla="val 10321777"/>
              <a:gd name="adj2" fmla="val 0"/>
              <a:gd name="adj3" fmla="val 25000"/>
            </a:avLst>
          </a:prstGeom>
          <a:solidFill>
            <a:schemeClr val="tx2">
              <a:lumMod val="40000"/>
              <a:lumOff val="60000"/>
            </a:schemeClr>
          </a:solidFill>
          <a:ln>
            <a:noFill/>
          </a:ln>
          <a:effectLst>
            <a:outerShdw blurRad="50800" dist="38100" dir="5400000" algn="t" rotWithShape="0">
              <a:prstClr val="black">
                <a:alpha val="40000"/>
              </a:prstClr>
            </a:outerShdw>
          </a:effectLst>
          <a:scene3d>
            <a:camera prst="orthographicFront"/>
            <a:lightRig rig="threePt" dir="t"/>
          </a:scene3d>
          <a:sp3d>
            <a:bevelT prst="relaxedInse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71" name="Group 2070">
            <a:extLst>
              <a:ext uri="{FF2B5EF4-FFF2-40B4-BE49-F238E27FC236}">
                <a16:creationId xmlns:a16="http://schemas.microsoft.com/office/drawing/2014/main" id="{C39D9733-0FBD-C2B8-0FBA-10EB8994DE96}"/>
              </a:ext>
            </a:extLst>
          </p:cNvPr>
          <p:cNvGrpSpPr/>
          <p:nvPr/>
        </p:nvGrpSpPr>
        <p:grpSpPr>
          <a:xfrm>
            <a:off x="307012" y="750782"/>
            <a:ext cx="8529976" cy="6004352"/>
            <a:chOff x="445963" y="731416"/>
            <a:chExt cx="8529976" cy="6004352"/>
          </a:xfrm>
        </p:grpSpPr>
        <p:grpSp>
          <p:nvGrpSpPr>
            <p:cNvPr id="2063" name="Group 2062">
              <a:extLst>
                <a:ext uri="{FF2B5EF4-FFF2-40B4-BE49-F238E27FC236}">
                  <a16:creationId xmlns:a16="http://schemas.microsoft.com/office/drawing/2014/main" id="{1CDBDA5E-1EBE-FF75-0914-A7F2274FA2FF}"/>
                </a:ext>
              </a:extLst>
            </p:cNvPr>
            <p:cNvGrpSpPr/>
            <p:nvPr/>
          </p:nvGrpSpPr>
          <p:grpSpPr>
            <a:xfrm>
              <a:off x="445963" y="731416"/>
              <a:ext cx="8529976" cy="6004352"/>
              <a:chOff x="-2986463" y="4633750"/>
              <a:chExt cx="6983560" cy="4675036"/>
            </a:xfrm>
          </p:grpSpPr>
          <p:sp>
            <p:nvSpPr>
              <p:cNvPr id="63" name="Rectangle 62">
                <a:extLst>
                  <a:ext uri="{FF2B5EF4-FFF2-40B4-BE49-F238E27FC236}">
                    <a16:creationId xmlns:a16="http://schemas.microsoft.com/office/drawing/2014/main" id="{6DD6C219-D037-4AE4-4C35-8FA4CCD78BCE}"/>
                  </a:ext>
                </a:extLst>
              </p:cNvPr>
              <p:cNvSpPr/>
              <p:nvPr/>
            </p:nvSpPr>
            <p:spPr>
              <a:xfrm>
                <a:off x="-2986463" y="4633750"/>
                <a:ext cx="6983560" cy="4675036"/>
              </a:xfrm>
              <a:prstGeom prst="rect">
                <a:avLst/>
              </a:prstGeom>
              <a:blipFill dpi="0" rotWithShape="1">
                <a:blip r:embed="rId12"/>
                <a:srcRect/>
                <a:stretch>
                  <a:fillRect/>
                </a:stretch>
              </a:blip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2049" name="TextBox 2048">
                <a:extLst>
                  <a:ext uri="{FF2B5EF4-FFF2-40B4-BE49-F238E27FC236}">
                    <a16:creationId xmlns:a16="http://schemas.microsoft.com/office/drawing/2014/main" id="{CB08DF88-26CA-E80B-DC37-D432B10D864D}"/>
                  </a:ext>
                </a:extLst>
              </p:cNvPr>
              <p:cNvSpPr txBox="1"/>
              <p:nvPr/>
            </p:nvSpPr>
            <p:spPr>
              <a:xfrm>
                <a:off x="-2802925" y="5670549"/>
                <a:ext cx="614462" cy="239638"/>
              </a:xfrm>
              <a:prstGeom prst="rect">
                <a:avLst/>
              </a:prstGeom>
              <a:noFill/>
            </p:spPr>
            <p:txBody>
              <a:bodyPr wrap="none" rtlCol="0">
                <a:spAutoFit/>
              </a:bodyPr>
              <a:lstStyle/>
              <a:p>
                <a:r>
                  <a:rPr lang="en-US" sz="1400" dirty="0">
                    <a:latin typeface="Dreaming Outloud Script Pro" panose="03050502040304050704" pitchFamily="66" charset="0"/>
                    <a:cs typeface="Dreaming Outloud Script Pro" panose="03050502040304050704" pitchFamily="66" charset="0"/>
                  </a:rPr>
                  <a:t>8/1/24 </a:t>
                </a:r>
              </a:p>
            </p:txBody>
          </p:sp>
          <p:sp>
            <p:nvSpPr>
              <p:cNvPr id="2051" name="TextBox 2050">
                <a:extLst>
                  <a:ext uri="{FF2B5EF4-FFF2-40B4-BE49-F238E27FC236}">
                    <a16:creationId xmlns:a16="http://schemas.microsoft.com/office/drawing/2014/main" id="{4E5340A8-6CFB-A592-A5BD-F94DC35F120A}"/>
                  </a:ext>
                </a:extLst>
              </p:cNvPr>
              <p:cNvSpPr txBox="1"/>
              <p:nvPr/>
            </p:nvSpPr>
            <p:spPr>
              <a:xfrm>
                <a:off x="-2074310" y="5802336"/>
                <a:ext cx="1250234" cy="215803"/>
              </a:xfrm>
              <a:prstGeom prst="rect">
                <a:avLst/>
              </a:prstGeom>
              <a:noFill/>
            </p:spPr>
            <p:txBody>
              <a:bodyPr wrap="none" rtlCol="0">
                <a:spAutoFit/>
              </a:bodyPr>
              <a:lstStyle/>
              <a:p>
                <a:r>
                  <a:rPr lang="en-US" sz="1400" dirty="0">
                    <a:latin typeface="Dreaming Outloud Script Pro" panose="03050502040304050704" pitchFamily="66" charset="0"/>
                    <a:cs typeface="Dreaming Outloud Script Pro" panose="03050502040304050704" pitchFamily="66" charset="0"/>
                  </a:rPr>
                  <a:t>Mouse Droppings </a:t>
                </a:r>
              </a:p>
            </p:txBody>
          </p:sp>
          <p:sp>
            <p:nvSpPr>
              <p:cNvPr id="2052" name="TextBox 2051">
                <a:extLst>
                  <a:ext uri="{FF2B5EF4-FFF2-40B4-BE49-F238E27FC236}">
                    <a16:creationId xmlns:a16="http://schemas.microsoft.com/office/drawing/2014/main" id="{27F6E500-3B7D-23D4-C79E-80E761C5E0E1}"/>
                  </a:ext>
                </a:extLst>
              </p:cNvPr>
              <p:cNvSpPr txBox="1"/>
              <p:nvPr/>
            </p:nvSpPr>
            <p:spPr>
              <a:xfrm>
                <a:off x="-634436" y="5812439"/>
                <a:ext cx="1085152" cy="178037"/>
              </a:xfrm>
              <a:prstGeom prst="rect">
                <a:avLst/>
              </a:prstGeom>
              <a:noFill/>
            </p:spPr>
            <p:txBody>
              <a:bodyPr wrap="square" rtlCol="0">
                <a:spAutoFit/>
              </a:bodyPr>
              <a:lstStyle/>
              <a:p>
                <a:pPr algn="ctr"/>
                <a:r>
                  <a:rPr lang="en-US" sz="1050" dirty="0">
                    <a:latin typeface="Dreaming Outloud Script Pro" panose="03050502040304050704" pitchFamily="66" charset="0"/>
                    <a:cs typeface="Dreaming Outloud Script Pro" panose="03050502040304050704" pitchFamily="66" charset="0"/>
                  </a:rPr>
                  <a:t>Storage Room   </a:t>
                </a:r>
              </a:p>
            </p:txBody>
          </p:sp>
          <p:sp>
            <p:nvSpPr>
              <p:cNvPr id="2055" name="TextBox 2054">
                <a:extLst>
                  <a:ext uri="{FF2B5EF4-FFF2-40B4-BE49-F238E27FC236}">
                    <a16:creationId xmlns:a16="http://schemas.microsoft.com/office/drawing/2014/main" id="{B6105383-3693-B292-0321-5FFF49753A96}"/>
                  </a:ext>
                </a:extLst>
              </p:cNvPr>
              <p:cNvSpPr txBox="1"/>
              <p:nvPr/>
            </p:nvSpPr>
            <p:spPr>
              <a:xfrm>
                <a:off x="814916" y="5680451"/>
                <a:ext cx="1085152" cy="203692"/>
              </a:xfrm>
              <a:prstGeom prst="rect">
                <a:avLst/>
              </a:prstGeom>
              <a:noFill/>
            </p:spPr>
            <p:txBody>
              <a:bodyPr wrap="square" rtlCol="0">
                <a:spAutoFit/>
              </a:bodyPr>
              <a:lstStyle/>
              <a:p>
                <a:pPr algn="ctr"/>
                <a:r>
                  <a:rPr lang="en-US" sz="1100" dirty="0">
                    <a:latin typeface="Informal Roman" panose="030604020304060B0204" pitchFamily="66" charset="0"/>
                    <a:cs typeface="Dreaming Outloud Script Pro" panose="03050502040304050704" pitchFamily="66" charset="0"/>
                  </a:rPr>
                  <a:t>8/2/24</a:t>
                </a:r>
              </a:p>
            </p:txBody>
          </p:sp>
          <p:sp>
            <p:nvSpPr>
              <p:cNvPr id="2058" name="TextBox 2057">
                <a:extLst>
                  <a:ext uri="{FF2B5EF4-FFF2-40B4-BE49-F238E27FC236}">
                    <a16:creationId xmlns:a16="http://schemas.microsoft.com/office/drawing/2014/main" id="{4C21161E-1AFE-9B39-6D2F-5C9480B829CB}"/>
                  </a:ext>
                </a:extLst>
              </p:cNvPr>
              <p:cNvSpPr txBox="1"/>
              <p:nvPr/>
            </p:nvSpPr>
            <p:spPr>
              <a:xfrm>
                <a:off x="1496348" y="5687180"/>
                <a:ext cx="1085152" cy="183432"/>
              </a:xfrm>
              <a:prstGeom prst="rect">
                <a:avLst/>
              </a:prstGeom>
              <a:noFill/>
            </p:spPr>
            <p:txBody>
              <a:bodyPr wrap="square" rtlCol="0">
                <a:spAutoFit/>
              </a:bodyPr>
              <a:lstStyle/>
              <a:p>
                <a:pPr algn="ctr"/>
                <a:r>
                  <a:rPr lang="en-US" sz="1100" dirty="0">
                    <a:latin typeface="Informal Roman" panose="030604020304060B0204" pitchFamily="66" charset="0"/>
                    <a:cs typeface="Dreaming Outloud Script Pro" panose="03050502040304050704" pitchFamily="66" charset="0"/>
                  </a:rPr>
                  <a:t>Christopher </a:t>
                </a:r>
                <a:r>
                  <a:rPr lang="en-US" sz="1100" dirty="0" err="1">
                    <a:latin typeface="Informal Roman" panose="030604020304060B0204" pitchFamily="66" charset="0"/>
                    <a:cs typeface="Dreaming Outloud Script Pro" panose="03050502040304050704" pitchFamily="66" charset="0"/>
                  </a:rPr>
                  <a:t>Chiny</a:t>
                </a:r>
                <a:r>
                  <a:rPr lang="en-US" sz="1100" dirty="0">
                    <a:latin typeface="Informal Roman" panose="030604020304060B0204" pitchFamily="66" charset="0"/>
                    <a:cs typeface="Dreaming Outloud Script Pro" panose="03050502040304050704" pitchFamily="66" charset="0"/>
                  </a:rPr>
                  <a:t>  </a:t>
                </a:r>
              </a:p>
            </p:txBody>
          </p:sp>
          <p:sp>
            <p:nvSpPr>
              <p:cNvPr id="2060" name="TextBox 2059">
                <a:extLst>
                  <a:ext uri="{FF2B5EF4-FFF2-40B4-BE49-F238E27FC236}">
                    <a16:creationId xmlns:a16="http://schemas.microsoft.com/office/drawing/2014/main" id="{9DCC8C51-32B1-D179-9FAE-2ABAB55D624F}"/>
                  </a:ext>
                </a:extLst>
              </p:cNvPr>
              <p:cNvSpPr txBox="1"/>
              <p:nvPr/>
            </p:nvSpPr>
            <p:spPr>
              <a:xfrm>
                <a:off x="213175" y="5827137"/>
                <a:ext cx="1085152" cy="172642"/>
              </a:xfrm>
              <a:prstGeom prst="rect">
                <a:avLst/>
              </a:prstGeom>
              <a:noFill/>
            </p:spPr>
            <p:txBody>
              <a:bodyPr wrap="square" rtlCol="0">
                <a:spAutoFit/>
              </a:bodyPr>
              <a:lstStyle/>
              <a:p>
                <a:pPr algn="ctr"/>
                <a:r>
                  <a:rPr lang="en-US" sz="1000" dirty="0">
                    <a:latin typeface="Dreaming Outloud Script Pro" panose="03050502040304050704" pitchFamily="66" charset="0"/>
                    <a:cs typeface="Dreaming Outloud Script Pro" panose="03050502040304050704" pitchFamily="66" charset="0"/>
                  </a:rPr>
                  <a:t>20211007567</a:t>
                </a:r>
              </a:p>
            </p:txBody>
          </p:sp>
          <p:sp>
            <p:nvSpPr>
              <p:cNvPr id="2061" name="TextBox 2060">
                <a:extLst>
                  <a:ext uri="{FF2B5EF4-FFF2-40B4-BE49-F238E27FC236}">
                    <a16:creationId xmlns:a16="http://schemas.microsoft.com/office/drawing/2014/main" id="{6A41B056-9AA0-17C1-700B-F38EC5959214}"/>
                  </a:ext>
                </a:extLst>
              </p:cNvPr>
              <p:cNvSpPr txBox="1"/>
              <p:nvPr/>
            </p:nvSpPr>
            <p:spPr>
              <a:xfrm>
                <a:off x="2635250" y="5213350"/>
                <a:ext cx="914400" cy="914400"/>
              </a:xfrm>
              <a:prstGeom prst="rect">
                <a:avLst/>
              </a:prstGeom>
              <a:noFill/>
            </p:spPr>
            <p:txBody>
              <a:bodyPr wrap="square" rtlCol="0">
                <a:spAutoFit/>
              </a:bodyPr>
              <a:lstStyle/>
              <a:p>
                <a:endParaRPr lang="en-US"/>
              </a:p>
            </p:txBody>
          </p:sp>
          <p:sp>
            <p:nvSpPr>
              <p:cNvPr id="2062" name="TextBox 2061">
                <a:extLst>
                  <a:ext uri="{FF2B5EF4-FFF2-40B4-BE49-F238E27FC236}">
                    <a16:creationId xmlns:a16="http://schemas.microsoft.com/office/drawing/2014/main" id="{A216FA6B-AFA4-C52A-8F64-056BA9CBB019}"/>
                  </a:ext>
                </a:extLst>
              </p:cNvPr>
              <p:cNvSpPr txBox="1"/>
              <p:nvPr/>
            </p:nvSpPr>
            <p:spPr>
              <a:xfrm>
                <a:off x="-2354143" y="7490614"/>
                <a:ext cx="5735009" cy="742875"/>
              </a:xfrm>
              <a:prstGeom prst="rect">
                <a:avLst/>
              </a:prstGeom>
              <a:solidFill>
                <a:schemeClr val="accent2">
                  <a:lumMod val="60000"/>
                  <a:lumOff val="40000"/>
                </a:schemeClr>
              </a:solidFill>
              <a:ln w="28575">
                <a:solidFill>
                  <a:schemeClr val="accent2">
                    <a:lumMod val="75000"/>
                  </a:schemeClr>
                </a:solidFill>
              </a:ln>
            </p:spPr>
            <p:txBody>
              <a:bodyPr wrap="square" rtlCol="0">
                <a:spAutoFit/>
              </a:bodyPr>
              <a:lstStyle/>
              <a:p>
                <a:pPr algn="ctr"/>
                <a:r>
                  <a:rPr lang="en-US" sz="2800" dirty="0"/>
                  <a:t>Keep this log in an accessible area for the </a:t>
                </a:r>
              </a:p>
              <a:p>
                <a:pPr algn="ctr"/>
                <a:r>
                  <a:rPr lang="en-US" sz="2800"/>
                  <a:t>Pest Management Technician </a:t>
                </a:r>
                <a:r>
                  <a:rPr lang="en-US" sz="2800" dirty="0"/>
                  <a:t>to fill out.</a:t>
                </a:r>
              </a:p>
            </p:txBody>
          </p:sp>
        </p:grpSp>
        <p:sp>
          <p:nvSpPr>
            <p:cNvPr id="2057" name="TextBox 2056">
              <a:extLst>
                <a:ext uri="{FF2B5EF4-FFF2-40B4-BE49-F238E27FC236}">
                  <a16:creationId xmlns:a16="http://schemas.microsoft.com/office/drawing/2014/main" id="{786430DB-ED16-D25E-3E2A-78D09947AD13}"/>
                </a:ext>
              </a:extLst>
            </p:cNvPr>
            <p:cNvSpPr txBox="1"/>
            <p:nvPr/>
          </p:nvSpPr>
          <p:spPr>
            <a:xfrm>
              <a:off x="7215101" y="2067657"/>
              <a:ext cx="1325444" cy="261610"/>
            </a:xfrm>
            <a:prstGeom prst="rect">
              <a:avLst/>
            </a:prstGeom>
            <a:noFill/>
          </p:spPr>
          <p:txBody>
            <a:bodyPr wrap="square" rtlCol="0">
              <a:spAutoFit/>
            </a:bodyPr>
            <a:lstStyle/>
            <a:p>
              <a:pPr algn="ctr"/>
              <a:r>
                <a:rPr lang="en-US" sz="1100" dirty="0">
                  <a:latin typeface="Informal Roman" panose="030604020304060B0204" pitchFamily="66" charset="0"/>
                  <a:cs typeface="Dreaming Outloud Script Pro" panose="03050502040304050704" pitchFamily="66" charset="0"/>
                </a:rPr>
                <a:t>8/2/24</a:t>
              </a:r>
            </a:p>
          </p:txBody>
        </p:sp>
        <p:sp>
          <p:nvSpPr>
            <p:cNvPr id="2" name="TextBox 1">
              <a:extLst>
                <a:ext uri="{FF2B5EF4-FFF2-40B4-BE49-F238E27FC236}">
                  <a16:creationId xmlns:a16="http://schemas.microsoft.com/office/drawing/2014/main" id="{FEAC53FB-0573-0C22-EC73-0C5E76DA0E8A}"/>
                </a:ext>
              </a:extLst>
            </p:cNvPr>
            <p:cNvSpPr txBox="1"/>
            <p:nvPr/>
          </p:nvSpPr>
          <p:spPr>
            <a:xfrm>
              <a:off x="660907" y="2267632"/>
              <a:ext cx="776175" cy="307777"/>
            </a:xfrm>
            <a:prstGeom prst="rect">
              <a:avLst/>
            </a:prstGeom>
            <a:noFill/>
          </p:spPr>
          <p:txBody>
            <a:bodyPr wrap="none" rtlCol="0">
              <a:spAutoFit/>
            </a:bodyPr>
            <a:lstStyle/>
            <a:p>
              <a:r>
                <a:rPr lang="en-US" sz="1400" dirty="0">
                  <a:latin typeface="Dreaming Outloud Script Pro" panose="03050502040304050704" pitchFamily="66" charset="0"/>
                  <a:cs typeface="Dreaming Outloud Script Pro" panose="03050502040304050704" pitchFamily="66" charset="0"/>
                </a:rPr>
                <a:t>8/2/24 </a:t>
              </a:r>
            </a:p>
          </p:txBody>
        </p:sp>
        <p:sp>
          <p:nvSpPr>
            <p:cNvPr id="3" name="TextBox 2">
              <a:extLst>
                <a:ext uri="{FF2B5EF4-FFF2-40B4-BE49-F238E27FC236}">
                  <a16:creationId xmlns:a16="http://schemas.microsoft.com/office/drawing/2014/main" id="{BCEE7668-34B8-62E9-BDE1-6FC8475A44D2}"/>
                </a:ext>
              </a:extLst>
            </p:cNvPr>
            <p:cNvSpPr txBox="1"/>
            <p:nvPr/>
          </p:nvSpPr>
          <p:spPr>
            <a:xfrm>
              <a:off x="663690" y="2449987"/>
              <a:ext cx="776175" cy="307777"/>
            </a:xfrm>
            <a:prstGeom prst="rect">
              <a:avLst/>
            </a:prstGeom>
            <a:noFill/>
          </p:spPr>
          <p:txBody>
            <a:bodyPr wrap="none" rtlCol="0">
              <a:spAutoFit/>
            </a:bodyPr>
            <a:lstStyle/>
            <a:p>
              <a:r>
                <a:rPr lang="en-US" sz="1400" dirty="0">
                  <a:latin typeface="Dreaming Outloud Script Pro" panose="03050502040304050704" pitchFamily="66" charset="0"/>
                  <a:cs typeface="Dreaming Outloud Script Pro" panose="03050502040304050704" pitchFamily="66" charset="0"/>
                </a:rPr>
                <a:t>8/5/24 </a:t>
              </a:r>
            </a:p>
          </p:txBody>
        </p:sp>
        <p:sp>
          <p:nvSpPr>
            <p:cNvPr id="4" name="TextBox 3">
              <a:extLst>
                <a:ext uri="{FF2B5EF4-FFF2-40B4-BE49-F238E27FC236}">
                  <a16:creationId xmlns:a16="http://schemas.microsoft.com/office/drawing/2014/main" id="{C7D594A0-DD73-4797-9AC6-BBA8CCDBC8FF}"/>
                </a:ext>
              </a:extLst>
            </p:cNvPr>
            <p:cNvSpPr txBox="1"/>
            <p:nvPr/>
          </p:nvSpPr>
          <p:spPr>
            <a:xfrm>
              <a:off x="2063702" y="2042024"/>
              <a:ext cx="492443" cy="307777"/>
            </a:xfrm>
            <a:prstGeom prst="rect">
              <a:avLst/>
            </a:prstGeom>
            <a:noFill/>
          </p:spPr>
          <p:txBody>
            <a:bodyPr wrap="none" rtlCol="0">
              <a:spAutoFit/>
            </a:bodyPr>
            <a:lstStyle/>
            <a:p>
              <a:r>
                <a:rPr lang="en-US" sz="1400" dirty="0">
                  <a:latin typeface="Dreaming Outloud Script Pro" panose="03050502040304050704" pitchFamily="66" charset="0"/>
                  <a:cs typeface="Dreaming Outloud Script Pro" panose="03050502040304050704" pitchFamily="66" charset="0"/>
                </a:rPr>
                <a:t>N/A</a:t>
              </a:r>
            </a:p>
          </p:txBody>
        </p:sp>
        <p:sp>
          <p:nvSpPr>
            <p:cNvPr id="5" name="TextBox 4">
              <a:extLst>
                <a:ext uri="{FF2B5EF4-FFF2-40B4-BE49-F238E27FC236}">
                  <a16:creationId xmlns:a16="http://schemas.microsoft.com/office/drawing/2014/main" id="{D7D660C2-5540-2027-4204-68611033E25A}"/>
                </a:ext>
              </a:extLst>
            </p:cNvPr>
            <p:cNvSpPr txBox="1"/>
            <p:nvPr/>
          </p:nvSpPr>
          <p:spPr>
            <a:xfrm>
              <a:off x="4767155" y="2044574"/>
              <a:ext cx="492443" cy="307777"/>
            </a:xfrm>
            <a:prstGeom prst="rect">
              <a:avLst/>
            </a:prstGeom>
            <a:noFill/>
          </p:spPr>
          <p:txBody>
            <a:bodyPr wrap="none" rtlCol="0">
              <a:spAutoFit/>
            </a:bodyPr>
            <a:lstStyle/>
            <a:p>
              <a:r>
                <a:rPr lang="en-US" sz="1400" dirty="0">
                  <a:latin typeface="Dreaming Outloud Script Pro" panose="03050502040304050704" pitchFamily="66" charset="0"/>
                  <a:cs typeface="Dreaming Outloud Script Pro" panose="03050502040304050704" pitchFamily="66" charset="0"/>
                </a:rPr>
                <a:t>N/A</a:t>
              </a:r>
            </a:p>
          </p:txBody>
        </p:sp>
        <p:sp>
          <p:nvSpPr>
            <p:cNvPr id="6" name="TextBox 5">
              <a:extLst>
                <a:ext uri="{FF2B5EF4-FFF2-40B4-BE49-F238E27FC236}">
                  <a16:creationId xmlns:a16="http://schemas.microsoft.com/office/drawing/2014/main" id="{4E149432-DEA1-192C-2EA9-AD11D24F236C}"/>
                </a:ext>
              </a:extLst>
            </p:cNvPr>
            <p:cNvSpPr txBox="1"/>
            <p:nvPr/>
          </p:nvSpPr>
          <p:spPr>
            <a:xfrm>
              <a:off x="1994938" y="2439421"/>
              <a:ext cx="492443" cy="307777"/>
            </a:xfrm>
            <a:prstGeom prst="rect">
              <a:avLst/>
            </a:prstGeom>
            <a:noFill/>
          </p:spPr>
          <p:txBody>
            <a:bodyPr wrap="none" rtlCol="0">
              <a:spAutoFit/>
            </a:bodyPr>
            <a:lstStyle/>
            <a:p>
              <a:r>
                <a:rPr lang="en-US" sz="1400" dirty="0">
                  <a:latin typeface="Dreaming Outloud Script Pro" panose="03050502040304050704" pitchFamily="66" charset="0"/>
                  <a:cs typeface="Dreaming Outloud Script Pro" panose="03050502040304050704" pitchFamily="66" charset="0"/>
                </a:rPr>
                <a:t>N/A</a:t>
              </a:r>
            </a:p>
          </p:txBody>
        </p:sp>
        <p:sp>
          <p:nvSpPr>
            <p:cNvPr id="7" name="TextBox 6">
              <a:extLst>
                <a:ext uri="{FF2B5EF4-FFF2-40B4-BE49-F238E27FC236}">
                  <a16:creationId xmlns:a16="http://schemas.microsoft.com/office/drawing/2014/main" id="{B07E2096-7E98-9062-8497-9EC59A56D296}"/>
                </a:ext>
              </a:extLst>
            </p:cNvPr>
            <p:cNvSpPr txBox="1"/>
            <p:nvPr/>
          </p:nvSpPr>
          <p:spPr>
            <a:xfrm>
              <a:off x="3664444" y="2036890"/>
              <a:ext cx="492443" cy="307777"/>
            </a:xfrm>
            <a:prstGeom prst="rect">
              <a:avLst/>
            </a:prstGeom>
            <a:noFill/>
          </p:spPr>
          <p:txBody>
            <a:bodyPr wrap="none" rtlCol="0">
              <a:spAutoFit/>
            </a:bodyPr>
            <a:lstStyle/>
            <a:p>
              <a:r>
                <a:rPr lang="en-US" sz="1400" dirty="0">
                  <a:latin typeface="Dreaming Outloud Script Pro" panose="03050502040304050704" pitchFamily="66" charset="0"/>
                  <a:cs typeface="Dreaming Outloud Script Pro" panose="03050502040304050704" pitchFamily="66" charset="0"/>
                </a:rPr>
                <a:t>N/A</a:t>
              </a:r>
            </a:p>
          </p:txBody>
        </p:sp>
        <p:sp>
          <p:nvSpPr>
            <p:cNvPr id="8" name="TextBox 7">
              <a:extLst>
                <a:ext uri="{FF2B5EF4-FFF2-40B4-BE49-F238E27FC236}">
                  <a16:creationId xmlns:a16="http://schemas.microsoft.com/office/drawing/2014/main" id="{E3397212-045B-312E-0102-C5029EF72E0A}"/>
                </a:ext>
              </a:extLst>
            </p:cNvPr>
            <p:cNvSpPr txBox="1"/>
            <p:nvPr/>
          </p:nvSpPr>
          <p:spPr>
            <a:xfrm>
              <a:off x="3654838" y="2441381"/>
              <a:ext cx="492443" cy="307777"/>
            </a:xfrm>
            <a:prstGeom prst="rect">
              <a:avLst/>
            </a:prstGeom>
            <a:noFill/>
          </p:spPr>
          <p:txBody>
            <a:bodyPr wrap="none" rtlCol="0">
              <a:spAutoFit/>
            </a:bodyPr>
            <a:lstStyle/>
            <a:p>
              <a:r>
                <a:rPr lang="en-US" sz="1400" dirty="0">
                  <a:latin typeface="Dreaming Outloud Script Pro" panose="03050502040304050704" pitchFamily="66" charset="0"/>
                  <a:cs typeface="Dreaming Outloud Script Pro" panose="03050502040304050704" pitchFamily="66" charset="0"/>
                </a:rPr>
                <a:t>N/A</a:t>
              </a:r>
            </a:p>
          </p:txBody>
        </p:sp>
        <p:sp>
          <p:nvSpPr>
            <p:cNvPr id="12" name="TextBox 11">
              <a:extLst>
                <a:ext uri="{FF2B5EF4-FFF2-40B4-BE49-F238E27FC236}">
                  <a16:creationId xmlns:a16="http://schemas.microsoft.com/office/drawing/2014/main" id="{3E7A6C99-1EBE-A2AD-4F08-C8F33A4D2C50}"/>
                </a:ext>
              </a:extLst>
            </p:cNvPr>
            <p:cNvSpPr txBox="1"/>
            <p:nvPr/>
          </p:nvSpPr>
          <p:spPr>
            <a:xfrm>
              <a:off x="4733891" y="2432693"/>
              <a:ext cx="492443" cy="307777"/>
            </a:xfrm>
            <a:prstGeom prst="rect">
              <a:avLst/>
            </a:prstGeom>
            <a:noFill/>
          </p:spPr>
          <p:txBody>
            <a:bodyPr wrap="none" rtlCol="0">
              <a:spAutoFit/>
            </a:bodyPr>
            <a:lstStyle/>
            <a:p>
              <a:r>
                <a:rPr lang="en-US" sz="1400" dirty="0">
                  <a:latin typeface="Dreaming Outloud Script Pro" panose="03050502040304050704" pitchFamily="66" charset="0"/>
                  <a:cs typeface="Dreaming Outloud Script Pro" panose="03050502040304050704" pitchFamily="66" charset="0"/>
                </a:rPr>
                <a:t>N/A</a:t>
              </a:r>
            </a:p>
          </p:txBody>
        </p:sp>
      </p:grpSp>
    </p:spTree>
    <p:custDataLst>
      <p:tags r:id="rId1"/>
    </p:custDataLst>
    <p:extLst>
      <p:ext uri="{BB962C8B-B14F-4D97-AF65-F5344CB8AC3E}">
        <p14:creationId xmlns:p14="http://schemas.microsoft.com/office/powerpoint/2010/main" val="1257836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xit" presetSubtype="8" fill="hold" grpId="0" nodeType="clickEffect">
                                  <p:stCondLst>
                                    <p:cond delay="0"/>
                                  </p:stCondLst>
                                  <p:childTnLst>
                                    <p:anim calcmode="lin" valueType="num">
                                      <p:cBhvr>
                                        <p:cTn id="6" dur="500"/>
                                        <p:tgtEl>
                                          <p:spTgt spid="28"/>
                                        </p:tgtEl>
                                        <p:attrNameLst>
                                          <p:attrName>ppt_x</p:attrName>
                                        </p:attrNameLst>
                                      </p:cBhvr>
                                      <p:tavLst>
                                        <p:tav tm="0">
                                          <p:val>
                                            <p:strVal val="ppt_x"/>
                                          </p:val>
                                        </p:tav>
                                        <p:tav tm="100000">
                                          <p:val>
                                            <p:strVal val="ppt_x-ppt_w/2"/>
                                          </p:val>
                                        </p:tav>
                                      </p:tavLst>
                                    </p:anim>
                                    <p:anim calcmode="lin" valueType="num">
                                      <p:cBhvr>
                                        <p:cTn id="7" dur="500"/>
                                        <p:tgtEl>
                                          <p:spTgt spid="28"/>
                                        </p:tgtEl>
                                        <p:attrNameLst>
                                          <p:attrName>ppt_y</p:attrName>
                                        </p:attrNameLst>
                                      </p:cBhvr>
                                      <p:tavLst>
                                        <p:tav tm="0">
                                          <p:val>
                                            <p:strVal val="ppt_y"/>
                                          </p:val>
                                        </p:tav>
                                        <p:tav tm="100000">
                                          <p:val>
                                            <p:strVal val="ppt_y"/>
                                          </p:val>
                                        </p:tav>
                                      </p:tavLst>
                                    </p:anim>
                                    <p:anim calcmode="lin" valueType="num">
                                      <p:cBhvr>
                                        <p:cTn id="8" dur="500"/>
                                        <p:tgtEl>
                                          <p:spTgt spid="28"/>
                                        </p:tgtEl>
                                        <p:attrNameLst>
                                          <p:attrName>ppt_w</p:attrName>
                                        </p:attrNameLst>
                                      </p:cBhvr>
                                      <p:tavLst>
                                        <p:tav tm="0">
                                          <p:val>
                                            <p:strVal val="ppt_w"/>
                                          </p:val>
                                        </p:tav>
                                        <p:tav tm="100000">
                                          <p:val>
                                            <p:fltVal val="0"/>
                                          </p:val>
                                        </p:tav>
                                      </p:tavLst>
                                    </p:anim>
                                    <p:anim calcmode="lin" valueType="num">
                                      <p:cBhvr>
                                        <p:cTn id="9" dur="500"/>
                                        <p:tgtEl>
                                          <p:spTgt spid="28"/>
                                        </p:tgtEl>
                                        <p:attrNameLst>
                                          <p:attrName>ppt_h</p:attrName>
                                        </p:attrNameLst>
                                      </p:cBhvr>
                                      <p:tavLst>
                                        <p:tav tm="0">
                                          <p:val>
                                            <p:strVal val="ppt_h"/>
                                          </p:val>
                                        </p:tav>
                                        <p:tav tm="100000">
                                          <p:val>
                                            <p:strVal val="ppt_h"/>
                                          </p:val>
                                        </p:tav>
                                      </p:tavLst>
                                    </p:anim>
                                    <p:set>
                                      <p:cBhvr>
                                        <p:cTn id="10" dur="1" fill="hold">
                                          <p:stCondLst>
                                            <p:cond delay="499"/>
                                          </p:stCondLst>
                                        </p:cTn>
                                        <p:tgtEl>
                                          <p:spTgt spid="28"/>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39"/>
                                        </p:tgtEl>
                                      </p:cBhvr>
                                    </p:animEffect>
                                    <p:set>
                                      <p:cBhvr>
                                        <p:cTn id="13" dur="1" fill="hold">
                                          <p:stCondLst>
                                            <p:cond delay="499"/>
                                          </p:stCondLst>
                                        </p:cTn>
                                        <p:tgtEl>
                                          <p:spTgt spid="39"/>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7" presetClass="exit" presetSubtype="8" fill="hold" grpId="0" nodeType="clickEffect">
                                  <p:stCondLst>
                                    <p:cond delay="0"/>
                                  </p:stCondLst>
                                  <p:childTnLst>
                                    <p:anim calcmode="lin" valueType="num">
                                      <p:cBhvr>
                                        <p:cTn id="17" dur="500"/>
                                        <p:tgtEl>
                                          <p:spTgt spid="30"/>
                                        </p:tgtEl>
                                        <p:attrNameLst>
                                          <p:attrName>ppt_x</p:attrName>
                                        </p:attrNameLst>
                                      </p:cBhvr>
                                      <p:tavLst>
                                        <p:tav tm="0">
                                          <p:val>
                                            <p:strVal val="ppt_x"/>
                                          </p:val>
                                        </p:tav>
                                        <p:tav tm="100000">
                                          <p:val>
                                            <p:strVal val="ppt_x-ppt_w/2"/>
                                          </p:val>
                                        </p:tav>
                                      </p:tavLst>
                                    </p:anim>
                                    <p:anim calcmode="lin" valueType="num">
                                      <p:cBhvr>
                                        <p:cTn id="18" dur="500"/>
                                        <p:tgtEl>
                                          <p:spTgt spid="30"/>
                                        </p:tgtEl>
                                        <p:attrNameLst>
                                          <p:attrName>ppt_y</p:attrName>
                                        </p:attrNameLst>
                                      </p:cBhvr>
                                      <p:tavLst>
                                        <p:tav tm="0">
                                          <p:val>
                                            <p:strVal val="ppt_y"/>
                                          </p:val>
                                        </p:tav>
                                        <p:tav tm="100000">
                                          <p:val>
                                            <p:strVal val="ppt_y"/>
                                          </p:val>
                                        </p:tav>
                                      </p:tavLst>
                                    </p:anim>
                                    <p:anim calcmode="lin" valueType="num">
                                      <p:cBhvr>
                                        <p:cTn id="19" dur="500"/>
                                        <p:tgtEl>
                                          <p:spTgt spid="30"/>
                                        </p:tgtEl>
                                        <p:attrNameLst>
                                          <p:attrName>ppt_w</p:attrName>
                                        </p:attrNameLst>
                                      </p:cBhvr>
                                      <p:tavLst>
                                        <p:tav tm="0">
                                          <p:val>
                                            <p:strVal val="ppt_w"/>
                                          </p:val>
                                        </p:tav>
                                        <p:tav tm="100000">
                                          <p:val>
                                            <p:fltVal val="0"/>
                                          </p:val>
                                        </p:tav>
                                      </p:tavLst>
                                    </p:anim>
                                    <p:anim calcmode="lin" valueType="num">
                                      <p:cBhvr>
                                        <p:cTn id="20" dur="500"/>
                                        <p:tgtEl>
                                          <p:spTgt spid="30"/>
                                        </p:tgtEl>
                                        <p:attrNameLst>
                                          <p:attrName>ppt_h</p:attrName>
                                        </p:attrNameLst>
                                      </p:cBhvr>
                                      <p:tavLst>
                                        <p:tav tm="0">
                                          <p:val>
                                            <p:strVal val="ppt_h"/>
                                          </p:val>
                                        </p:tav>
                                        <p:tav tm="100000">
                                          <p:val>
                                            <p:strVal val="ppt_h"/>
                                          </p:val>
                                        </p:tav>
                                      </p:tavLst>
                                    </p:anim>
                                    <p:set>
                                      <p:cBhvr>
                                        <p:cTn id="21" dur="1" fill="hold">
                                          <p:stCondLst>
                                            <p:cond delay="499"/>
                                          </p:stCondLst>
                                        </p:cTn>
                                        <p:tgtEl>
                                          <p:spTgt spid="30"/>
                                        </p:tgtEl>
                                        <p:attrNameLst>
                                          <p:attrName>style.visibility</p:attrName>
                                        </p:attrNameLst>
                                      </p:cBhvr>
                                      <p:to>
                                        <p:strVal val="hidden"/>
                                      </p:to>
                                    </p:set>
                                  </p:childTnLst>
                                </p:cTn>
                              </p:par>
                              <p:par>
                                <p:cTn id="22" presetID="10" presetClass="exit" presetSubtype="0" fill="hold" nodeType="withEffect">
                                  <p:stCondLst>
                                    <p:cond delay="0"/>
                                  </p:stCondLst>
                                  <p:childTnLst>
                                    <p:animEffect transition="out" filter="fade">
                                      <p:cBhvr>
                                        <p:cTn id="23" dur="500"/>
                                        <p:tgtEl>
                                          <p:spTgt spid="41"/>
                                        </p:tgtEl>
                                      </p:cBhvr>
                                    </p:animEffect>
                                    <p:set>
                                      <p:cBhvr>
                                        <p:cTn id="24" dur="1" fill="hold">
                                          <p:stCondLst>
                                            <p:cond delay="499"/>
                                          </p:stCondLst>
                                        </p:cTn>
                                        <p:tgtEl>
                                          <p:spTgt spid="41"/>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7" presetClass="exit" presetSubtype="8" fill="hold" grpId="0" nodeType="clickEffect">
                                  <p:stCondLst>
                                    <p:cond delay="0"/>
                                  </p:stCondLst>
                                  <p:childTnLst>
                                    <p:anim calcmode="lin" valueType="num">
                                      <p:cBhvr>
                                        <p:cTn id="28" dur="500"/>
                                        <p:tgtEl>
                                          <p:spTgt spid="31"/>
                                        </p:tgtEl>
                                        <p:attrNameLst>
                                          <p:attrName>ppt_x</p:attrName>
                                        </p:attrNameLst>
                                      </p:cBhvr>
                                      <p:tavLst>
                                        <p:tav tm="0">
                                          <p:val>
                                            <p:strVal val="ppt_x"/>
                                          </p:val>
                                        </p:tav>
                                        <p:tav tm="100000">
                                          <p:val>
                                            <p:strVal val="ppt_x-ppt_w/2"/>
                                          </p:val>
                                        </p:tav>
                                      </p:tavLst>
                                    </p:anim>
                                    <p:anim calcmode="lin" valueType="num">
                                      <p:cBhvr>
                                        <p:cTn id="29" dur="500"/>
                                        <p:tgtEl>
                                          <p:spTgt spid="31"/>
                                        </p:tgtEl>
                                        <p:attrNameLst>
                                          <p:attrName>ppt_y</p:attrName>
                                        </p:attrNameLst>
                                      </p:cBhvr>
                                      <p:tavLst>
                                        <p:tav tm="0">
                                          <p:val>
                                            <p:strVal val="ppt_y"/>
                                          </p:val>
                                        </p:tav>
                                        <p:tav tm="100000">
                                          <p:val>
                                            <p:strVal val="ppt_y"/>
                                          </p:val>
                                        </p:tav>
                                      </p:tavLst>
                                    </p:anim>
                                    <p:anim calcmode="lin" valueType="num">
                                      <p:cBhvr>
                                        <p:cTn id="30" dur="500"/>
                                        <p:tgtEl>
                                          <p:spTgt spid="31"/>
                                        </p:tgtEl>
                                        <p:attrNameLst>
                                          <p:attrName>ppt_w</p:attrName>
                                        </p:attrNameLst>
                                      </p:cBhvr>
                                      <p:tavLst>
                                        <p:tav tm="0">
                                          <p:val>
                                            <p:strVal val="ppt_w"/>
                                          </p:val>
                                        </p:tav>
                                        <p:tav tm="100000">
                                          <p:val>
                                            <p:fltVal val="0"/>
                                          </p:val>
                                        </p:tav>
                                      </p:tavLst>
                                    </p:anim>
                                    <p:anim calcmode="lin" valueType="num">
                                      <p:cBhvr>
                                        <p:cTn id="31" dur="500"/>
                                        <p:tgtEl>
                                          <p:spTgt spid="31"/>
                                        </p:tgtEl>
                                        <p:attrNameLst>
                                          <p:attrName>ppt_h</p:attrName>
                                        </p:attrNameLst>
                                      </p:cBhvr>
                                      <p:tavLst>
                                        <p:tav tm="0">
                                          <p:val>
                                            <p:strVal val="ppt_h"/>
                                          </p:val>
                                        </p:tav>
                                        <p:tav tm="100000">
                                          <p:val>
                                            <p:strVal val="ppt_h"/>
                                          </p:val>
                                        </p:tav>
                                      </p:tavLst>
                                    </p:anim>
                                    <p:set>
                                      <p:cBhvr>
                                        <p:cTn id="32" dur="1" fill="hold">
                                          <p:stCondLst>
                                            <p:cond delay="499"/>
                                          </p:stCondLst>
                                        </p:cTn>
                                        <p:tgtEl>
                                          <p:spTgt spid="31"/>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500"/>
                                        <p:tgtEl>
                                          <p:spTgt spid="45"/>
                                        </p:tgtEl>
                                      </p:cBhvr>
                                    </p:animEffect>
                                    <p:set>
                                      <p:cBhvr>
                                        <p:cTn id="35" dur="1" fill="hold">
                                          <p:stCondLst>
                                            <p:cond delay="499"/>
                                          </p:stCondLst>
                                        </p:cTn>
                                        <p:tgtEl>
                                          <p:spTgt spid="4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17" presetClass="exit" presetSubtype="8" fill="hold" grpId="0" nodeType="clickEffect">
                                  <p:stCondLst>
                                    <p:cond delay="0"/>
                                  </p:stCondLst>
                                  <p:childTnLst>
                                    <p:anim calcmode="lin" valueType="num">
                                      <p:cBhvr>
                                        <p:cTn id="39" dur="500"/>
                                        <p:tgtEl>
                                          <p:spTgt spid="32"/>
                                        </p:tgtEl>
                                        <p:attrNameLst>
                                          <p:attrName>ppt_x</p:attrName>
                                        </p:attrNameLst>
                                      </p:cBhvr>
                                      <p:tavLst>
                                        <p:tav tm="0">
                                          <p:val>
                                            <p:strVal val="ppt_x"/>
                                          </p:val>
                                        </p:tav>
                                        <p:tav tm="100000">
                                          <p:val>
                                            <p:strVal val="ppt_x-ppt_w/2"/>
                                          </p:val>
                                        </p:tav>
                                      </p:tavLst>
                                    </p:anim>
                                    <p:anim calcmode="lin" valueType="num">
                                      <p:cBhvr>
                                        <p:cTn id="40" dur="500"/>
                                        <p:tgtEl>
                                          <p:spTgt spid="32"/>
                                        </p:tgtEl>
                                        <p:attrNameLst>
                                          <p:attrName>ppt_y</p:attrName>
                                        </p:attrNameLst>
                                      </p:cBhvr>
                                      <p:tavLst>
                                        <p:tav tm="0">
                                          <p:val>
                                            <p:strVal val="ppt_y"/>
                                          </p:val>
                                        </p:tav>
                                        <p:tav tm="100000">
                                          <p:val>
                                            <p:strVal val="ppt_y"/>
                                          </p:val>
                                        </p:tav>
                                      </p:tavLst>
                                    </p:anim>
                                    <p:anim calcmode="lin" valueType="num">
                                      <p:cBhvr>
                                        <p:cTn id="41" dur="500"/>
                                        <p:tgtEl>
                                          <p:spTgt spid="32"/>
                                        </p:tgtEl>
                                        <p:attrNameLst>
                                          <p:attrName>ppt_w</p:attrName>
                                        </p:attrNameLst>
                                      </p:cBhvr>
                                      <p:tavLst>
                                        <p:tav tm="0">
                                          <p:val>
                                            <p:strVal val="ppt_w"/>
                                          </p:val>
                                        </p:tav>
                                        <p:tav tm="100000">
                                          <p:val>
                                            <p:fltVal val="0"/>
                                          </p:val>
                                        </p:tav>
                                      </p:tavLst>
                                    </p:anim>
                                    <p:anim calcmode="lin" valueType="num">
                                      <p:cBhvr>
                                        <p:cTn id="42" dur="500"/>
                                        <p:tgtEl>
                                          <p:spTgt spid="32"/>
                                        </p:tgtEl>
                                        <p:attrNameLst>
                                          <p:attrName>ppt_h</p:attrName>
                                        </p:attrNameLst>
                                      </p:cBhvr>
                                      <p:tavLst>
                                        <p:tav tm="0">
                                          <p:val>
                                            <p:strVal val="ppt_h"/>
                                          </p:val>
                                        </p:tav>
                                        <p:tav tm="100000">
                                          <p:val>
                                            <p:strVal val="ppt_h"/>
                                          </p:val>
                                        </p:tav>
                                      </p:tavLst>
                                    </p:anim>
                                    <p:set>
                                      <p:cBhvr>
                                        <p:cTn id="43" dur="1" fill="hold">
                                          <p:stCondLst>
                                            <p:cond delay="499"/>
                                          </p:stCondLst>
                                        </p:cTn>
                                        <p:tgtEl>
                                          <p:spTgt spid="32"/>
                                        </p:tgtEl>
                                        <p:attrNameLst>
                                          <p:attrName>style.visibility</p:attrName>
                                        </p:attrNameLst>
                                      </p:cBhvr>
                                      <p:to>
                                        <p:strVal val="hidden"/>
                                      </p:to>
                                    </p:set>
                                  </p:childTnLst>
                                </p:cTn>
                              </p:par>
                              <p:par>
                                <p:cTn id="44" presetID="10" presetClass="exit" presetSubtype="0" fill="hold" nodeType="withEffect">
                                  <p:stCondLst>
                                    <p:cond delay="0"/>
                                  </p:stCondLst>
                                  <p:childTnLst>
                                    <p:animEffect transition="out" filter="fade">
                                      <p:cBhvr>
                                        <p:cTn id="45" dur="500"/>
                                        <p:tgtEl>
                                          <p:spTgt spid="48"/>
                                        </p:tgtEl>
                                      </p:cBhvr>
                                    </p:animEffect>
                                    <p:set>
                                      <p:cBhvr>
                                        <p:cTn id="46" dur="1" fill="hold">
                                          <p:stCondLst>
                                            <p:cond delay="499"/>
                                          </p:stCondLst>
                                        </p:cTn>
                                        <p:tgtEl>
                                          <p:spTgt spid="48"/>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2071"/>
                                        </p:tgtEl>
                                        <p:attrNameLst>
                                          <p:attrName>style.visibility</p:attrName>
                                        </p:attrNameLst>
                                      </p:cBhvr>
                                      <p:to>
                                        <p:strVal val="visible"/>
                                      </p:to>
                                    </p:set>
                                    <p:animEffect transition="in" filter="fade">
                                      <p:cBhvr>
                                        <p:cTn id="51" dur="500"/>
                                        <p:tgtEl>
                                          <p:spTgt spid="2071"/>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xit" presetSubtype="0" fill="hold" nodeType="clickEffect">
                                  <p:stCondLst>
                                    <p:cond delay="0"/>
                                  </p:stCondLst>
                                  <p:childTnLst>
                                    <p:animEffect transition="out" filter="fade">
                                      <p:cBhvr>
                                        <p:cTn id="55" dur="500"/>
                                        <p:tgtEl>
                                          <p:spTgt spid="2071"/>
                                        </p:tgtEl>
                                      </p:cBhvr>
                                    </p:animEffect>
                                    <p:set>
                                      <p:cBhvr>
                                        <p:cTn id="56" dur="1" fill="hold">
                                          <p:stCondLst>
                                            <p:cond delay="499"/>
                                          </p:stCondLst>
                                        </p:cTn>
                                        <p:tgtEl>
                                          <p:spTgt spid="2071"/>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7" presetClass="exit" presetSubtype="8" fill="hold" grpId="0" nodeType="clickEffect">
                                  <p:stCondLst>
                                    <p:cond delay="0"/>
                                  </p:stCondLst>
                                  <p:childTnLst>
                                    <p:anim calcmode="lin" valueType="num">
                                      <p:cBhvr>
                                        <p:cTn id="60" dur="500"/>
                                        <p:tgtEl>
                                          <p:spTgt spid="35"/>
                                        </p:tgtEl>
                                        <p:attrNameLst>
                                          <p:attrName>ppt_x</p:attrName>
                                        </p:attrNameLst>
                                      </p:cBhvr>
                                      <p:tavLst>
                                        <p:tav tm="0">
                                          <p:val>
                                            <p:strVal val="ppt_x"/>
                                          </p:val>
                                        </p:tav>
                                        <p:tav tm="100000">
                                          <p:val>
                                            <p:strVal val="ppt_x-ppt_w/2"/>
                                          </p:val>
                                        </p:tav>
                                      </p:tavLst>
                                    </p:anim>
                                    <p:anim calcmode="lin" valueType="num">
                                      <p:cBhvr>
                                        <p:cTn id="61" dur="500"/>
                                        <p:tgtEl>
                                          <p:spTgt spid="35"/>
                                        </p:tgtEl>
                                        <p:attrNameLst>
                                          <p:attrName>ppt_y</p:attrName>
                                        </p:attrNameLst>
                                      </p:cBhvr>
                                      <p:tavLst>
                                        <p:tav tm="0">
                                          <p:val>
                                            <p:strVal val="ppt_y"/>
                                          </p:val>
                                        </p:tav>
                                        <p:tav tm="100000">
                                          <p:val>
                                            <p:strVal val="ppt_y"/>
                                          </p:val>
                                        </p:tav>
                                      </p:tavLst>
                                    </p:anim>
                                    <p:anim calcmode="lin" valueType="num">
                                      <p:cBhvr>
                                        <p:cTn id="62" dur="500"/>
                                        <p:tgtEl>
                                          <p:spTgt spid="35"/>
                                        </p:tgtEl>
                                        <p:attrNameLst>
                                          <p:attrName>ppt_w</p:attrName>
                                        </p:attrNameLst>
                                      </p:cBhvr>
                                      <p:tavLst>
                                        <p:tav tm="0">
                                          <p:val>
                                            <p:strVal val="ppt_w"/>
                                          </p:val>
                                        </p:tav>
                                        <p:tav tm="100000">
                                          <p:val>
                                            <p:fltVal val="0"/>
                                          </p:val>
                                        </p:tav>
                                      </p:tavLst>
                                    </p:anim>
                                    <p:anim calcmode="lin" valueType="num">
                                      <p:cBhvr>
                                        <p:cTn id="63" dur="500"/>
                                        <p:tgtEl>
                                          <p:spTgt spid="35"/>
                                        </p:tgtEl>
                                        <p:attrNameLst>
                                          <p:attrName>ppt_h</p:attrName>
                                        </p:attrNameLst>
                                      </p:cBhvr>
                                      <p:tavLst>
                                        <p:tav tm="0">
                                          <p:val>
                                            <p:strVal val="ppt_h"/>
                                          </p:val>
                                        </p:tav>
                                        <p:tav tm="100000">
                                          <p:val>
                                            <p:strVal val="ppt_h"/>
                                          </p:val>
                                        </p:tav>
                                      </p:tavLst>
                                    </p:anim>
                                    <p:set>
                                      <p:cBhvr>
                                        <p:cTn id="64" dur="1" fill="hold">
                                          <p:stCondLst>
                                            <p:cond delay="499"/>
                                          </p:stCondLst>
                                        </p:cTn>
                                        <p:tgtEl>
                                          <p:spTgt spid="35"/>
                                        </p:tgtEl>
                                        <p:attrNameLst>
                                          <p:attrName>style.visibility</p:attrName>
                                        </p:attrNameLst>
                                      </p:cBhvr>
                                      <p:to>
                                        <p:strVal val="hidden"/>
                                      </p:to>
                                    </p:set>
                                  </p:childTnLst>
                                </p:cTn>
                              </p:par>
                              <p:par>
                                <p:cTn id="65" presetID="10" presetClass="exit" presetSubtype="0" fill="hold" nodeType="withEffect">
                                  <p:stCondLst>
                                    <p:cond delay="0"/>
                                  </p:stCondLst>
                                  <p:childTnLst>
                                    <p:animEffect transition="out" filter="fade">
                                      <p:cBhvr>
                                        <p:cTn id="66" dur="500"/>
                                        <p:tgtEl>
                                          <p:spTgt spid="51"/>
                                        </p:tgtEl>
                                      </p:cBhvr>
                                    </p:animEffect>
                                    <p:set>
                                      <p:cBhvr>
                                        <p:cTn id="67" dur="1" fill="hold">
                                          <p:stCondLst>
                                            <p:cond delay="499"/>
                                          </p:stCondLst>
                                        </p:cTn>
                                        <p:tgtEl>
                                          <p:spTgt spid="51"/>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17" presetClass="exit" presetSubtype="8" fill="hold" grpId="0" nodeType="clickEffect">
                                  <p:stCondLst>
                                    <p:cond delay="0"/>
                                  </p:stCondLst>
                                  <p:childTnLst>
                                    <p:anim calcmode="lin" valueType="num">
                                      <p:cBhvr>
                                        <p:cTn id="71" dur="500"/>
                                        <p:tgtEl>
                                          <p:spTgt spid="33"/>
                                        </p:tgtEl>
                                        <p:attrNameLst>
                                          <p:attrName>ppt_x</p:attrName>
                                        </p:attrNameLst>
                                      </p:cBhvr>
                                      <p:tavLst>
                                        <p:tav tm="0">
                                          <p:val>
                                            <p:strVal val="ppt_x"/>
                                          </p:val>
                                        </p:tav>
                                        <p:tav tm="100000">
                                          <p:val>
                                            <p:strVal val="ppt_x-ppt_w/2"/>
                                          </p:val>
                                        </p:tav>
                                      </p:tavLst>
                                    </p:anim>
                                    <p:anim calcmode="lin" valueType="num">
                                      <p:cBhvr>
                                        <p:cTn id="72" dur="500"/>
                                        <p:tgtEl>
                                          <p:spTgt spid="33"/>
                                        </p:tgtEl>
                                        <p:attrNameLst>
                                          <p:attrName>ppt_y</p:attrName>
                                        </p:attrNameLst>
                                      </p:cBhvr>
                                      <p:tavLst>
                                        <p:tav tm="0">
                                          <p:val>
                                            <p:strVal val="ppt_y"/>
                                          </p:val>
                                        </p:tav>
                                        <p:tav tm="100000">
                                          <p:val>
                                            <p:strVal val="ppt_y"/>
                                          </p:val>
                                        </p:tav>
                                      </p:tavLst>
                                    </p:anim>
                                    <p:anim calcmode="lin" valueType="num">
                                      <p:cBhvr>
                                        <p:cTn id="73" dur="500"/>
                                        <p:tgtEl>
                                          <p:spTgt spid="33"/>
                                        </p:tgtEl>
                                        <p:attrNameLst>
                                          <p:attrName>ppt_w</p:attrName>
                                        </p:attrNameLst>
                                      </p:cBhvr>
                                      <p:tavLst>
                                        <p:tav tm="0">
                                          <p:val>
                                            <p:strVal val="ppt_w"/>
                                          </p:val>
                                        </p:tav>
                                        <p:tav tm="100000">
                                          <p:val>
                                            <p:fltVal val="0"/>
                                          </p:val>
                                        </p:tav>
                                      </p:tavLst>
                                    </p:anim>
                                    <p:anim calcmode="lin" valueType="num">
                                      <p:cBhvr>
                                        <p:cTn id="74" dur="500"/>
                                        <p:tgtEl>
                                          <p:spTgt spid="33"/>
                                        </p:tgtEl>
                                        <p:attrNameLst>
                                          <p:attrName>ppt_h</p:attrName>
                                        </p:attrNameLst>
                                      </p:cBhvr>
                                      <p:tavLst>
                                        <p:tav tm="0">
                                          <p:val>
                                            <p:strVal val="ppt_h"/>
                                          </p:val>
                                        </p:tav>
                                        <p:tav tm="100000">
                                          <p:val>
                                            <p:strVal val="ppt_h"/>
                                          </p:val>
                                        </p:tav>
                                      </p:tavLst>
                                    </p:anim>
                                    <p:set>
                                      <p:cBhvr>
                                        <p:cTn id="75" dur="1" fill="hold">
                                          <p:stCondLst>
                                            <p:cond delay="499"/>
                                          </p:stCondLst>
                                        </p:cTn>
                                        <p:tgtEl>
                                          <p:spTgt spid="33"/>
                                        </p:tgtEl>
                                        <p:attrNameLst>
                                          <p:attrName>style.visibility</p:attrName>
                                        </p:attrNameLst>
                                      </p:cBhvr>
                                      <p:to>
                                        <p:strVal val="hidden"/>
                                      </p:to>
                                    </p:set>
                                  </p:childTnLst>
                                </p:cTn>
                              </p:par>
                              <p:par>
                                <p:cTn id="76" presetID="10" presetClass="exit" presetSubtype="0" fill="hold" nodeType="withEffect">
                                  <p:stCondLst>
                                    <p:cond delay="0"/>
                                  </p:stCondLst>
                                  <p:childTnLst>
                                    <p:animEffect transition="out" filter="fade">
                                      <p:cBhvr>
                                        <p:cTn id="77" dur="500"/>
                                        <p:tgtEl>
                                          <p:spTgt spid="54"/>
                                        </p:tgtEl>
                                      </p:cBhvr>
                                    </p:animEffect>
                                    <p:set>
                                      <p:cBhvr>
                                        <p:cTn id="78" dur="1" fill="hold">
                                          <p:stCondLst>
                                            <p:cond delay="499"/>
                                          </p:stCondLst>
                                        </p:cTn>
                                        <p:tgtEl>
                                          <p:spTgt spid="54"/>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17" presetClass="exit" presetSubtype="8" fill="hold" grpId="0" nodeType="clickEffect">
                                  <p:stCondLst>
                                    <p:cond delay="0"/>
                                  </p:stCondLst>
                                  <p:childTnLst>
                                    <p:anim calcmode="lin" valueType="num">
                                      <p:cBhvr>
                                        <p:cTn id="82" dur="500"/>
                                        <p:tgtEl>
                                          <p:spTgt spid="27"/>
                                        </p:tgtEl>
                                        <p:attrNameLst>
                                          <p:attrName>ppt_x</p:attrName>
                                        </p:attrNameLst>
                                      </p:cBhvr>
                                      <p:tavLst>
                                        <p:tav tm="0">
                                          <p:val>
                                            <p:strVal val="ppt_x"/>
                                          </p:val>
                                        </p:tav>
                                        <p:tav tm="100000">
                                          <p:val>
                                            <p:strVal val="ppt_x-ppt_w/2"/>
                                          </p:val>
                                        </p:tav>
                                      </p:tavLst>
                                    </p:anim>
                                    <p:anim calcmode="lin" valueType="num">
                                      <p:cBhvr>
                                        <p:cTn id="83" dur="500"/>
                                        <p:tgtEl>
                                          <p:spTgt spid="27"/>
                                        </p:tgtEl>
                                        <p:attrNameLst>
                                          <p:attrName>ppt_y</p:attrName>
                                        </p:attrNameLst>
                                      </p:cBhvr>
                                      <p:tavLst>
                                        <p:tav tm="0">
                                          <p:val>
                                            <p:strVal val="ppt_y"/>
                                          </p:val>
                                        </p:tav>
                                        <p:tav tm="100000">
                                          <p:val>
                                            <p:strVal val="ppt_y"/>
                                          </p:val>
                                        </p:tav>
                                      </p:tavLst>
                                    </p:anim>
                                    <p:anim calcmode="lin" valueType="num">
                                      <p:cBhvr>
                                        <p:cTn id="84" dur="500"/>
                                        <p:tgtEl>
                                          <p:spTgt spid="27"/>
                                        </p:tgtEl>
                                        <p:attrNameLst>
                                          <p:attrName>ppt_w</p:attrName>
                                        </p:attrNameLst>
                                      </p:cBhvr>
                                      <p:tavLst>
                                        <p:tav tm="0">
                                          <p:val>
                                            <p:strVal val="ppt_w"/>
                                          </p:val>
                                        </p:tav>
                                        <p:tav tm="100000">
                                          <p:val>
                                            <p:fltVal val="0"/>
                                          </p:val>
                                        </p:tav>
                                      </p:tavLst>
                                    </p:anim>
                                    <p:anim calcmode="lin" valueType="num">
                                      <p:cBhvr>
                                        <p:cTn id="85" dur="500"/>
                                        <p:tgtEl>
                                          <p:spTgt spid="27"/>
                                        </p:tgtEl>
                                        <p:attrNameLst>
                                          <p:attrName>ppt_h</p:attrName>
                                        </p:attrNameLst>
                                      </p:cBhvr>
                                      <p:tavLst>
                                        <p:tav tm="0">
                                          <p:val>
                                            <p:strVal val="ppt_h"/>
                                          </p:val>
                                        </p:tav>
                                        <p:tav tm="100000">
                                          <p:val>
                                            <p:strVal val="ppt_h"/>
                                          </p:val>
                                        </p:tav>
                                      </p:tavLst>
                                    </p:anim>
                                    <p:set>
                                      <p:cBhvr>
                                        <p:cTn id="86" dur="1" fill="hold">
                                          <p:stCondLst>
                                            <p:cond delay="499"/>
                                          </p:stCondLst>
                                        </p:cTn>
                                        <p:tgtEl>
                                          <p:spTgt spid="27"/>
                                        </p:tgtEl>
                                        <p:attrNameLst>
                                          <p:attrName>style.visibility</p:attrName>
                                        </p:attrNameLst>
                                      </p:cBhvr>
                                      <p:to>
                                        <p:strVal val="hidden"/>
                                      </p:to>
                                    </p:set>
                                  </p:childTnLst>
                                </p:cTn>
                              </p:par>
                              <p:par>
                                <p:cTn id="87" presetID="10" presetClass="exit" presetSubtype="0" fill="hold" nodeType="withEffect">
                                  <p:stCondLst>
                                    <p:cond delay="0"/>
                                  </p:stCondLst>
                                  <p:childTnLst>
                                    <p:animEffect transition="out" filter="fade">
                                      <p:cBhvr>
                                        <p:cTn id="88" dur="500"/>
                                        <p:tgtEl>
                                          <p:spTgt spid="57"/>
                                        </p:tgtEl>
                                      </p:cBhvr>
                                    </p:animEffect>
                                    <p:set>
                                      <p:cBhvr>
                                        <p:cTn id="89" dur="1" fill="hold">
                                          <p:stCondLst>
                                            <p:cond delay="499"/>
                                          </p:stCondLst>
                                        </p:cTn>
                                        <p:tgtEl>
                                          <p:spTgt spid="57"/>
                                        </p:tgtEl>
                                        <p:attrNameLst>
                                          <p:attrName>style.visibility</p:attrName>
                                        </p:attrNameLst>
                                      </p:cBhvr>
                                      <p:to>
                                        <p:strVal val="hidden"/>
                                      </p:to>
                                    </p:set>
                                  </p:childTnLst>
                                </p:cTn>
                              </p:par>
                            </p:childTnLst>
                          </p:cTn>
                        </p:par>
                      </p:childTnLst>
                    </p:cTn>
                  </p:par>
                  <p:par>
                    <p:cTn id="90" fill="hold">
                      <p:stCondLst>
                        <p:cond delay="indefinite"/>
                      </p:stCondLst>
                      <p:childTnLst>
                        <p:par>
                          <p:cTn id="91" fill="hold">
                            <p:stCondLst>
                              <p:cond delay="0"/>
                            </p:stCondLst>
                            <p:childTnLst>
                              <p:par>
                                <p:cTn id="92" presetID="17" presetClass="exit" presetSubtype="8" fill="hold" grpId="0" nodeType="clickEffect">
                                  <p:stCondLst>
                                    <p:cond delay="0"/>
                                  </p:stCondLst>
                                  <p:childTnLst>
                                    <p:anim calcmode="lin" valueType="num">
                                      <p:cBhvr>
                                        <p:cTn id="93" dur="500"/>
                                        <p:tgtEl>
                                          <p:spTgt spid="24"/>
                                        </p:tgtEl>
                                        <p:attrNameLst>
                                          <p:attrName>ppt_x</p:attrName>
                                        </p:attrNameLst>
                                      </p:cBhvr>
                                      <p:tavLst>
                                        <p:tav tm="0">
                                          <p:val>
                                            <p:strVal val="ppt_x"/>
                                          </p:val>
                                        </p:tav>
                                        <p:tav tm="100000">
                                          <p:val>
                                            <p:strVal val="ppt_x-ppt_w/2"/>
                                          </p:val>
                                        </p:tav>
                                      </p:tavLst>
                                    </p:anim>
                                    <p:anim calcmode="lin" valueType="num">
                                      <p:cBhvr>
                                        <p:cTn id="94" dur="500"/>
                                        <p:tgtEl>
                                          <p:spTgt spid="24"/>
                                        </p:tgtEl>
                                        <p:attrNameLst>
                                          <p:attrName>ppt_y</p:attrName>
                                        </p:attrNameLst>
                                      </p:cBhvr>
                                      <p:tavLst>
                                        <p:tav tm="0">
                                          <p:val>
                                            <p:strVal val="ppt_y"/>
                                          </p:val>
                                        </p:tav>
                                        <p:tav tm="100000">
                                          <p:val>
                                            <p:strVal val="ppt_y"/>
                                          </p:val>
                                        </p:tav>
                                      </p:tavLst>
                                    </p:anim>
                                    <p:anim calcmode="lin" valueType="num">
                                      <p:cBhvr>
                                        <p:cTn id="95" dur="500"/>
                                        <p:tgtEl>
                                          <p:spTgt spid="24"/>
                                        </p:tgtEl>
                                        <p:attrNameLst>
                                          <p:attrName>ppt_w</p:attrName>
                                        </p:attrNameLst>
                                      </p:cBhvr>
                                      <p:tavLst>
                                        <p:tav tm="0">
                                          <p:val>
                                            <p:strVal val="ppt_w"/>
                                          </p:val>
                                        </p:tav>
                                        <p:tav tm="100000">
                                          <p:val>
                                            <p:fltVal val="0"/>
                                          </p:val>
                                        </p:tav>
                                      </p:tavLst>
                                    </p:anim>
                                    <p:anim calcmode="lin" valueType="num">
                                      <p:cBhvr>
                                        <p:cTn id="96" dur="500"/>
                                        <p:tgtEl>
                                          <p:spTgt spid="24"/>
                                        </p:tgtEl>
                                        <p:attrNameLst>
                                          <p:attrName>ppt_h</p:attrName>
                                        </p:attrNameLst>
                                      </p:cBhvr>
                                      <p:tavLst>
                                        <p:tav tm="0">
                                          <p:val>
                                            <p:strVal val="ppt_h"/>
                                          </p:val>
                                        </p:tav>
                                        <p:tav tm="100000">
                                          <p:val>
                                            <p:strVal val="ppt_h"/>
                                          </p:val>
                                        </p:tav>
                                      </p:tavLst>
                                    </p:anim>
                                    <p:set>
                                      <p:cBhvr>
                                        <p:cTn id="97" dur="1" fill="hold">
                                          <p:stCondLst>
                                            <p:cond delay="499"/>
                                          </p:stCondLst>
                                        </p:cTn>
                                        <p:tgtEl>
                                          <p:spTgt spid="24"/>
                                        </p:tgtEl>
                                        <p:attrNameLst>
                                          <p:attrName>style.visibility</p:attrName>
                                        </p:attrNameLst>
                                      </p:cBhvr>
                                      <p:to>
                                        <p:strVal val="hidden"/>
                                      </p:to>
                                    </p:set>
                                  </p:childTnLst>
                                </p:cTn>
                              </p:par>
                              <p:par>
                                <p:cTn id="98" presetID="10" presetClass="exit" presetSubtype="0" fill="hold" nodeType="withEffect">
                                  <p:stCondLst>
                                    <p:cond delay="0"/>
                                  </p:stCondLst>
                                  <p:childTnLst>
                                    <p:animEffect transition="out" filter="fade">
                                      <p:cBhvr>
                                        <p:cTn id="99" dur="500"/>
                                        <p:tgtEl>
                                          <p:spTgt spid="60"/>
                                        </p:tgtEl>
                                      </p:cBhvr>
                                    </p:animEffect>
                                    <p:set>
                                      <p:cBhvr>
                                        <p:cTn id="100" dur="1" fill="hold">
                                          <p:stCondLst>
                                            <p:cond delay="499"/>
                                          </p:stCondLst>
                                        </p:cTn>
                                        <p:tgtEl>
                                          <p:spTgt spid="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7" grpId="0" animBg="1"/>
      <p:bldP spid="33" grpId="0" animBg="1"/>
      <p:bldP spid="35" grpId="0" animBg="1"/>
      <p:bldP spid="32" grpId="0" animBg="1"/>
      <p:bldP spid="31" grpId="0" animBg="1"/>
      <p:bldP spid="30" grpId="0" animBg="1"/>
      <p:bldP spid="28"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a:extLst>
              <a:ext uri="{FF2B5EF4-FFF2-40B4-BE49-F238E27FC236}">
                <a16:creationId xmlns:a16="http://schemas.microsoft.com/office/drawing/2014/main" id="{B5FBC288-A326-4B98-951D-5DFA93EC7D0F}"/>
              </a:ext>
            </a:extLst>
          </p:cNvPr>
          <p:cNvSpPr>
            <a:spLocks noGrp="1"/>
          </p:cNvSpPr>
          <p:nvPr>
            <p:ph type="title"/>
          </p:nvPr>
        </p:nvSpPr>
        <p:spPr>
          <a:xfrm>
            <a:off x="685800" y="116204"/>
            <a:ext cx="8229600" cy="1143000"/>
          </a:xfrm>
        </p:spPr>
        <p:txBody>
          <a:bodyPr>
            <a:normAutofit/>
          </a:bodyPr>
          <a:lstStyle/>
          <a:p>
            <a:pPr eaLnBrk="1" fontAlgn="auto" hangingPunct="1">
              <a:spcAft>
                <a:spcPts val="0"/>
              </a:spcAft>
              <a:buFont typeface="Arial" charset="0"/>
              <a:buNone/>
              <a:defRPr/>
            </a:pPr>
            <a:r>
              <a:rPr lang="en-US">
                <a:latin typeface="Amasis MT Pro Medium" panose="02040604050005020304" pitchFamily="18" charset="0"/>
              </a:rPr>
              <a:t>Mandatory Postings</a:t>
            </a:r>
          </a:p>
        </p:txBody>
      </p:sp>
      <p:sp>
        <p:nvSpPr>
          <p:cNvPr id="3" name="Content Placeholder 2">
            <a:extLst>
              <a:ext uri="{FF2B5EF4-FFF2-40B4-BE49-F238E27FC236}">
                <a16:creationId xmlns:a16="http://schemas.microsoft.com/office/drawing/2014/main" id="{88F0CE3D-7033-4B89-82F6-FE3164CA57C4}"/>
              </a:ext>
            </a:extLst>
          </p:cNvPr>
          <p:cNvSpPr>
            <a:spLocks noGrp="1"/>
          </p:cNvSpPr>
          <p:nvPr>
            <p:ph idx="1"/>
          </p:nvPr>
        </p:nvSpPr>
        <p:spPr>
          <a:xfrm>
            <a:off x="76200" y="1712913"/>
            <a:ext cx="9417989" cy="4525963"/>
          </a:xfrm>
        </p:spPr>
        <p:txBody>
          <a:bodyPr rtlCol="0">
            <a:normAutofit/>
          </a:bodyPr>
          <a:lstStyle/>
          <a:p>
            <a:pPr>
              <a:lnSpc>
                <a:spcPts val="2000"/>
              </a:lnSpc>
              <a:buNone/>
              <a:defRPr/>
            </a:pPr>
            <a:r>
              <a:rPr lang="en-US" sz="2600">
                <a:solidFill>
                  <a:schemeClr val="tx1"/>
                </a:solidFill>
              </a:rPr>
              <a:t>The laws and policies require all mandatory state and </a:t>
            </a:r>
          </a:p>
          <a:p>
            <a:pPr>
              <a:lnSpc>
                <a:spcPts val="2000"/>
              </a:lnSpc>
              <a:buNone/>
              <a:defRPr/>
            </a:pPr>
            <a:r>
              <a:rPr lang="en-US" sz="2600">
                <a:solidFill>
                  <a:schemeClr val="tx1"/>
                </a:solidFill>
              </a:rPr>
              <a:t>federal employment notices and posters to be placed in a </a:t>
            </a:r>
          </a:p>
          <a:p>
            <a:pPr>
              <a:lnSpc>
                <a:spcPts val="2000"/>
              </a:lnSpc>
              <a:buNone/>
              <a:defRPr/>
            </a:pPr>
            <a:r>
              <a:rPr lang="en-US" sz="2600">
                <a:solidFill>
                  <a:schemeClr val="tx1"/>
                </a:solidFill>
              </a:rPr>
              <a:t>highly-visible area that is frequented by employees. </a:t>
            </a:r>
          </a:p>
          <a:p>
            <a:pPr eaLnBrk="1" fontAlgn="auto" hangingPunct="1">
              <a:spcAft>
                <a:spcPts val="0"/>
              </a:spcAft>
              <a:buFont typeface="Arial" charset="0"/>
              <a:buNone/>
              <a:defRPr/>
            </a:pPr>
            <a:endParaRPr lang="en-US" sz="800">
              <a:solidFill>
                <a:schemeClr val="tx1"/>
              </a:solidFill>
            </a:endParaRPr>
          </a:p>
          <a:p>
            <a:pPr lvl="1" eaLnBrk="1" fontAlgn="auto" hangingPunct="1">
              <a:spcAft>
                <a:spcPts val="0"/>
              </a:spcAft>
              <a:buFont typeface="Arial" panose="020B0604020202020204" pitchFamily="34" charset="0"/>
              <a:buChar char="•"/>
              <a:defRPr/>
            </a:pPr>
            <a:r>
              <a:rPr lang="en-US" sz="2600">
                <a:solidFill>
                  <a:schemeClr val="tx1"/>
                </a:solidFill>
              </a:rPr>
              <a:t>Postings must be always displayed to maintain compliance with district policy as well as state and federal statutes</a:t>
            </a:r>
          </a:p>
          <a:p>
            <a:pPr lvl="1" eaLnBrk="1" fontAlgn="auto" hangingPunct="1">
              <a:spcAft>
                <a:spcPts val="0"/>
              </a:spcAft>
              <a:buFont typeface="Arial" panose="020B0604020202020204" pitchFamily="34" charset="0"/>
              <a:buChar char="•"/>
              <a:defRPr/>
            </a:pPr>
            <a:r>
              <a:rPr lang="en-US" sz="2600">
                <a:solidFill>
                  <a:schemeClr val="tx1"/>
                </a:solidFill>
              </a:rPr>
              <a:t>Remove old postings prior to displaying new ones</a:t>
            </a:r>
          </a:p>
        </p:txBody>
      </p:sp>
    </p:spTree>
    <p:extLst>
      <p:ext uri="{BB962C8B-B14F-4D97-AF65-F5344CB8AC3E}">
        <p14:creationId xmlns:p14="http://schemas.microsoft.com/office/powerpoint/2010/main" val="17021471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7DE4F71-64A7-E4C6-B40E-2AFD8BBC5E86}"/>
              </a:ext>
            </a:extLst>
          </p:cNvPr>
          <p:cNvPicPr>
            <a:picLocks noChangeAspect="1"/>
          </p:cNvPicPr>
          <p:nvPr/>
        </p:nvPicPr>
        <p:blipFill>
          <a:blip r:embed="rId4"/>
          <a:srcRect/>
          <a:stretch/>
        </p:blipFill>
        <p:spPr>
          <a:xfrm>
            <a:off x="0" y="0"/>
            <a:ext cx="9143999" cy="6857999"/>
          </a:xfrm>
          <a:prstGeom prst="rect">
            <a:avLst/>
          </a:prstGeom>
        </p:spPr>
      </p:pic>
      <p:sp>
        <p:nvSpPr>
          <p:cNvPr id="2" name="Title 1">
            <a:extLst>
              <a:ext uri="{FF2B5EF4-FFF2-40B4-BE49-F238E27FC236}">
                <a16:creationId xmlns:a16="http://schemas.microsoft.com/office/drawing/2014/main" id="{BFC433AA-FA18-4E37-AE38-37D8259DD734}"/>
              </a:ext>
            </a:extLst>
          </p:cNvPr>
          <p:cNvSpPr>
            <a:spLocks noGrp="1"/>
          </p:cNvSpPr>
          <p:nvPr>
            <p:ph type="title"/>
          </p:nvPr>
        </p:nvSpPr>
        <p:spPr>
          <a:xfrm>
            <a:off x="1039297" y="114046"/>
            <a:ext cx="7065402" cy="1049235"/>
          </a:xfrm>
        </p:spPr>
        <p:txBody>
          <a:bodyPr>
            <a:normAutofit/>
          </a:bodyPr>
          <a:lstStyle/>
          <a:p>
            <a:pPr algn="ctr"/>
            <a:r>
              <a:rPr lang="en-US">
                <a:latin typeface="Amasis MT Pro Medium" panose="02040604050005020304" pitchFamily="18" charset="0"/>
              </a:rPr>
              <a:t>Cafeteria Information Sheet</a:t>
            </a:r>
          </a:p>
        </p:txBody>
      </p:sp>
      <p:pic>
        <p:nvPicPr>
          <p:cNvPr id="11" name="Content Placeholder 4">
            <a:extLst>
              <a:ext uri="{FF2B5EF4-FFF2-40B4-BE49-F238E27FC236}">
                <a16:creationId xmlns:a16="http://schemas.microsoft.com/office/drawing/2014/main" id="{DBE20F03-4C44-966E-3D47-A7B8553515B9}"/>
              </a:ext>
            </a:extLst>
          </p:cNvPr>
          <p:cNvPicPr>
            <a:picLocks noGrp="1" noChangeAspect="1"/>
          </p:cNvPicPr>
          <p:nvPr>
            <p:ph idx="1"/>
          </p:nvPr>
        </p:nvPicPr>
        <p:blipFill>
          <a:blip r:embed="rId5"/>
          <a:srcRect l="159" r="159"/>
          <a:stretch/>
        </p:blipFill>
        <p:spPr>
          <a:xfrm>
            <a:off x="3156432" y="1090986"/>
            <a:ext cx="2831133" cy="4676027"/>
          </a:xfrm>
          <a:prstGeom prst="rect">
            <a:avLst/>
          </a:prstGeom>
          <a:ln w="19050" cap="sq">
            <a:solidFill>
              <a:schemeClr val="tx1"/>
            </a:solidFill>
            <a:prstDash val="solid"/>
            <a:miter lim="800000"/>
          </a:ln>
          <a:effectLst/>
        </p:spPr>
      </p:pic>
      <p:sp>
        <p:nvSpPr>
          <p:cNvPr id="6" name="Content Placeholder 2">
            <a:extLst>
              <a:ext uri="{FF2B5EF4-FFF2-40B4-BE49-F238E27FC236}">
                <a16:creationId xmlns:a16="http://schemas.microsoft.com/office/drawing/2014/main" id="{86B54ED9-58CA-44DE-86D9-02759BDA95CF}"/>
              </a:ext>
            </a:extLst>
          </p:cNvPr>
          <p:cNvSpPr txBox="1">
            <a:spLocks/>
          </p:cNvSpPr>
          <p:nvPr/>
        </p:nvSpPr>
        <p:spPr bwMode="auto">
          <a:xfrm>
            <a:off x="3703966" y="2746330"/>
            <a:ext cx="4754234" cy="1279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noAutofit/>
          </a:bodyPr>
          <a:lstStyle>
            <a:lvl1pPr algn="l" defTabSz="457200" rtl="0" eaLnBrk="0" fontAlgn="base" hangingPunct="0">
              <a:spcBef>
                <a:spcPct val="20000"/>
              </a:spcBef>
              <a:spcAft>
                <a:spcPct val="0"/>
              </a:spcAft>
              <a:buFont typeface="Wingdings" panose="05000000000000000000" pitchFamily="2" charset="2"/>
              <a:defRPr sz="2400" kern="1200">
                <a:solidFill>
                  <a:srgbClr val="000000"/>
                </a:solidFill>
                <a:latin typeface="+mn-lt"/>
                <a:ea typeface="+mn-ea"/>
                <a:cs typeface="+mn-cs"/>
              </a:defRPr>
            </a:lvl1pPr>
            <a:lvl2pPr marL="571500" indent="-285750" algn="l" defTabSz="457200" rtl="0" eaLnBrk="0" fontAlgn="base" hangingPunct="0">
              <a:spcBef>
                <a:spcPct val="20000"/>
              </a:spcBef>
              <a:spcAft>
                <a:spcPct val="0"/>
              </a:spcAft>
              <a:buFont typeface="Wingdings" panose="05000000000000000000" pitchFamily="2" charset="2"/>
              <a:buChar char="Ø"/>
              <a:defRPr sz="2200" kern="1200">
                <a:solidFill>
                  <a:srgbClr val="000000"/>
                </a:solidFill>
                <a:latin typeface="+mn-lt"/>
                <a:ea typeface="+mn-ea"/>
                <a:cs typeface="+mn-cs"/>
              </a:defRPr>
            </a:lvl2pPr>
            <a:lvl3pPr marL="914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n-ea"/>
                <a:cs typeface="+mn-cs"/>
              </a:defRPr>
            </a:lvl3pPr>
            <a:lvl4pPr marL="1371600" indent="-228600" algn="l" defTabSz="457200" rtl="0" eaLnBrk="0" fontAlgn="base" hangingPunct="0">
              <a:spcBef>
                <a:spcPct val="20000"/>
              </a:spcBef>
              <a:spcAft>
                <a:spcPct val="0"/>
              </a:spcAft>
              <a:buFont typeface="Arial" panose="020B0604020202020204" pitchFamily="34" charset="0"/>
              <a:buChar char="–"/>
              <a:defRPr sz="1800" kern="1200">
                <a:solidFill>
                  <a:srgbClr val="000000"/>
                </a:solidFill>
                <a:latin typeface="+mn-lt"/>
                <a:ea typeface="+mn-ea"/>
                <a:cs typeface="+mn-cs"/>
              </a:defRPr>
            </a:lvl4pPr>
            <a:lvl5pPr marL="1828800" indent="-228600" algn="l" defTabSz="457200" rtl="0" eaLnBrk="0" fontAlgn="base" hangingPunct="0">
              <a:spcBef>
                <a:spcPct val="20000"/>
              </a:spcBef>
              <a:spcAft>
                <a:spcPct val="0"/>
              </a:spcAft>
              <a:buFont typeface="Arial" panose="020B0604020202020204" pitchFamily="34" charset="0"/>
              <a:buChar char="»"/>
              <a:defRPr sz="1600" kern="1200">
                <a:solidFill>
                  <a:srgbClr val="000000"/>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a:solidFill>
                  <a:schemeClr val="tx1"/>
                </a:solidFill>
              </a:rPr>
              <a:t>The Cafeteria Information Sheet needs to be completed for each new fiscal school year.</a:t>
            </a:r>
          </a:p>
        </p:txBody>
      </p:sp>
      <p:sp>
        <p:nvSpPr>
          <p:cNvPr id="4" name="TextBox 3">
            <a:extLst>
              <a:ext uri="{FF2B5EF4-FFF2-40B4-BE49-F238E27FC236}">
                <a16:creationId xmlns:a16="http://schemas.microsoft.com/office/drawing/2014/main" id="{17E9D772-9A93-B020-AF7D-DEAD00599954}"/>
              </a:ext>
            </a:extLst>
          </p:cNvPr>
          <p:cNvSpPr txBox="1"/>
          <p:nvPr/>
        </p:nvSpPr>
        <p:spPr>
          <a:xfrm>
            <a:off x="526522" y="5955217"/>
            <a:ext cx="8090952" cy="707886"/>
          </a:xfrm>
          <a:prstGeom prst="rect">
            <a:avLst/>
          </a:prstGeom>
          <a:solidFill>
            <a:schemeClr val="accent2">
              <a:lumMod val="60000"/>
              <a:lumOff val="40000"/>
            </a:schemeClr>
          </a:solidFill>
          <a:ln w="38100">
            <a:solidFill>
              <a:schemeClr val="accent2">
                <a:lumMod val="75000"/>
              </a:schemeClr>
            </a:solidFill>
          </a:ln>
        </p:spPr>
        <p:txBody>
          <a:bodyPr wrap="square" rtlCol="0">
            <a:spAutoFit/>
          </a:bodyPr>
          <a:lstStyle/>
          <a:p>
            <a:pPr algn="ctr"/>
            <a:r>
              <a:rPr lang="en-US" sz="2000">
                <a:solidFill>
                  <a:schemeClr val="tx1"/>
                </a:solidFill>
              </a:rPr>
              <a:t>Located on the </a:t>
            </a:r>
          </a:p>
          <a:p>
            <a:pPr algn="ctr"/>
            <a:r>
              <a:rPr lang="en-US" sz="2000">
                <a:solidFill>
                  <a:schemeClr val="tx1"/>
                </a:solidFill>
              </a:rPr>
              <a:t>Café LA website</a:t>
            </a:r>
            <a:r>
              <a:rPr lang="en-US" sz="2000"/>
              <a:t>&gt;</a:t>
            </a:r>
            <a:r>
              <a:rPr lang="en-US" sz="2000">
                <a:solidFill>
                  <a:schemeClr val="tx1"/>
                </a:solidFill>
              </a:rPr>
              <a:t>Training and Resources</a:t>
            </a:r>
            <a:r>
              <a:rPr lang="en-US" sz="2000"/>
              <a:t>&gt;</a:t>
            </a:r>
            <a:r>
              <a:rPr lang="en-US" sz="2000">
                <a:solidFill>
                  <a:schemeClr val="tx1"/>
                </a:solidFill>
              </a:rPr>
              <a:t>Food Services Resources </a:t>
            </a:r>
          </a:p>
        </p:txBody>
      </p:sp>
      <p:pic>
        <p:nvPicPr>
          <p:cNvPr id="7" name="Content Placeholder 4">
            <a:extLst>
              <a:ext uri="{FF2B5EF4-FFF2-40B4-BE49-F238E27FC236}">
                <a16:creationId xmlns:a16="http://schemas.microsoft.com/office/drawing/2014/main" id="{3F9C9331-FE3A-D0B0-E00B-4514D6DFDE2C}"/>
              </a:ext>
            </a:extLst>
          </p:cNvPr>
          <p:cNvPicPr>
            <a:picLocks noChangeAspect="1"/>
          </p:cNvPicPr>
          <p:nvPr/>
        </p:nvPicPr>
        <p:blipFill>
          <a:blip r:embed="rId6"/>
          <a:srcRect t="281" b="281"/>
          <a:stretch/>
        </p:blipFill>
        <p:spPr>
          <a:xfrm>
            <a:off x="5566997" y="1712121"/>
            <a:ext cx="941425" cy="1393608"/>
          </a:xfrm>
          <a:prstGeom prst="rect">
            <a:avLst/>
          </a:prstGeom>
          <a:ln w="38100" cap="sq">
            <a:noFill/>
            <a:prstDash val="solid"/>
            <a:miter lim="800000"/>
          </a:ln>
          <a:effectLst>
            <a:outerShdw blurRad="50800" dist="38100" dir="5400000" algn="t" rotWithShape="0">
              <a:prstClr val="black">
                <a:alpha val="40000"/>
              </a:prstClr>
            </a:outerShdw>
          </a:effectLst>
        </p:spPr>
      </p:pic>
    </p:spTree>
    <p:custDataLst>
      <p:tags r:id="rId1"/>
    </p:custDataLst>
    <p:extLst>
      <p:ext uri="{BB962C8B-B14F-4D97-AF65-F5344CB8AC3E}">
        <p14:creationId xmlns:p14="http://schemas.microsoft.com/office/powerpoint/2010/main" val="3253660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500"/>
                                  </p:stCondLst>
                                  <p:childTnLst>
                                    <p:animMotion origin="layout" path="M 0 -0.00185 L -0.30312 0 " pathEditMode="relative" rAng="0" ptsTypes="AA">
                                      <p:cBhvr>
                                        <p:cTn id="6" dur="2000" fill="hold"/>
                                        <p:tgtEl>
                                          <p:spTgt spid="11"/>
                                        </p:tgtEl>
                                        <p:attrNameLst>
                                          <p:attrName>ppt_x</p:attrName>
                                          <p:attrName>ppt_y</p:attrName>
                                        </p:attrNameLst>
                                      </p:cBhvr>
                                      <p:rCtr x="-15156" y="93"/>
                                    </p:animMotion>
                                  </p:childTnLst>
                                </p:cTn>
                              </p:par>
                            </p:childTnLst>
                          </p:cTn>
                        </p:par>
                        <p:par>
                          <p:cTn id="7" fill="hold">
                            <p:stCondLst>
                              <p:cond delay="2500"/>
                            </p:stCondLst>
                            <p:childTnLst>
                              <p:par>
                                <p:cTn id="8" presetID="42" presetClass="entr" presetSubtype="0" fill="hold" grpId="1" nodeType="after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0"/>
                                        <p:tgtEl>
                                          <p:spTgt spid="6"/>
                                        </p:tgtEl>
                                      </p:cBhvr>
                                    </p:animEffect>
                                    <p:anim calcmode="lin" valueType="num">
                                      <p:cBhvr>
                                        <p:cTn id="11" dur="1000" fill="hold"/>
                                        <p:tgtEl>
                                          <p:spTgt spid="6"/>
                                        </p:tgtEl>
                                        <p:attrNameLst>
                                          <p:attrName>ppt_x</p:attrName>
                                        </p:attrNameLst>
                                      </p:cBhvr>
                                      <p:tavLst>
                                        <p:tav tm="0">
                                          <p:val>
                                            <p:strVal val="#ppt_x"/>
                                          </p:val>
                                        </p:tav>
                                        <p:tav tm="100000">
                                          <p:val>
                                            <p:strVal val="#ppt_x"/>
                                          </p:val>
                                        </p:tav>
                                      </p:tavLst>
                                    </p:anim>
                                    <p:anim calcmode="lin" valueType="num">
                                      <p:cBhvr>
                                        <p:cTn id="12" dur="1000" fill="hold"/>
                                        <p:tgtEl>
                                          <p:spTgt spid="6"/>
                                        </p:tgtEl>
                                        <p:attrNameLst>
                                          <p:attrName>ppt_y</p:attrName>
                                        </p:attrNameLst>
                                      </p:cBhvr>
                                      <p:tavLst>
                                        <p:tav tm="0">
                                          <p:val>
                                            <p:strVal val="#ppt_y+.1"/>
                                          </p:val>
                                        </p:tav>
                                        <p:tav tm="100000">
                                          <p:val>
                                            <p:strVal val="#ppt_y"/>
                                          </p:val>
                                        </p:tav>
                                      </p:tavLst>
                                    </p:anim>
                                  </p:childTnLst>
                                </p:cTn>
                              </p:par>
                            </p:childTnLst>
                          </p:cTn>
                        </p:par>
                        <p:par>
                          <p:cTn id="13" fill="hold">
                            <p:stCondLst>
                              <p:cond delay="3500"/>
                            </p:stCondLst>
                            <p:childTnLst>
                              <p:par>
                                <p:cTn id="14" presetID="2" presetClass="entr" presetSubtype="4" fill="hold" grpId="1" nodeType="after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ppt_x"/>
                                          </p:val>
                                        </p:tav>
                                        <p:tav tm="100000">
                                          <p:val>
                                            <p:strVal val="#ppt_x"/>
                                          </p:val>
                                        </p:tav>
                                      </p:tavLst>
                                    </p:anim>
                                    <p:anim calcmode="lin" valueType="num">
                                      <p:cBhvr additive="base">
                                        <p:cTn id="17"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53" presetClass="exit" presetSubtype="32" fill="hold" nodeType="clickEffect">
                                  <p:stCondLst>
                                    <p:cond delay="0"/>
                                  </p:stCondLst>
                                  <p:childTnLst>
                                    <p:anim calcmode="lin" valueType="num">
                                      <p:cBhvr>
                                        <p:cTn id="21" dur="500"/>
                                        <p:tgtEl>
                                          <p:spTgt spid="11"/>
                                        </p:tgtEl>
                                        <p:attrNameLst>
                                          <p:attrName>ppt_w</p:attrName>
                                        </p:attrNameLst>
                                      </p:cBhvr>
                                      <p:tavLst>
                                        <p:tav tm="0">
                                          <p:val>
                                            <p:strVal val="ppt_w"/>
                                          </p:val>
                                        </p:tav>
                                        <p:tav tm="100000">
                                          <p:val>
                                            <p:fltVal val="0"/>
                                          </p:val>
                                        </p:tav>
                                      </p:tavLst>
                                    </p:anim>
                                    <p:anim calcmode="lin" valueType="num">
                                      <p:cBhvr>
                                        <p:cTn id="22" dur="500"/>
                                        <p:tgtEl>
                                          <p:spTgt spid="11"/>
                                        </p:tgtEl>
                                        <p:attrNameLst>
                                          <p:attrName>ppt_h</p:attrName>
                                        </p:attrNameLst>
                                      </p:cBhvr>
                                      <p:tavLst>
                                        <p:tav tm="0">
                                          <p:val>
                                            <p:strVal val="ppt_h"/>
                                          </p:val>
                                        </p:tav>
                                        <p:tav tm="100000">
                                          <p:val>
                                            <p:fltVal val="0"/>
                                          </p:val>
                                        </p:tav>
                                      </p:tavLst>
                                    </p:anim>
                                    <p:animEffect transition="out" filter="fade">
                                      <p:cBhvr>
                                        <p:cTn id="23" dur="500"/>
                                        <p:tgtEl>
                                          <p:spTgt spid="11"/>
                                        </p:tgtEl>
                                      </p:cBhvr>
                                    </p:animEffect>
                                    <p:set>
                                      <p:cBhvr>
                                        <p:cTn id="24" dur="1" fill="hold">
                                          <p:stCondLst>
                                            <p:cond delay="499"/>
                                          </p:stCondLst>
                                        </p:cTn>
                                        <p:tgtEl>
                                          <p:spTgt spid="11"/>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2"/>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hidden"/>
                                      </p:to>
                                    </p:set>
                                  </p:childTnLst>
                                </p:cTn>
                              </p:par>
                            </p:childTnLst>
                          </p:cTn>
                        </p:par>
                        <p:par>
                          <p:cTn id="31" fill="hold">
                            <p:stCondLst>
                              <p:cond delay="500"/>
                            </p:stCondLst>
                            <p:childTnLst>
                              <p:par>
                                <p:cTn id="32" presetID="1" presetClass="entr" presetSubtype="0" fill="hold" nodeType="afterEffect">
                                  <p:stCondLst>
                                    <p:cond delay="0"/>
                                  </p:stCondLst>
                                  <p:childTnLst>
                                    <p:set>
                                      <p:cBhvr>
                                        <p:cTn id="33" dur="1" fill="hold">
                                          <p:stCondLst>
                                            <p:cond delay="499"/>
                                          </p:stCondLst>
                                        </p:cTn>
                                        <p:tgtEl>
                                          <p:spTgt spid="7"/>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6" grpId="1"/>
      <p:bldP spid="4" grpId="0" animBg="1"/>
      <p:bldP spid="4"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3866B99B-9E6D-4C45-ADEB-98A654BC9763}"/>
              </a:ext>
            </a:extLst>
          </p:cNvPr>
          <p:cNvSpPr>
            <a:spLocks noGrp="1" noChangeArrowheads="1"/>
          </p:cNvSpPr>
          <p:nvPr>
            <p:ph type="title"/>
          </p:nvPr>
        </p:nvSpPr>
        <p:spPr>
          <a:xfrm>
            <a:off x="745007" y="101756"/>
            <a:ext cx="7482728" cy="1143000"/>
          </a:xfrm>
        </p:spPr>
        <p:txBody>
          <a:bodyPr anchor="ctr">
            <a:normAutofit fontScale="90000"/>
          </a:bodyPr>
          <a:lstStyle/>
          <a:p>
            <a:pPr eaLnBrk="1" hangingPunct="1"/>
            <a:r>
              <a:rPr lang="en-US" altLang="en-US">
                <a:latin typeface="Amasis MT Pro Medium" panose="02040604050005020304" pitchFamily="18" charset="0"/>
              </a:rPr>
              <a:t>Filing System And Record Retention Requirements</a:t>
            </a:r>
          </a:p>
        </p:txBody>
      </p:sp>
      <p:sp>
        <p:nvSpPr>
          <p:cNvPr id="18435" name="Rectangle 3">
            <a:extLst>
              <a:ext uri="{FF2B5EF4-FFF2-40B4-BE49-F238E27FC236}">
                <a16:creationId xmlns:a16="http://schemas.microsoft.com/office/drawing/2014/main" id="{B014E639-1828-43D6-BAFF-23D012BB0E48}"/>
              </a:ext>
            </a:extLst>
          </p:cNvPr>
          <p:cNvSpPr>
            <a:spLocks noGrp="1" noChangeArrowheads="1"/>
          </p:cNvSpPr>
          <p:nvPr>
            <p:ph idx="1"/>
          </p:nvPr>
        </p:nvSpPr>
        <p:spPr>
          <a:xfrm>
            <a:off x="510642" y="1300650"/>
            <a:ext cx="4260861" cy="2220585"/>
          </a:xfrm>
          <a:noFill/>
        </p:spPr>
        <p:txBody>
          <a:bodyPr>
            <a:noAutofit/>
          </a:bodyPr>
          <a:lstStyle/>
          <a:p>
            <a:pPr indent="-285750" eaLnBrk="1" hangingPunct="1"/>
            <a:r>
              <a:rPr lang="en-US" altLang="en-US" sz="2400">
                <a:solidFill>
                  <a:schemeClr val="tx1"/>
                </a:solidFill>
              </a:rPr>
              <a:t>The filing system and record retention requirements are located on the SOP page of the Café LA website.</a:t>
            </a:r>
          </a:p>
        </p:txBody>
      </p:sp>
      <p:pic>
        <p:nvPicPr>
          <p:cNvPr id="9" name="Picture 8"/>
          <p:cNvPicPr>
            <a:picLocks noChangeAspect="1"/>
          </p:cNvPicPr>
          <p:nvPr/>
        </p:nvPicPr>
        <p:blipFill>
          <a:blip r:embed="rId3"/>
          <a:stretch>
            <a:fillRect/>
          </a:stretch>
        </p:blipFill>
        <p:spPr>
          <a:xfrm>
            <a:off x="452642" y="3657599"/>
            <a:ext cx="1421752" cy="2924925"/>
          </a:xfrm>
          <a:prstGeom prst="rect">
            <a:avLst/>
          </a:prstGeom>
          <a:ln>
            <a:solidFill>
              <a:srgbClr val="080808"/>
            </a:solidFill>
          </a:ln>
          <a:effectLst>
            <a:outerShdw blurRad="50800" dist="38100" dir="2700000" algn="tl" rotWithShape="0">
              <a:prstClr val="black">
                <a:alpha val="40000"/>
              </a:prstClr>
            </a:outerShdw>
          </a:effectLst>
        </p:spPr>
      </p:pic>
      <p:pic>
        <p:nvPicPr>
          <p:cNvPr id="10" name="Picture 9"/>
          <p:cNvPicPr>
            <a:picLocks noChangeAspect="1"/>
          </p:cNvPicPr>
          <p:nvPr/>
        </p:nvPicPr>
        <p:blipFill>
          <a:blip r:embed="rId4"/>
          <a:stretch>
            <a:fillRect/>
          </a:stretch>
        </p:blipFill>
        <p:spPr>
          <a:xfrm>
            <a:off x="2521962" y="4167073"/>
            <a:ext cx="1839655" cy="1737045"/>
          </a:xfrm>
          <a:prstGeom prst="rect">
            <a:avLst/>
          </a:prstGeom>
          <a:ln>
            <a:solidFill>
              <a:srgbClr val="080808"/>
            </a:solidFill>
          </a:ln>
          <a:effectLst>
            <a:outerShdw blurRad="50800" dist="38100" dir="2700000" algn="tl" rotWithShape="0">
              <a:prstClr val="black">
                <a:alpha val="40000"/>
              </a:prstClr>
            </a:outerShdw>
          </a:effectLst>
        </p:spPr>
      </p:pic>
      <p:sp>
        <p:nvSpPr>
          <p:cNvPr id="11" name="Rectangle 10"/>
          <p:cNvSpPr/>
          <p:nvPr/>
        </p:nvSpPr>
        <p:spPr>
          <a:xfrm>
            <a:off x="413393" y="5817744"/>
            <a:ext cx="1500249" cy="282804"/>
          </a:xfrm>
          <a:prstGeom prst="rect">
            <a:avLst/>
          </a:prstGeom>
          <a:solidFill>
            <a:srgbClr val="FFFFFF">
              <a:alpha val="0"/>
            </a:srgbClr>
          </a:solid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2483965" y="5138460"/>
            <a:ext cx="1912786" cy="282804"/>
          </a:xfrm>
          <a:prstGeom prst="rect">
            <a:avLst/>
          </a:prstGeom>
          <a:solidFill>
            <a:srgbClr val="FFFFFF">
              <a:alpha val="0"/>
            </a:srgbClr>
          </a:solid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ight Arrow 11"/>
          <p:cNvSpPr/>
          <p:nvPr/>
        </p:nvSpPr>
        <p:spPr>
          <a:xfrm>
            <a:off x="1986222" y="5039318"/>
            <a:ext cx="423913" cy="424206"/>
          </a:xfrm>
          <a:prstGeom prst="rightArrow">
            <a:avLst/>
          </a:prstGeom>
          <a:solidFill>
            <a:srgbClr val="FF000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16" name="Right Arrow 15"/>
          <p:cNvSpPr/>
          <p:nvPr/>
        </p:nvSpPr>
        <p:spPr>
          <a:xfrm>
            <a:off x="4486371" y="5039318"/>
            <a:ext cx="423913" cy="424206"/>
          </a:xfrm>
          <a:prstGeom prst="rightArrow">
            <a:avLst/>
          </a:prstGeom>
          <a:solidFill>
            <a:srgbClr val="FF000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pic>
        <p:nvPicPr>
          <p:cNvPr id="2" name="Picture 1"/>
          <p:cNvPicPr>
            <a:picLocks noChangeAspect="1"/>
          </p:cNvPicPr>
          <p:nvPr/>
        </p:nvPicPr>
        <p:blipFill>
          <a:blip r:embed="rId5"/>
          <a:srcRect/>
          <a:stretch/>
        </p:blipFill>
        <p:spPr>
          <a:xfrm>
            <a:off x="5035037" y="1576784"/>
            <a:ext cx="3734968" cy="4979957"/>
          </a:xfrm>
          <a:prstGeom prst="rect">
            <a:avLst/>
          </a:prstGeom>
          <a:ln>
            <a:solidFill>
              <a:schemeClr val="bg1">
                <a:lumMod val="50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9415460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12" grpId="0" animBg="1"/>
      <p:bldP spid="1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C09DCAB-9828-01C1-4767-C1D49EAFEA76}"/>
              </a:ext>
            </a:extLst>
          </p:cNvPr>
          <p:cNvPicPr>
            <a:picLocks noChangeAspect="1"/>
          </p:cNvPicPr>
          <p:nvPr/>
        </p:nvPicPr>
        <p:blipFill>
          <a:blip r:embed="rId4"/>
          <a:srcRect/>
          <a:stretch/>
        </p:blipFill>
        <p:spPr>
          <a:xfrm>
            <a:off x="0" y="0"/>
            <a:ext cx="9143999" cy="6857999"/>
          </a:xfrm>
          <a:prstGeom prst="rect">
            <a:avLst/>
          </a:prstGeom>
        </p:spPr>
      </p:pic>
      <p:sp>
        <p:nvSpPr>
          <p:cNvPr id="2" name="Title 1">
            <a:extLst>
              <a:ext uri="{FF2B5EF4-FFF2-40B4-BE49-F238E27FC236}">
                <a16:creationId xmlns:a16="http://schemas.microsoft.com/office/drawing/2014/main" id="{62557F1F-BB67-4AE4-AFB8-99C9DEE466EE}"/>
              </a:ext>
            </a:extLst>
          </p:cNvPr>
          <p:cNvSpPr>
            <a:spLocks noGrp="1"/>
          </p:cNvSpPr>
          <p:nvPr>
            <p:ph type="title"/>
          </p:nvPr>
        </p:nvSpPr>
        <p:spPr>
          <a:xfrm>
            <a:off x="374990" y="132086"/>
            <a:ext cx="8229600" cy="1143000"/>
          </a:xfrm>
        </p:spPr>
        <p:txBody>
          <a:bodyPr>
            <a:normAutofit/>
          </a:bodyPr>
          <a:lstStyle/>
          <a:p>
            <a:pPr algn="ctr"/>
            <a:r>
              <a:rPr lang="en-US">
                <a:latin typeface="Amasis MT Pro Medium" panose="02040604050005020304" pitchFamily="18" charset="0"/>
              </a:rPr>
              <a:t>Current ServSafe Certificate </a:t>
            </a:r>
          </a:p>
        </p:txBody>
      </p:sp>
      <p:pic>
        <p:nvPicPr>
          <p:cNvPr id="5" name="Content Placeholder 4">
            <a:extLst>
              <a:ext uri="{FF2B5EF4-FFF2-40B4-BE49-F238E27FC236}">
                <a16:creationId xmlns:a16="http://schemas.microsoft.com/office/drawing/2014/main" id="{D7F955F6-FAF2-4F0C-8A04-AB0F1F249C75}"/>
              </a:ext>
            </a:extLst>
          </p:cNvPr>
          <p:cNvPicPr>
            <a:picLocks noGrp="1" noChangeAspect="1"/>
          </p:cNvPicPr>
          <p:nvPr>
            <p:ph idx="1"/>
          </p:nvPr>
        </p:nvPicPr>
        <p:blipFill rotWithShape="1">
          <a:blip r:embed="rId5"/>
          <a:srcRect l="915" t="483" r="915"/>
          <a:stretch/>
        </p:blipFill>
        <p:spPr>
          <a:xfrm>
            <a:off x="1892062" y="1631156"/>
            <a:ext cx="5195455" cy="3979936"/>
          </a:xfrm>
          <a:prstGeom prst="rect">
            <a:avLst/>
          </a:prstGeom>
          <a:ln w="19050" cap="sq">
            <a:solidFill>
              <a:srgbClr val="080808"/>
            </a:solidFill>
            <a:prstDash val="solid"/>
            <a:miter lim="800000"/>
          </a:ln>
          <a:effectLst/>
        </p:spPr>
      </p:pic>
      <p:pic>
        <p:nvPicPr>
          <p:cNvPr id="7" name="Content Placeholder 4">
            <a:extLst>
              <a:ext uri="{FF2B5EF4-FFF2-40B4-BE49-F238E27FC236}">
                <a16:creationId xmlns:a16="http://schemas.microsoft.com/office/drawing/2014/main" id="{DD337DF3-CEC8-86B1-F05F-9A67A73235C1}"/>
              </a:ext>
            </a:extLst>
          </p:cNvPr>
          <p:cNvPicPr>
            <a:picLocks noChangeAspect="1"/>
          </p:cNvPicPr>
          <p:nvPr/>
        </p:nvPicPr>
        <p:blipFill rotWithShape="1">
          <a:blip r:embed="rId5"/>
          <a:srcRect l="1158" t="2055" r="1158"/>
          <a:stretch/>
        </p:blipFill>
        <p:spPr bwMode="auto">
          <a:xfrm>
            <a:off x="7549810" y="2007393"/>
            <a:ext cx="1054780" cy="799191"/>
          </a:xfrm>
          <a:prstGeom prst="rect">
            <a:avLst/>
          </a:prstGeom>
          <a:noFill/>
          <a:ln>
            <a:no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Content Placeholder 4" descr="Microsoft Word - Cafeteria Information 8.24.17.doc - Google Chrome">
            <a:extLst>
              <a:ext uri="{FF2B5EF4-FFF2-40B4-BE49-F238E27FC236}">
                <a16:creationId xmlns:a16="http://schemas.microsoft.com/office/drawing/2014/main" id="{745C1C15-F7C8-9BB3-55D8-29D99B53E63B}"/>
              </a:ext>
            </a:extLst>
          </p:cNvPr>
          <p:cNvPicPr>
            <a:picLocks noChangeAspect="1"/>
          </p:cNvPicPr>
          <p:nvPr/>
        </p:nvPicPr>
        <p:blipFill rotWithShape="1">
          <a:blip r:embed="rId6"/>
          <a:srcRect l="30350" r="31652"/>
          <a:stretch/>
        </p:blipFill>
        <p:spPr>
          <a:xfrm>
            <a:off x="5510156" y="1701800"/>
            <a:ext cx="941425" cy="1393608"/>
          </a:xfrm>
          <a:prstGeom prst="rect">
            <a:avLst/>
          </a:prstGeom>
          <a:ln w="38100" cap="sq">
            <a:noFill/>
            <a:prstDash val="solid"/>
            <a:miter lim="800000"/>
          </a:ln>
          <a:effectLst>
            <a:outerShdw blurRad="50800" dist="38100" dir="5400000" algn="t" rotWithShape="0">
              <a:prstClr val="black">
                <a:alpha val="40000"/>
              </a:prstClr>
            </a:outerShdw>
          </a:effectLst>
        </p:spPr>
      </p:pic>
      <p:sp>
        <p:nvSpPr>
          <p:cNvPr id="3" name="TextBox 2">
            <a:extLst>
              <a:ext uri="{FF2B5EF4-FFF2-40B4-BE49-F238E27FC236}">
                <a16:creationId xmlns:a16="http://schemas.microsoft.com/office/drawing/2014/main" id="{1BBB5DB7-F034-F90E-3869-BD946EAE9D35}"/>
              </a:ext>
            </a:extLst>
          </p:cNvPr>
          <p:cNvSpPr txBox="1"/>
          <p:nvPr/>
        </p:nvSpPr>
        <p:spPr>
          <a:xfrm>
            <a:off x="1385692" y="6214936"/>
            <a:ext cx="6516914" cy="400110"/>
          </a:xfrm>
          <a:prstGeom prst="rect">
            <a:avLst/>
          </a:prstGeom>
          <a:solidFill>
            <a:schemeClr val="accent2">
              <a:lumMod val="60000"/>
              <a:lumOff val="40000"/>
            </a:schemeClr>
          </a:solidFill>
          <a:ln w="38100">
            <a:solidFill>
              <a:schemeClr val="accent2">
                <a:lumMod val="75000"/>
              </a:schemeClr>
            </a:solidFill>
          </a:ln>
        </p:spPr>
        <p:txBody>
          <a:bodyPr wrap="square" rtlCol="0">
            <a:spAutoFit/>
          </a:bodyPr>
          <a:lstStyle/>
          <a:p>
            <a:pPr algn="ctr"/>
            <a:r>
              <a:rPr lang="en-US" sz="2000">
                <a:solidFill>
                  <a:srgbClr val="080808"/>
                </a:solidFill>
              </a:rPr>
              <a:t>Posted in the Food Service Manager’s Office</a:t>
            </a:r>
          </a:p>
        </p:txBody>
      </p:sp>
    </p:spTree>
    <p:custDataLst>
      <p:tags r:id="rId1"/>
    </p:custDataLst>
    <p:extLst>
      <p:ext uri="{BB962C8B-B14F-4D97-AF65-F5344CB8AC3E}">
        <p14:creationId xmlns:p14="http://schemas.microsoft.com/office/powerpoint/2010/main" val="4013697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xit" presetSubtype="32" fill="hold" nodeType="clickEffect">
                                  <p:stCondLst>
                                    <p:cond delay="0"/>
                                  </p:stCondLst>
                                  <p:childTnLst>
                                    <p:anim calcmode="lin" valueType="num">
                                      <p:cBhvr>
                                        <p:cTn id="12" dur="500"/>
                                        <p:tgtEl>
                                          <p:spTgt spid="5"/>
                                        </p:tgtEl>
                                        <p:attrNameLst>
                                          <p:attrName>ppt_w</p:attrName>
                                        </p:attrNameLst>
                                      </p:cBhvr>
                                      <p:tavLst>
                                        <p:tav tm="0">
                                          <p:val>
                                            <p:strVal val="ppt_w"/>
                                          </p:val>
                                        </p:tav>
                                        <p:tav tm="100000">
                                          <p:val>
                                            <p:fltVal val="0"/>
                                          </p:val>
                                        </p:tav>
                                      </p:tavLst>
                                    </p:anim>
                                    <p:anim calcmode="lin" valueType="num">
                                      <p:cBhvr>
                                        <p:cTn id="13" dur="500"/>
                                        <p:tgtEl>
                                          <p:spTgt spid="5"/>
                                        </p:tgtEl>
                                        <p:attrNameLst>
                                          <p:attrName>ppt_h</p:attrName>
                                        </p:attrNameLst>
                                      </p:cBhvr>
                                      <p:tavLst>
                                        <p:tav tm="0">
                                          <p:val>
                                            <p:strVal val="ppt_h"/>
                                          </p:val>
                                        </p:tav>
                                        <p:tav tm="100000">
                                          <p:val>
                                            <p:fltVal val="0"/>
                                          </p:val>
                                        </p:tav>
                                      </p:tavLst>
                                    </p:anim>
                                    <p:animEffect transition="out" filter="fade">
                                      <p:cBhvr>
                                        <p:cTn id="14" dur="500"/>
                                        <p:tgtEl>
                                          <p:spTgt spid="5"/>
                                        </p:tgtEl>
                                      </p:cBhvr>
                                    </p:animEffect>
                                    <p:set>
                                      <p:cBhvr>
                                        <p:cTn id="15" dur="1" fill="hold">
                                          <p:stCondLst>
                                            <p:cond delay="499"/>
                                          </p:stCondLst>
                                        </p:cTn>
                                        <p:tgtEl>
                                          <p:spTgt spid="5"/>
                                        </p:tgtEl>
                                        <p:attrNameLst>
                                          <p:attrName>style.visibility</p:attrName>
                                        </p:attrNameLst>
                                      </p:cBhvr>
                                      <p:to>
                                        <p:strVal val="hidden"/>
                                      </p:to>
                                    </p:set>
                                  </p:childTnLst>
                                </p:cTn>
                              </p:par>
                              <p:par>
                                <p:cTn id="16" presetID="1" presetClass="exit" presetSubtype="0" fill="hold" grpId="1" nodeType="withEffect">
                                  <p:stCondLst>
                                    <p:cond delay="0"/>
                                  </p:stCondLst>
                                  <p:childTnLst>
                                    <p:set>
                                      <p:cBhvr>
                                        <p:cTn id="17" dur="1" fill="hold">
                                          <p:stCondLst>
                                            <p:cond delay="9"/>
                                          </p:stCondLst>
                                        </p:cTn>
                                        <p:tgtEl>
                                          <p:spTgt spid="3"/>
                                        </p:tgtEl>
                                        <p:attrNameLst>
                                          <p:attrName>style.visibility</p:attrName>
                                        </p:attrNameLst>
                                      </p:cBhvr>
                                      <p:to>
                                        <p:strVal val="hidden"/>
                                      </p:to>
                                    </p:set>
                                  </p:childTnLst>
                                </p:cTn>
                              </p:par>
                              <p:par>
                                <p:cTn id="18" presetID="1" presetClass="exit"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hidden"/>
                                      </p:to>
                                    </p:set>
                                  </p:childTnLst>
                                </p:cTn>
                              </p:par>
                              <p:par>
                                <p:cTn id="20" presetID="1"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9"/>
                                          </p:stCondLst>
                                        </p:cTn>
                                        <p:tgtEl>
                                          <p:spTgt spid="9"/>
                                        </p:tgtEl>
                                        <p:attrNameLst>
                                          <p:attrName>style.visibility</p:attrName>
                                        </p:attrNameLst>
                                      </p:cBhvr>
                                      <p:to>
                                        <p:strVal val="visible"/>
                                      </p:to>
                                    </p:set>
                                  </p:childTnLst>
                                </p:cTn>
                              </p:par>
                            </p:childTnLst>
                          </p:cTn>
                        </p:par>
                        <p:par>
                          <p:cTn id="24" fill="hold">
                            <p:stCondLst>
                              <p:cond delay="500"/>
                            </p:stCondLst>
                            <p:childTnLst>
                              <p:par>
                                <p:cTn id="25" presetID="1" presetClass="entr" presetSubtype="0" fill="hold" nodeType="afterEffect">
                                  <p:stCondLst>
                                    <p:cond delay="0"/>
                                  </p:stCondLst>
                                  <p:childTnLst>
                                    <p:set>
                                      <p:cBhvr>
                                        <p:cTn id="26" dur="1" fill="hold">
                                          <p:stCondLst>
                                            <p:cond delay="749"/>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3" grpId="1"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24B1F45-3F71-5E9C-5BC8-58713A607449}"/>
              </a:ext>
            </a:extLst>
          </p:cNvPr>
          <p:cNvPicPr>
            <a:picLocks noChangeAspect="1"/>
          </p:cNvPicPr>
          <p:nvPr/>
        </p:nvPicPr>
        <p:blipFill>
          <a:blip r:embed="rId4"/>
          <a:srcRect/>
          <a:stretch/>
        </p:blipFill>
        <p:spPr>
          <a:xfrm>
            <a:off x="0" y="0"/>
            <a:ext cx="9144000" cy="6858000"/>
          </a:xfrm>
          <a:prstGeom prst="rect">
            <a:avLst/>
          </a:prstGeom>
        </p:spPr>
      </p:pic>
      <p:sp>
        <p:nvSpPr>
          <p:cNvPr id="2" name="Title 1">
            <a:extLst>
              <a:ext uri="{FF2B5EF4-FFF2-40B4-BE49-F238E27FC236}">
                <a16:creationId xmlns:a16="http://schemas.microsoft.com/office/drawing/2014/main" id="{62557F1F-BB67-4AE4-AFB8-99C9DEE466EE}"/>
              </a:ext>
            </a:extLst>
          </p:cNvPr>
          <p:cNvSpPr>
            <a:spLocks noGrp="1"/>
          </p:cNvSpPr>
          <p:nvPr>
            <p:ph type="title"/>
          </p:nvPr>
        </p:nvSpPr>
        <p:spPr>
          <a:xfrm>
            <a:off x="457200" y="111202"/>
            <a:ext cx="8229600" cy="1143000"/>
          </a:xfrm>
        </p:spPr>
        <p:txBody>
          <a:bodyPr>
            <a:normAutofit/>
          </a:bodyPr>
          <a:lstStyle/>
          <a:p>
            <a:pPr algn="ctr"/>
            <a:r>
              <a:rPr lang="en-US">
                <a:latin typeface="Amasis MT Pro Medium" panose="02040604050005020304" pitchFamily="18" charset="0"/>
              </a:rPr>
              <a:t>Counting and Claiming Procedures</a:t>
            </a:r>
          </a:p>
        </p:txBody>
      </p:sp>
      <p:pic>
        <p:nvPicPr>
          <p:cNvPr id="19" name="Picture 18">
            <a:extLst>
              <a:ext uri="{FF2B5EF4-FFF2-40B4-BE49-F238E27FC236}">
                <a16:creationId xmlns:a16="http://schemas.microsoft.com/office/drawing/2014/main" id="{99E9D5F6-11B9-06C0-50E8-F14FBBDFC88B}"/>
              </a:ext>
            </a:extLst>
          </p:cNvPr>
          <p:cNvPicPr>
            <a:picLocks noChangeAspect="1"/>
          </p:cNvPicPr>
          <p:nvPr/>
        </p:nvPicPr>
        <p:blipFill>
          <a:blip r:embed="rId5"/>
          <a:srcRect/>
          <a:stretch/>
        </p:blipFill>
        <p:spPr>
          <a:xfrm>
            <a:off x="2430006" y="1949603"/>
            <a:ext cx="4283987" cy="3277108"/>
          </a:xfrm>
          <a:prstGeom prst="rect">
            <a:avLst/>
          </a:prstGeom>
          <a:ln w="19050">
            <a:solidFill>
              <a:srgbClr val="080808"/>
            </a:solidFill>
          </a:ln>
        </p:spPr>
      </p:pic>
      <p:pic>
        <p:nvPicPr>
          <p:cNvPr id="7" name="Picture 6">
            <a:extLst>
              <a:ext uri="{FF2B5EF4-FFF2-40B4-BE49-F238E27FC236}">
                <a16:creationId xmlns:a16="http://schemas.microsoft.com/office/drawing/2014/main" id="{FEBCA4C4-C6D1-0DE1-65BE-B634FA44BB24}"/>
              </a:ext>
            </a:extLst>
          </p:cNvPr>
          <p:cNvPicPr>
            <a:picLocks noChangeAspect="1"/>
          </p:cNvPicPr>
          <p:nvPr/>
        </p:nvPicPr>
        <p:blipFill>
          <a:blip r:embed="rId5"/>
          <a:srcRect/>
          <a:stretch/>
        </p:blipFill>
        <p:spPr>
          <a:xfrm>
            <a:off x="1048265" y="2492098"/>
            <a:ext cx="1099189" cy="839920"/>
          </a:xfrm>
          <a:prstGeom prst="rect">
            <a:avLst/>
          </a:prstGeom>
          <a:effectLst>
            <a:outerShdw blurRad="50800" dist="38100" dir="5400000" algn="t" rotWithShape="0">
              <a:prstClr val="black">
                <a:alpha val="40000"/>
              </a:prstClr>
            </a:outerShdw>
          </a:effectLst>
        </p:spPr>
      </p:pic>
      <p:pic>
        <p:nvPicPr>
          <p:cNvPr id="3" name="Content Placeholder 4" descr="ipcert.aspx - Google Chrome">
            <a:extLst>
              <a:ext uri="{FF2B5EF4-FFF2-40B4-BE49-F238E27FC236}">
                <a16:creationId xmlns:a16="http://schemas.microsoft.com/office/drawing/2014/main" id="{E4B81CE5-5723-0BB0-1147-ACC91C96AC35}"/>
              </a:ext>
            </a:extLst>
          </p:cNvPr>
          <p:cNvPicPr>
            <a:picLocks noChangeAspect="1"/>
          </p:cNvPicPr>
          <p:nvPr/>
        </p:nvPicPr>
        <p:blipFill rotWithShape="1">
          <a:blip r:embed="rId6"/>
          <a:srcRect l="17045" t="6906" r="17219" b="2690"/>
          <a:stretch/>
        </p:blipFill>
        <p:spPr bwMode="auto">
          <a:xfrm>
            <a:off x="7549810" y="1990623"/>
            <a:ext cx="1054780" cy="815962"/>
          </a:xfrm>
          <a:prstGeom prst="rect">
            <a:avLst/>
          </a:prstGeom>
          <a:noFill/>
          <a:ln>
            <a:no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Content Placeholder 4" descr="Microsoft Word - Cafeteria Information 8.24.17.doc - Google Chrome">
            <a:extLst>
              <a:ext uri="{FF2B5EF4-FFF2-40B4-BE49-F238E27FC236}">
                <a16:creationId xmlns:a16="http://schemas.microsoft.com/office/drawing/2014/main" id="{82F692B8-9445-04B7-9CA7-6B777C6049A0}"/>
              </a:ext>
            </a:extLst>
          </p:cNvPr>
          <p:cNvPicPr>
            <a:picLocks noChangeAspect="1"/>
          </p:cNvPicPr>
          <p:nvPr/>
        </p:nvPicPr>
        <p:blipFill rotWithShape="1">
          <a:blip r:embed="rId7"/>
          <a:srcRect l="30350" r="31652"/>
          <a:stretch/>
        </p:blipFill>
        <p:spPr>
          <a:xfrm>
            <a:off x="5510156" y="1701800"/>
            <a:ext cx="941425" cy="1393608"/>
          </a:xfrm>
          <a:prstGeom prst="rect">
            <a:avLst/>
          </a:prstGeom>
          <a:ln w="38100" cap="sq">
            <a:noFill/>
            <a:prstDash val="solid"/>
            <a:miter lim="800000"/>
          </a:ln>
          <a:effectLst>
            <a:outerShdw blurRad="50800" dist="38100" dir="5400000" algn="t" rotWithShape="0">
              <a:prstClr val="black">
                <a:alpha val="40000"/>
              </a:prstClr>
            </a:outerShdw>
          </a:effectLst>
        </p:spPr>
      </p:pic>
      <p:sp>
        <p:nvSpPr>
          <p:cNvPr id="5" name="TextBox 4">
            <a:extLst>
              <a:ext uri="{FF2B5EF4-FFF2-40B4-BE49-F238E27FC236}">
                <a16:creationId xmlns:a16="http://schemas.microsoft.com/office/drawing/2014/main" id="{33BBB047-1EC7-4542-076D-428231661C0C}"/>
              </a:ext>
            </a:extLst>
          </p:cNvPr>
          <p:cNvSpPr txBox="1"/>
          <p:nvPr/>
        </p:nvSpPr>
        <p:spPr>
          <a:xfrm>
            <a:off x="1352551" y="6186835"/>
            <a:ext cx="6438898" cy="400110"/>
          </a:xfrm>
          <a:prstGeom prst="rect">
            <a:avLst/>
          </a:prstGeom>
          <a:solidFill>
            <a:schemeClr val="accent2">
              <a:lumMod val="60000"/>
              <a:lumOff val="40000"/>
            </a:schemeClr>
          </a:solidFill>
          <a:ln w="38100">
            <a:solidFill>
              <a:schemeClr val="accent2">
                <a:lumMod val="75000"/>
              </a:schemeClr>
            </a:solidFill>
          </a:ln>
        </p:spPr>
        <p:txBody>
          <a:bodyPr wrap="square" rtlCol="0">
            <a:spAutoFit/>
          </a:bodyPr>
          <a:lstStyle/>
          <a:p>
            <a:pPr algn="ctr"/>
            <a:r>
              <a:rPr lang="en-US" sz="2000">
                <a:solidFill>
                  <a:srgbClr val="080808"/>
                </a:solidFill>
              </a:rPr>
              <a:t>Posted in the Food Service Manager’s Office</a:t>
            </a:r>
          </a:p>
        </p:txBody>
      </p:sp>
    </p:spTree>
    <p:custDataLst>
      <p:tags r:id="rId1"/>
    </p:custDataLst>
    <p:extLst>
      <p:ext uri="{BB962C8B-B14F-4D97-AF65-F5344CB8AC3E}">
        <p14:creationId xmlns:p14="http://schemas.microsoft.com/office/powerpoint/2010/main" val="2275903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xit" presetSubtype="32" fill="hold" nodeType="clickEffect">
                                  <p:stCondLst>
                                    <p:cond delay="0"/>
                                  </p:stCondLst>
                                  <p:childTnLst>
                                    <p:anim calcmode="lin" valueType="num">
                                      <p:cBhvr>
                                        <p:cTn id="12" dur="500"/>
                                        <p:tgtEl>
                                          <p:spTgt spid="19"/>
                                        </p:tgtEl>
                                        <p:attrNameLst>
                                          <p:attrName>ppt_w</p:attrName>
                                        </p:attrNameLst>
                                      </p:cBhvr>
                                      <p:tavLst>
                                        <p:tav tm="0">
                                          <p:val>
                                            <p:strVal val="ppt_w"/>
                                          </p:val>
                                        </p:tav>
                                        <p:tav tm="100000">
                                          <p:val>
                                            <p:fltVal val="0"/>
                                          </p:val>
                                        </p:tav>
                                      </p:tavLst>
                                    </p:anim>
                                    <p:anim calcmode="lin" valueType="num">
                                      <p:cBhvr>
                                        <p:cTn id="13" dur="500"/>
                                        <p:tgtEl>
                                          <p:spTgt spid="19"/>
                                        </p:tgtEl>
                                        <p:attrNameLst>
                                          <p:attrName>ppt_h</p:attrName>
                                        </p:attrNameLst>
                                      </p:cBhvr>
                                      <p:tavLst>
                                        <p:tav tm="0">
                                          <p:val>
                                            <p:strVal val="ppt_h"/>
                                          </p:val>
                                        </p:tav>
                                        <p:tav tm="100000">
                                          <p:val>
                                            <p:fltVal val="0"/>
                                          </p:val>
                                        </p:tav>
                                      </p:tavLst>
                                    </p:anim>
                                    <p:animEffect transition="out" filter="fade">
                                      <p:cBhvr>
                                        <p:cTn id="14" dur="500"/>
                                        <p:tgtEl>
                                          <p:spTgt spid="19"/>
                                        </p:tgtEl>
                                      </p:cBhvr>
                                    </p:animEffect>
                                    <p:set>
                                      <p:cBhvr>
                                        <p:cTn id="15" dur="1" fill="hold">
                                          <p:stCondLst>
                                            <p:cond delay="499"/>
                                          </p:stCondLst>
                                        </p:cTn>
                                        <p:tgtEl>
                                          <p:spTgt spid="19"/>
                                        </p:tgtEl>
                                        <p:attrNameLst>
                                          <p:attrName>style.visibility</p:attrName>
                                        </p:attrNameLst>
                                      </p:cBhvr>
                                      <p:to>
                                        <p:strVal val="hidden"/>
                                      </p:to>
                                    </p:set>
                                  </p:childTnLst>
                                </p:cTn>
                              </p:par>
                              <p:par>
                                <p:cTn id="16" presetID="1" presetClass="exit" presetSubtype="0" fill="hold" grpId="0" nodeType="withEffect">
                                  <p:stCondLst>
                                    <p:cond delay="0"/>
                                  </p:stCondLst>
                                  <p:childTnLst>
                                    <p:set>
                                      <p:cBhvr>
                                        <p:cTn id="17" dur="1" fill="hold">
                                          <p:stCondLst>
                                            <p:cond delay="0"/>
                                          </p:stCondLst>
                                        </p:cTn>
                                        <p:tgtEl>
                                          <p:spTgt spid="2"/>
                                        </p:tgtEl>
                                        <p:attrNameLst>
                                          <p:attrName>style.visibility</p:attrName>
                                        </p:attrNameLst>
                                      </p:cBhvr>
                                      <p:to>
                                        <p:strVal val="hidden"/>
                                      </p:to>
                                    </p:set>
                                  </p:childTnLst>
                                </p:cTn>
                              </p:par>
                              <p:par>
                                <p:cTn id="18" presetID="1" presetClass="exit" presetSubtype="0" fill="hold" grpId="1" nodeType="withEffect">
                                  <p:stCondLst>
                                    <p:cond delay="0"/>
                                  </p:stCondLst>
                                  <p:childTnLst>
                                    <p:set>
                                      <p:cBhvr>
                                        <p:cTn id="19" dur="1" fill="hold">
                                          <p:stCondLst>
                                            <p:cond delay="9"/>
                                          </p:stCondLst>
                                        </p:cTn>
                                        <p:tgtEl>
                                          <p:spTgt spid="5"/>
                                        </p:tgtEl>
                                        <p:attrNameLst>
                                          <p:attrName>style.visibility</p:attrName>
                                        </p:attrNameLst>
                                      </p:cBhvr>
                                      <p:to>
                                        <p:strVal val="hidden"/>
                                      </p:to>
                                    </p:set>
                                  </p:childTnLst>
                                </p:cTn>
                              </p:par>
                              <p:par>
                                <p:cTn id="20" presetID="1"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9"/>
                                          </p:stCondLst>
                                        </p:cTn>
                                        <p:tgtEl>
                                          <p:spTgt spid="9"/>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9"/>
                                          </p:stCondLst>
                                        </p:cTn>
                                        <p:tgtEl>
                                          <p:spTgt spid="3"/>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nodeType="afterEffect">
                                  <p:stCondLst>
                                    <p:cond delay="0"/>
                                  </p:stCondLst>
                                  <p:childTnLst>
                                    <p:set>
                                      <p:cBhvr>
                                        <p:cTn id="28" dur="1" fill="hold">
                                          <p:stCondLst>
                                            <p:cond delay="999"/>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5"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C3606051-3CE4-47EE-4249-307BEB071B0C}"/>
              </a:ext>
            </a:extLst>
          </p:cNvPr>
          <p:cNvGrpSpPr/>
          <p:nvPr/>
        </p:nvGrpSpPr>
        <p:grpSpPr>
          <a:xfrm>
            <a:off x="-892631" y="-288758"/>
            <a:ext cx="10807138" cy="8658058"/>
            <a:chOff x="-892631" y="-288758"/>
            <a:chExt cx="10807138" cy="8658058"/>
          </a:xfrm>
        </p:grpSpPr>
        <p:sp>
          <p:nvSpPr>
            <p:cNvPr id="16" name="Rectangle 15">
              <a:extLst>
                <a:ext uri="{FF2B5EF4-FFF2-40B4-BE49-F238E27FC236}">
                  <a16:creationId xmlns:a16="http://schemas.microsoft.com/office/drawing/2014/main" id="{826DB565-0CDF-79CB-9191-0B2AB4DA3809}"/>
                </a:ext>
              </a:extLst>
            </p:cNvPr>
            <p:cNvSpPr/>
            <p:nvPr/>
          </p:nvSpPr>
          <p:spPr>
            <a:xfrm>
              <a:off x="-892631" y="-152400"/>
              <a:ext cx="4137424" cy="8521700"/>
            </a:xfrm>
            <a:custGeom>
              <a:avLst/>
              <a:gdLst>
                <a:gd name="connsiteX0" fmla="*/ 0 w 3269673"/>
                <a:gd name="connsiteY0" fmla="*/ 0 h 6165273"/>
                <a:gd name="connsiteX1" fmla="*/ 3269673 w 3269673"/>
                <a:gd name="connsiteY1" fmla="*/ 0 h 6165273"/>
                <a:gd name="connsiteX2" fmla="*/ 3269673 w 3269673"/>
                <a:gd name="connsiteY2" fmla="*/ 6165273 h 6165273"/>
                <a:gd name="connsiteX3" fmla="*/ 0 w 3269673"/>
                <a:gd name="connsiteY3" fmla="*/ 6165273 h 6165273"/>
                <a:gd name="connsiteX4" fmla="*/ 0 w 3269673"/>
                <a:gd name="connsiteY4" fmla="*/ 0 h 6165273"/>
                <a:gd name="connsiteX0" fmla="*/ 0 w 3699163"/>
                <a:gd name="connsiteY0" fmla="*/ 0 h 6165273"/>
                <a:gd name="connsiteX1" fmla="*/ 3269673 w 3699163"/>
                <a:gd name="connsiteY1" fmla="*/ 0 h 6165273"/>
                <a:gd name="connsiteX2" fmla="*/ 3699163 w 3699163"/>
                <a:gd name="connsiteY2" fmla="*/ 5971309 h 6165273"/>
                <a:gd name="connsiteX3" fmla="*/ 0 w 3699163"/>
                <a:gd name="connsiteY3" fmla="*/ 6165273 h 6165273"/>
                <a:gd name="connsiteX4" fmla="*/ 0 w 3699163"/>
                <a:gd name="connsiteY4" fmla="*/ 0 h 6165273"/>
                <a:gd name="connsiteX0" fmla="*/ 0 w 4475017"/>
                <a:gd name="connsiteY0" fmla="*/ 0 h 6165273"/>
                <a:gd name="connsiteX1" fmla="*/ 3269673 w 4475017"/>
                <a:gd name="connsiteY1" fmla="*/ 0 h 6165273"/>
                <a:gd name="connsiteX2" fmla="*/ 4475017 w 4475017"/>
                <a:gd name="connsiteY2" fmla="*/ 5140037 h 6165273"/>
                <a:gd name="connsiteX3" fmla="*/ 0 w 4475017"/>
                <a:gd name="connsiteY3" fmla="*/ 6165273 h 6165273"/>
                <a:gd name="connsiteX4" fmla="*/ 0 w 4475017"/>
                <a:gd name="connsiteY4" fmla="*/ 0 h 6165273"/>
                <a:gd name="connsiteX0" fmla="*/ 0 w 3347576"/>
                <a:gd name="connsiteY0" fmla="*/ 0 h 6165273"/>
                <a:gd name="connsiteX1" fmla="*/ 3269673 w 3347576"/>
                <a:gd name="connsiteY1" fmla="*/ 0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890347 w 3347576"/>
                <a:gd name="connsiteY1" fmla="*/ 0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995716 w 3347576"/>
                <a:gd name="connsiteY1" fmla="*/ 35613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995716 w 3347576"/>
                <a:gd name="connsiteY1" fmla="*/ 35613 h 6165273"/>
                <a:gd name="connsiteX2" fmla="*/ 3347576 w 3347576"/>
                <a:gd name="connsiteY2" fmla="*/ 4289137 h 6165273"/>
                <a:gd name="connsiteX3" fmla="*/ 0 w 3347576"/>
                <a:gd name="connsiteY3" fmla="*/ 6165273 h 6165273"/>
                <a:gd name="connsiteX4" fmla="*/ 0 w 3347576"/>
                <a:gd name="connsiteY4" fmla="*/ 0 h 6165273"/>
                <a:gd name="connsiteX0" fmla="*/ 0 w 3147376"/>
                <a:gd name="connsiteY0" fmla="*/ 0 h 6165273"/>
                <a:gd name="connsiteX1" fmla="*/ 2995716 w 3147376"/>
                <a:gd name="connsiteY1" fmla="*/ 35613 h 6165273"/>
                <a:gd name="connsiteX2" fmla="*/ 3147376 w 3147376"/>
                <a:gd name="connsiteY2" fmla="*/ 3671841 h 6165273"/>
                <a:gd name="connsiteX3" fmla="*/ 0 w 3147376"/>
                <a:gd name="connsiteY3" fmla="*/ 6165273 h 6165273"/>
                <a:gd name="connsiteX4" fmla="*/ 0 w 3147376"/>
                <a:gd name="connsiteY4" fmla="*/ 0 h 6165273"/>
                <a:gd name="connsiteX0" fmla="*/ 0 w 3150076"/>
                <a:gd name="connsiteY0" fmla="*/ 0 h 6165273"/>
                <a:gd name="connsiteX1" fmla="*/ 3058937 w 3150076"/>
                <a:gd name="connsiteY1" fmla="*/ 11871 h 6165273"/>
                <a:gd name="connsiteX2" fmla="*/ 3147376 w 3150076"/>
                <a:gd name="connsiteY2" fmla="*/ 3671841 h 6165273"/>
                <a:gd name="connsiteX3" fmla="*/ 0 w 3150076"/>
                <a:gd name="connsiteY3" fmla="*/ 6165273 h 6165273"/>
                <a:gd name="connsiteX4" fmla="*/ 0 w 3150076"/>
                <a:gd name="connsiteY4" fmla="*/ 0 h 6165273"/>
                <a:gd name="connsiteX0" fmla="*/ 0 w 3147376"/>
                <a:gd name="connsiteY0" fmla="*/ 0 h 6165273"/>
                <a:gd name="connsiteX1" fmla="*/ 3058937 w 3147376"/>
                <a:gd name="connsiteY1" fmla="*/ 11871 h 6165273"/>
                <a:gd name="connsiteX2" fmla="*/ 3147376 w 3147376"/>
                <a:gd name="connsiteY2" fmla="*/ 3671841 h 6165273"/>
                <a:gd name="connsiteX3" fmla="*/ 0 w 3147376"/>
                <a:gd name="connsiteY3" fmla="*/ 6165273 h 6165273"/>
                <a:gd name="connsiteX4" fmla="*/ 0 w 3147376"/>
                <a:gd name="connsiteY4" fmla="*/ 0 h 6165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7376" h="6165273">
                  <a:moveTo>
                    <a:pt x="0" y="0"/>
                  </a:moveTo>
                  <a:lnTo>
                    <a:pt x="3058937" y="11871"/>
                  </a:lnTo>
                  <a:cubicBezTo>
                    <a:pt x="3081392" y="3768313"/>
                    <a:pt x="3030089" y="2254000"/>
                    <a:pt x="3147376" y="3671841"/>
                  </a:cubicBezTo>
                  <a:lnTo>
                    <a:pt x="0" y="6165273"/>
                  </a:lnTo>
                  <a:lnTo>
                    <a:pt x="0" y="0"/>
                  </a:lnTo>
                  <a:close/>
                </a:path>
              </a:pathLst>
            </a:custGeom>
            <a:solidFill>
              <a:schemeClr val="accent2">
                <a:lumMod val="60000"/>
                <a:lumOff val="40000"/>
              </a:schemeClr>
            </a:solidFill>
            <a:ln w="381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B8A30852-DB80-B32A-32CD-5CF86A100708}"/>
                </a:ext>
              </a:extLst>
            </p:cNvPr>
            <p:cNvSpPr/>
            <p:nvPr/>
          </p:nvSpPr>
          <p:spPr>
            <a:xfrm>
              <a:off x="-323710" y="5192130"/>
              <a:ext cx="10238217" cy="2410690"/>
            </a:xfrm>
            <a:custGeom>
              <a:avLst/>
              <a:gdLst>
                <a:gd name="connsiteX0" fmla="*/ 0 w 10168944"/>
                <a:gd name="connsiteY0" fmla="*/ 0 h 1600201"/>
                <a:gd name="connsiteX1" fmla="*/ 10168944 w 10168944"/>
                <a:gd name="connsiteY1" fmla="*/ 0 h 1600201"/>
                <a:gd name="connsiteX2" fmla="*/ 10168944 w 10168944"/>
                <a:gd name="connsiteY2" fmla="*/ 1600201 h 1600201"/>
                <a:gd name="connsiteX3" fmla="*/ 0 w 10168944"/>
                <a:gd name="connsiteY3" fmla="*/ 1600201 h 1600201"/>
                <a:gd name="connsiteX4" fmla="*/ 0 w 10168944"/>
                <a:gd name="connsiteY4" fmla="*/ 0 h 1600201"/>
                <a:gd name="connsiteX0" fmla="*/ 0 w 10168944"/>
                <a:gd name="connsiteY0" fmla="*/ 810489 h 2410690"/>
                <a:gd name="connsiteX1" fmla="*/ 3435927 w 10168944"/>
                <a:gd name="connsiteY1" fmla="*/ 0 h 2410690"/>
                <a:gd name="connsiteX2" fmla="*/ 10168944 w 10168944"/>
                <a:gd name="connsiteY2" fmla="*/ 810489 h 2410690"/>
                <a:gd name="connsiteX3" fmla="*/ 10168944 w 10168944"/>
                <a:gd name="connsiteY3" fmla="*/ 2410690 h 2410690"/>
                <a:gd name="connsiteX4" fmla="*/ 0 w 10168944"/>
                <a:gd name="connsiteY4" fmla="*/ 2410690 h 2410690"/>
                <a:gd name="connsiteX5" fmla="*/ 0 w 10168944"/>
                <a:gd name="connsiteY5" fmla="*/ 810489 h 2410690"/>
                <a:gd name="connsiteX0" fmla="*/ 0 w 10238217"/>
                <a:gd name="connsiteY0" fmla="*/ 755071 h 2410690"/>
                <a:gd name="connsiteX1" fmla="*/ 3505200 w 10238217"/>
                <a:gd name="connsiteY1" fmla="*/ 0 h 2410690"/>
                <a:gd name="connsiteX2" fmla="*/ 10238217 w 10238217"/>
                <a:gd name="connsiteY2" fmla="*/ 810489 h 2410690"/>
                <a:gd name="connsiteX3" fmla="*/ 10238217 w 10238217"/>
                <a:gd name="connsiteY3" fmla="*/ 2410690 h 2410690"/>
                <a:gd name="connsiteX4" fmla="*/ 69273 w 10238217"/>
                <a:gd name="connsiteY4" fmla="*/ 2410690 h 2410690"/>
                <a:gd name="connsiteX5" fmla="*/ 0 w 10238217"/>
                <a:gd name="connsiteY5" fmla="*/ 755071 h 24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38217" h="2410690">
                  <a:moveTo>
                    <a:pt x="0" y="755071"/>
                  </a:moveTo>
                  <a:cubicBezTo>
                    <a:pt x="447964" y="752762"/>
                    <a:pt x="3057236" y="2309"/>
                    <a:pt x="3505200" y="0"/>
                  </a:cubicBezTo>
                  <a:lnTo>
                    <a:pt x="10238217" y="810489"/>
                  </a:lnTo>
                  <a:lnTo>
                    <a:pt x="10238217" y="2410690"/>
                  </a:lnTo>
                  <a:lnTo>
                    <a:pt x="69273" y="2410690"/>
                  </a:lnTo>
                  <a:lnTo>
                    <a:pt x="0" y="755071"/>
                  </a:lnTo>
                  <a:close/>
                </a:path>
              </a:pathLst>
            </a:custGeom>
            <a:blipFill>
              <a:blip r:embed="rId3"/>
              <a:tile tx="0" ty="0" sx="100000" sy="100000" flip="none" algn="tl"/>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CD0A8E90-B7D3-1DD5-1B80-5CAC3D788749}"/>
                </a:ext>
              </a:extLst>
            </p:cNvPr>
            <p:cNvSpPr/>
            <p:nvPr/>
          </p:nvSpPr>
          <p:spPr>
            <a:xfrm>
              <a:off x="3016440" y="-288758"/>
              <a:ext cx="6149329" cy="6450704"/>
            </a:xfrm>
            <a:custGeom>
              <a:avLst/>
              <a:gdLst>
                <a:gd name="connsiteX0" fmla="*/ 0 w 3269673"/>
                <a:gd name="connsiteY0" fmla="*/ 0 h 6165273"/>
                <a:gd name="connsiteX1" fmla="*/ 3269673 w 3269673"/>
                <a:gd name="connsiteY1" fmla="*/ 0 h 6165273"/>
                <a:gd name="connsiteX2" fmla="*/ 3269673 w 3269673"/>
                <a:gd name="connsiteY2" fmla="*/ 6165273 h 6165273"/>
                <a:gd name="connsiteX3" fmla="*/ 0 w 3269673"/>
                <a:gd name="connsiteY3" fmla="*/ 6165273 h 6165273"/>
                <a:gd name="connsiteX4" fmla="*/ 0 w 3269673"/>
                <a:gd name="connsiteY4" fmla="*/ 0 h 6165273"/>
                <a:gd name="connsiteX0" fmla="*/ 3629891 w 6899564"/>
                <a:gd name="connsiteY0" fmla="*/ 0 h 6165273"/>
                <a:gd name="connsiteX1" fmla="*/ 6899564 w 6899564"/>
                <a:gd name="connsiteY1" fmla="*/ 0 h 6165273"/>
                <a:gd name="connsiteX2" fmla="*/ 6899564 w 6899564"/>
                <a:gd name="connsiteY2" fmla="*/ 6165273 h 6165273"/>
                <a:gd name="connsiteX3" fmla="*/ 0 w 6899564"/>
                <a:gd name="connsiteY3" fmla="*/ 5417128 h 6165273"/>
                <a:gd name="connsiteX4" fmla="*/ 3629891 w 6899564"/>
                <a:gd name="connsiteY4" fmla="*/ 0 h 6165273"/>
                <a:gd name="connsiteX0" fmla="*/ 0 w 6954983"/>
                <a:gd name="connsiteY0" fmla="*/ 0 h 6179128"/>
                <a:gd name="connsiteX1" fmla="*/ 6954983 w 6954983"/>
                <a:gd name="connsiteY1" fmla="*/ 13855 h 6179128"/>
                <a:gd name="connsiteX2" fmla="*/ 6954983 w 6954983"/>
                <a:gd name="connsiteY2" fmla="*/ 6179128 h 6179128"/>
                <a:gd name="connsiteX3" fmla="*/ 55419 w 6954983"/>
                <a:gd name="connsiteY3" fmla="*/ 5430983 h 6179128"/>
                <a:gd name="connsiteX4" fmla="*/ 0 w 6954983"/>
                <a:gd name="connsiteY4" fmla="*/ 0 h 6179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4983" h="6179128">
                  <a:moveTo>
                    <a:pt x="0" y="0"/>
                  </a:moveTo>
                  <a:lnTo>
                    <a:pt x="6954983" y="13855"/>
                  </a:lnTo>
                  <a:lnTo>
                    <a:pt x="6954983" y="6179128"/>
                  </a:lnTo>
                  <a:lnTo>
                    <a:pt x="55419" y="5430983"/>
                  </a:lnTo>
                  <a:lnTo>
                    <a:pt x="0" y="0"/>
                  </a:lnTo>
                  <a:close/>
                </a:path>
              </a:pathLst>
            </a:custGeom>
            <a:solidFill>
              <a:schemeClr val="accent2">
                <a:lumMod val="40000"/>
                <a:lumOff val="60000"/>
              </a:schemeClr>
            </a:solidFill>
            <a:ln w="28575">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0AE95C0B-8AD1-C0C9-B2BC-F286F546EB84}"/>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61560" b="98716" l="29137" r="97361">
                          <a14:foregroundMark x1="33535" y1="72294" x2="34305" y2="62661"/>
                          <a14:foregroundMark x1="34305" y1="62661" x2="44475" y2="59908"/>
                          <a14:foregroundMark x1="44475" y1="59908" x2="53766" y2="60367"/>
                          <a14:foregroundMark x1="53766" y1="60367" x2="51842" y2="77248"/>
                          <a14:foregroundMark x1="51842" y1="77248" x2="42881" y2="85413"/>
                          <a14:foregroundMark x1="42881" y1="85413" x2="32710" y2="82752"/>
                          <a14:foregroundMark x1="32710" y1="82752" x2="31666" y2="74404"/>
                          <a14:foregroundMark x1="31666" y1="74404" x2="33865" y2="71835"/>
                          <a14:foregroundMark x1="30016" y1="88624" x2="49313" y2="94495"/>
                          <a14:foregroundMark x1="49313" y1="94495" x2="30511" y2="98899"/>
                          <a14:foregroundMark x1="30511" y1="98899" x2="29137" y2="90367"/>
                          <a14:foregroundMark x1="29137" y1="90367" x2="29302" y2="89725"/>
                          <a14:foregroundMark x1="30731" y1="90826" x2="40242" y2="89908"/>
                          <a14:foregroundMark x1="40242" y1="89908" x2="47389" y2="92752"/>
                          <a14:foregroundMark x1="47389" y1="92752" x2="42331" y2="96147"/>
                          <a14:foregroundMark x1="42331" y1="96147" x2="30621" y2="94037"/>
                          <a14:foregroundMark x1="30621" y1="94037" x2="29192" y2="92661"/>
                          <a14:foregroundMark x1="30951" y1="90367" x2="30511" y2="77339"/>
                          <a14:foregroundMark x1="30236" y1="88532" x2="30346" y2="77248"/>
                          <a14:foregroundMark x1="46344" y1="93578" x2="40242" y2="71009"/>
                          <a14:foregroundMark x1="47004" y1="98716" x2="49093" y2="83578"/>
                          <a14:foregroundMark x1="45959" y1="97982" x2="46674" y2="97982"/>
                          <a14:foregroundMark x1="46344" y1="98532" x2="47719" y2="98440"/>
                          <a14:foregroundMark x1="50192" y1="80642" x2="61352" y2="80917"/>
                          <a14:foregroundMark x1="61352" y1="80917" x2="79384" y2="80275"/>
                          <a14:foregroundMark x1="79384" y1="80275" x2="90214" y2="80734"/>
                          <a14:foregroundMark x1="90214" y1="80734" x2="93843" y2="80642"/>
                          <a14:foregroundMark x1="52611" y1="87248" x2="82628" y2="88991"/>
                          <a14:foregroundMark x1="82628" y1="88991" x2="90929" y2="88807"/>
                          <a14:foregroundMark x1="95437" y1="88349" x2="97361" y2="73761"/>
                          <a14:foregroundMark x1="53546" y1="72110" x2="93458" y2="76697"/>
                          <a14:foregroundMark x1="67620" y1="68257" x2="77625" y2="68073"/>
                          <a14:foregroundMark x1="77625" y1="68073" x2="83178" y2="68624"/>
                          <a14:foregroundMark x1="83178" y1="68624" x2="86861" y2="68349"/>
                          <a14:foregroundMark x1="31226" y1="75688" x2="33755" y2="70367"/>
                          <a14:foregroundMark x1="33755" y1="70550" x2="33755" y2="68257"/>
                          <a14:backgroundMark x1="25124" y1="87248" x2="25124" y2="87248"/>
                        </a14:backgroundRemoval>
                      </a14:imgEffect>
                    </a14:imgLayer>
                  </a14:imgProps>
                </a:ext>
                <a:ext uri="{28A0092B-C50C-407E-A947-70E740481C1C}">
                  <a14:useLocalDpi xmlns:a14="http://schemas.microsoft.com/office/drawing/2010/main" val="0"/>
                </a:ext>
              </a:extLst>
            </a:blip>
            <a:srcRect l="24754" t="57584"/>
            <a:stretch/>
          </p:blipFill>
          <p:spPr>
            <a:xfrm>
              <a:off x="365794" y="4208961"/>
              <a:ext cx="8949307" cy="2610709"/>
            </a:xfrm>
            <a:prstGeom prst="rect">
              <a:avLst/>
            </a:prstGeom>
          </p:spPr>
        </p:pic>
        <p:pic>
          <p:nvPicPr>
            <p:cNvPr id="22" name="Picture 21" descr="A computer monitor with a screen&#10;&#10;Description automatically generated">
              <a:extLst>
                <a:ext uri="{FF2B5EF4-FFF2-40B4-BE49-F238E27FC236}">
                  <a16:creationId xmlns:a16="http://schemas.microsoft.com/office/drawing/2014/main" id="{BAB9A611-28A7-1E31-8B64-F3E4387E7782}"/>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imgEffect>
                    </a14:imgLayer>
                  </a14:imgProps>
                </a:ext>
              </a:extLst>
            </a:blip>
            <a:stretch>
              <a:fillRect/>
            </a:stretch>
          </p:blipFill>
          <p:spPr>
            <a:xfrm>
              <a:off x="6934534" y="3564590"/>
              <a:ext cx="2410690" cy="2410690"/>
            </a:xfrm>
            <a:prstGeom prst="rect">
              <a:avLst/>
            </a:prstGeom>
          </p:spPr>
        </p:pic>
        <p:pic>
          <p:nvPicPr>
            <p:cNvPr id="35" name="Picture 34" descr="A cork board with wooden frames&#10;&#10;Description automatically generated">
              <a:extLst>
                <a:ext uri="{FF2B5EF4-FFF2-40B4-BE49-F238E27FC236}">
                  <a16:creationId xmlns:a16="http://schemas.microsoft.com/office/drawing/2014/main" id="{031C76F3-40B6-CF6D-F659-402065FACD14}"/>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9784" b="89784" l="40781" r="93750">
                          <a14:foregroundMark x1="41510" y1="16259" x2="77292" y2="21727"/>
                          <a14:foregroundMark x1="77292" y1="21727" x2="84688" y2="20719"/>
                          <a14:foregroundMark x1="84688" y1="20719" x2="91510" y2="35252"/>
                          <a14:foregroundMark x1="91510" y1="35252" x2="90052" y2="72230"/>
                          <a14:foregroundMark x1="90052" y1="72230" x2="86563" y2="84748"/>
                          <a14:foregroundMark x1="86563" y1="84748" x2="63477" y2="87772"/>
                          <a14:foregroundMark x1="44361" y1="87735" x2="43021" y2="87338"/>
                          <a14:foregroundMark x1="40811" y1="76062" x2="40588" y2="74927"/>
                          <a14:foregroundMark x1="41320" y1="78662" x2="41166" y2="77875"/>
                          <a14:foregroundMark x1="43021" y1="87338" x2="41330" y2="78709"/>
                          <a14:foregroundMark x1="41283" y1="39137" x2="41875" y2="18129"/>
                          <a14:foregroundMark x1="41875" y1="18129" x2="41823" y2="17986"/>
                          <a14:foregroundMark x1="41667" y1="42893" x2="45104" y2="59137"/>
                          <a14:foregroundMark x1="45104" y1="59137" x2="44583" y2="78993"/>
                          <a14:foregroundMark x1="44583" y1="78993" x2="41667" y2="78110"/>
                          <a14:foregroundMark x1="42865" y1="16259" x2="53416" y2="14300"/>
                          <a14:foregroundMark x1="57775" y1="14347" x2="77500" y2="17410"/>
                          <a14:foregroundMark x1="77500" y1="17410" x2="87305" y2="14476"/>
                          <a14:foregroundMark x1="90241" y1="14776" x2="93385" y2="29209"/>
                          <a14:foregroundMark x1="93385" y1="29209" x2="92708" y2="86619"/>
                          <a14:foregroundMark x1="55690" y1="86965" x2="50188" y2="87017"/>
                          <a14:foregroundMark x1="92708" y1="86619" x2="63678" y2="86891"/>
                          <a14:foregroundMark x1="46640" y1="86784" x2="42604" y2="73237"/>
                          <a14:foregroundMark x1="42604" y1="73237" x2="43438" y2="20719"/>
                          <a14:foregroundMark x1="43438" y1="20719" x2="43177" y2="17986"/>
                          <a14:foregroundMark x1="41771" y1="74676" x2="41875" y2="71367"/>
                          <a14:foregroundMark x1="41458" y1="76403" x2="41823" y2="71799"/>
                          <a14:foregroundMark x1="41719" y1="74676" x2="41354" y2="68633"/>
                          <a14:foregroundMark x1="41458" y1="75108" x2="41563" y2="71079"/>
                          <a14:foregroundMark x1="41406" y1="74820" x2="41510" y2="69496"/>
                          <a14:backgroundMark x1="40573" y1="16115" x2="39688" y2="75827"/>
                          <a14:backgroundMark x1="39688" y1="75827" x2="40990" y2="16403"/>
                          <a14:backgroundMark x1="39948" y1="45755" x2="39948" y2="45755"/>
                          <a14:backgroundMark x1="40781" y1="39137" x2="40781" y2="80719"/>
                          <a14:backgroundMark x1="40833" y1="83741" x2="40990" y2="74532"/>
                          <a14:backgroundMark x1="40573" y1="76259" x2="40885" y2="77410"/>
                          <a14:backgroundMark x1="40625" y1="77986" x2="40573" y2="70935"/>
                          <a14:backgroundMark x1="40677" y1="79856" x2="40573" y2="73237"/>
                          <a14:backgroundMark x1="41042" y1="79712" x2="40833" y2="72230"/>
                          <a14:backgroundMark x1="53490" y1="13957" x2="55417" y2="13381"/>
                          <a14:backgroundMark x1="55000" y1="13094" x2="57031" y2="12662"/>
                          <a14:backgroundMark x1="55833" y1="12806" x2="58073" y2="13094"/>
                          <a14:backgroundMark x1="87552" y1="13381" x2="90833" y2="13094"/>
                          <a14:backgroundMark x1="89583" y1="12806" x2="91094" y2="12662"/>
                          <a14:backgroundMark x1="45208" y1="88777" x2="51771" y2="89209"/>
                          <a14:backgroundMark x1="51771" y1="89209" x2="63281" y2="88633"/>
                          <a14:backgroundMark x1="40938" y1="78993" x2="40990" y2="77410"/>
                          <a14:backgroundMark x1="40990" y1="78993" x2="40990" y2="76403"/>
                          <a14:backgroundMark x1="40833" y1="77986" x2="40833" y2="80576"/>
                          <a14:backgroundMark x1="45052" y1="88345" x2="45313" y2="88489"/>
                          <a14:backgroundMark x1="44219" y1="88345" x2="46146" y2="88489"/>
                          <a14:backgroundMark x1="41229" y1="73906" x2="41250" y2="73094"/>
                          <a14:backgroundMark x1="41087" y1="79406" x2="41125" y2="77935"/>
                          <a14:backgroundMark x1="41042" y1="81151" x2="41072" y2="79982"/>
                        </a14:backgroundRemoval>
                      </a14:imgEffect>
                    </a14:imgLayer>
                  </a14:imgProps>
                </a:ext>
              </a:extLst>
            </a:blip>
            <a:srcRect l="38333"/>
            <a:stretch/>
          </p:blipFill>
          <p:spPr>
            <a:xfrm>
              <a:off x="3274916" y="737580"/>
              <a:ext cx="4903698" cy="2878438"/>
            </a:xfrm>
            <a:prstGeom prst="rect">
              <a:avLst/>
            </a:prstGeom>
            <a:scene3d>
              <a:camera prst="isometricOffAxis2Left">
                <a:rot lat="21480000" lon="1560001" rev="0"/>
              </a:camera>
              <a:lightRig rig="threePt" dir="t"/>
            </a:scene3d>
          </p:spPr>
        </p:pic>
        <p:grpSp>
          <p:nvGrpSpPr>
            <p:cNvPr id="13" name="Group 12">
              <a:extLst>
                <a:ext uri="{FF2B5EF4-FFF2-40B4-BE49-F238E27FC236}">
                  <a16:creationId xmlns:a16="http://schemas.microsoft.com/office/drawing/2014/main" id="{6FA81636-236D-1D4F-0F0E-775A2F370DC1}"/>
                </a:ext>
              </a:extLst>
            </p:cNvPr>
            <p:cNvGrpSpPr/>
            <p:nvPr/>
          </p:nvGrpSpPr>
          <p:grpSpPr>
            <a:xfrm>
              <a:off x="-59534" y="2213380"/>
              <a:ext cx="3182378" cy="1106036"/>
              <a:chOff x="-171856" y="1376962"/>
              <a:chExt cx="3182378" cy="1106036"/>
            </a:xfrm>
          </p:grpSpPr>
          <p:pic>
            <p:nvPicPr>
              <p:cNvPr id="2" name="Picture 1" descr="A blue and orange letters on a black background&#10;&#10;Description automatically generated">
                <a:extLst>
                  <a:ext uri="{FF2B5EF4-FFF2-40B4-BE49-F238E27FC236}">
                    <a16:creationId xmlns:a16="http://schemas.microsoft.com/office/drawing/2014/main" id="{CC03F086-B937-E351-AD2D-261FBFCC579A}"/>
                  </a:ext>
                </a:extLst>
              </p:cNvPr>
              <p:cNvPicPr>
                <a:picLocks noChangeAspect="1"/>
              </p:cNvPicPr>
              <p:nvPr/>
            </p:nvPicPr>
            <p:blipFill>
              <a:blip r:embed="rId10"/>
              <a:stretch>
                <a:fillRect/>
              </a:stretch>
            </p:blipFill>
            <p:spPr>
              <a:xfrm>
                <a:off x="-171856" y="1935124"/>
                <a:ext cx="3182378" cy="547874"/>
              </a:xfrm>
              <a:prstGeom prst="rect">
                <a:avLst/>
              </a:prstGeom>
              <a:scene3d>
                <a:camera prst="isometricOffAxis1Right">
                  <a:rot lat="475982" lon="19741701" rev="21506498"/>
                </a:camera>
                <a:lightRig rig="threePt" dir="t"/>
              </a:scene3d>
            </p:spPr>
          </p:pic>
          <p:cxnSp>
            <p:nvCxnSpPr>
              <p:cNvPr id="4" name="Straight Connector 3">
                <a:extLst>
                  <a:ext uri="{FF2B5EF4-FFF2-40B4-BE49-F238E27FC236}">
                    <a16:creationId xmlns:a16="http://schemas.microsoft.com/office/drawing/2014/main" id="{064FECE6-C440-084B-8189-1DDC5B1748BC}"/>
                  </a:ext>
                </a:extLst>
              </p:cNvPr>
              <p:cNvCxnSpPr>
                <a:cxnSpLocks/>
              </p:cNvCxnSpPr>
              <p:nvPr/>
            </p:nvCxnSpPr>
            <p:spPr>
              <a:xfrm flipV="1">
                <a:off x="126554" y="1787167"/>
                <a:ext cx="2627246" cy="131194"/>
              </a:xfrm>
              <a:prstGeom prst="line">
                <a:avLst/>
              </a:prstGeom>
              <a:ln w="38100">
                <a:solidFill>
                  <a:srgbClr val="263575"/>
                </a:solidFill>
              </a:ln>
              <a:scene3d>
                <a:camera prst="isometricOffAxis1Right">
                  <a:rot lat="21480000" lon="20039998" rev="0"/>
                </a:camera>
                <a:lightRig rig="threePt" dir="t"/>
              </a:scene3d>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0EF0198-2EEF-4CE2-4243-017A289DE5C5}"/>
                  </a:ext>
                </a:extLst>
              </p:cNvPr>
              <p:cNvSpPr txBox="1"/>
              <p:nvPr/>
            </p:nvSpPr>
            <p:spPr>
              <a:xfrm>
                <a:off x="-118520" y="1376962"/>
                <a:ext cx="3052439" cy="461665"/>
              </a:xfrm>
              <a:prstGeom prst="rect">
                <a:avLst/>
              </a:prstGeom>
              <a:noFill/>
              <a:scene3d>
                <a:camera prst="isometricRightUp">
                  <a:rot lat="21260296" lon="20679459" rev="150589"/>
                </a:camera>
                <a:lightRig rig="threePt" dir="t"/>
              </a:scene3d>
            </p:spPr>
            <p:txBody>
              <a:bodyPr wrap="none" rtlCol="0">
                <a:spAutoFit/>
              </a:bodyPr>
              <a:lstStyle/>
              <a:p>
                <a:r>
                  <a:rPr lang="en-US" sz="2400" b="1">
                    <a:solidFill>
                      <a:srgbClr val="27377A"/>
                    </a:solidFill>
                    <a:latin typeface="Amasis MT Pro Medium" panose="02040604050005020304" pitchFamily="18" charset="0"/>
                  </a:rPr>
                  <a:t>Trask Middle School</a:t>
                </a:r>
              </a:p>
            </p:txBody>
          </p:sp>
        </p:grpSp>
        <p:pic>
          <p:nvPicPr>
            <p:cNvPr id="20" name="Picture 19" descr="A screenshot of a video game&#10;&#10;Description automatically generated with medium confidence">
              <a:extLst>
                <a:ext uri="{FF2B5EF4-FFF2-40B4-BE49-F238E27FC236}">
                  <a16:creationId xmlns:a16="http://schemas.microsoft.com/office/drawing/2014/main" id="{A5A86556-21F5-40D1-D2F1-6A0679C308F9}"/>
                </a:ext>
              </a:extLst>
            </p:cNvPr>
            <p:cNvPicPr>
              <a:picLocks noChangeAspect="1"/>
            </p:cNvPicPr>
            <p:nvPr/>
          </p:nvPicPr>
          <p:blipFill>
            <a:blip r:embed="rId11"/>
            <a:stretch>
              <a:fillRect/>
            </a:stretch>
          </p:blipFill>
          <p:spPr>
            <a:xfrm rot="362590">
              <a:off x="218791" y="221620"/>
              <a:ext cx="2672596" cy="1944500"/>
            </a:xfrm>
            <a:prstGeom prst="rect">
              <a:avLst/>
            </a:prstGeom>
            <a:ln>
              <a:noFill/>
            </a:ln>
            <a:scene3d>
              <a:camera prst="isometricOffAxis1Right">
                <a:rot lat="478163" lon="20342931" rev="342106"/>
              </a:camera>
              <a:lightRig rig="threePt" dir="t"/>
            </a:scene3d>
          </p:spPr>
        </p:pic>
      </p:grpSp>
      <p:sp>
        <p:nvSpPr>
          <p:cNvPr id="27" name="TextBox 26">
            <a:extLst>
              <a:ext uri="{FF2B5EF4-FFF2-40B4-BE49-F238E27FC236}">
                <a16:creationId xmlns:a16="http://schemas.microsoft.com/office/drawing/2014/main" id="{07C00E60-778B-956A-84DE-C09AA6A6282C}"/>
              </a:ext>
            </a:extLst>
          </p:cNvPr>
          <p:cNvSpPr txBox="1"/>
          <p:nvPr/>
        </p:nvSpPr>
        <p:spPr>
          <a:xfrm>
            <a:off x="1176081" y="5839781"/>
            <a:ext cx="6574972" cy="830997"/>
          </a:xfrm>
          <a:prstGeom prst="rect">
            <a:avLst/>
          </a:prstGeom>
          <a:solidFill>
            <a:schemeClr val="accent2">
              <a:lumMod val="60000"/>
              <a:lumOff val="40000"/>
            </a:schemeClr>
          </a:solidFill>
          <a:ln w="38100">
            <a:solidFill>
              <a:schemeClr val="accent2">
                <a:lumMod val="75000"/>
              </a:schemeClr>
            </a:solidFill>
          </a:ln>
        </p:spPr>
        <p:txBody>
          <a:bodyPr wrap="square">
            <a:spAutoFit/>
          </a:bodyPr>
          <a:lstStyle/>
          <a:p>
            <a:pPr algn="ctr"/>
            <a:r>
              <a:rPr lang="en-US" sz="2400"/>
              <a:t>Civil Rights poster must be  </a:t>
            </a:r>
          </a:p>
          <a:p>
            <a:pPr algn="ctr"/>
            <a:r>
              <a:rPr lang="en-US" sz="2400"/>
              <a:t>posted in a highly visible area</a:t>
            </a:r>
            <a:r>
              <a:rPr lang="en-US" sz="2400" b="1"/>
              <a:t>.</a:t>
            </a:r>
          </a:p>
        </p:txBody>
      </p:sp>
      <p:pic>
        <p:nvPicPr>
          <p:cNvPr id="44" name="Picture 2">
            <a:extLst>
              <a:ext uri="{FF2B5EF4-FFF2-40B4-BE49-F238E27FC236}">
                <a16:creationId xmlns:a16="http://schemas.microsoft.com/office/drawing/2014/main" id="{C5DFA829-397F-7300-0DCC-1A579AB25E1C}"/>
              </a:ext>
            </a:extLst>
          </p:cNvPr>
          <p:cNvPicPr>
            <a:picLocks noChangeAspect="1" noChangeArrowheads="1"/>
          </p:cNvPicPr>
          <p:nvPr/>
        </p:nvPicPr>
        <p:blipFill>
          <a:blip r:embed="rId12">
            <a:extLst>
              <a:ext uri="{28A0092B-C50C-407E-A947-70E740481C1C}">
                <a14:useLocalDpi xmlns:a14="http://schemas.microsoft.com/office/drawing/2010/main" val="0"/>
              </a:ext>
            </a:extLst>
          </a:blip>
          <a:stretch>
            <a:fillRect/>
          </a:stretch>
        </p:blipFill>
        <p:spPr bwMode="auto">
          <a:xfrm>
            <a:off x="6452082" y="1240161"/>
            <a:ext cx="964904" cy="1500409"/>
          </a:xfrm>
          <a:prstGeom prst="rect">
            <a:avLst/>
          </a:prstGeom>
          <a:noFill/>
          <a:ln w="25400">
            <a:noFill/>
          </a:ln>
          <a:scene3d>
            <a:camera prst="perspectiveLeft">
              <a:rot lat="0" lon="1200000" rev="0"/>
            </a:camera>
            <a:lightRig rig="threePt" dir="t"/>
          </a:scene3d>
          <a:extLst>
            <a:ext uri="{909E8E84-426E-40DD-AFC4-6F175D3DCCD1}">
              <a14:hiddenFill xmlns:a14="http://schemas.microsoft.com/office/drawing/2010/main">
                <a:solidFill>
                  <a:srgbClr val="FFFFFF"/>
                </a:solidFill>
              </a14:hiddenFill>
            </a:ext>
          </a:extLst>
        </p:spPr>
      </p:pic>
      <p:sp>
        <p:nvSpPr>
          <p:cNvPr id="32" name="TextBox 31">
            <a:extLst>
              <a:ext uri="{FF2B5EF4-FFF2-40B4-BE49-F238E27FC236}">
                <a16:creationId xmlns:a16="http://schemas.microsoft.com/office/drawing/2014/main" id="{82ECD867-B51C-1459-CF81-ADBDBBBB41AA}"/>
              </a:ext>
            </a:extLst>
          </p:cNvPr>
          <p:cNvSpPr txBox="1"/>
          <p:nvPr/>
        </p:nvSpPr>
        <p:spPr>
          <a:xfrm>
            <a:off x="2309858" y="104540"/>
            <a:ext cx="4142224" cy="646331"/>
          </a:xfrm>
          <a:prstGeom prst="rect">
            <a:avLst/>
          </a:prstGeom>
          <a:noFill/>
        </p:spPr>
        <p:txBody>
          <a:bodyPr wrap="none" rtlCol="0">
            <a:spAutoFit/>
          </a:bodyPr>
          <a:lstStyle/>
          <a:p>
            <a:r>
              <a:rPr lang="en-US" sz="3600">
                <a:latin typeface="Amasis MT Pro Medium" panose="02040604050005020304" pitchFamily="18" charset="0"/>
              </a:rPr>
              <a:t>And Justice For All</a:t>
            </a:r>
          </a:p>
        </p:txBody>
      </p:sp>
      <p:grpSp>
        <p:nvGrpSpPr>
          <p:cNvPr id="3" name="Group 2">
            <a:extLst>
              <a:ext uri="{FF2B5EF4-FFF2-40B4-BE49-F238E27FC236}">
                <a16:creationId xmlns:a16="http://schemas.microsoft.com/office/drawing/2014/main" id="{AA77329D-A75F-B6F7-63BF-4EE81B0DFD18}"/>
              </a:ext>
            </a:extLst>
          </p:cNvPr>
          <p:cNvGrpSpPr/>
          <p:nvPr/>
        </p:nvGrpSpPr>
        <p:grpSpPr>
          <a:xfrm>
            <a:off x="4832396" y="2044153"/>
            <a:ext cx="703531" cy="1104435"/>
            <a:chOff x="185453" y="89808"/>
            <a:chExt cx="6198991" cy="9361766"/>
          </a:xfrm>
          <a:effectLst>
            <a:outerShdw blurRad="50800" dist="38100" dir="8100000" algn="tr" rotWithShape="0">
              <a:prstClr val="black">
                <a:alpha val="40000"/>
              </a:prstClr>
            </a:outerShdw>
          </a:effectLst>
        </p:grpSpPr>
        <p:sp>
          <p:nvSpPr>
            <p:cNvPr id="5" name="Freeform: Shape 4">
              <a:extLst>
                <a:ext uri="{FF2B5EF4-FFF2-40B4-BE49-F238E27FC236}">
                  <a16:creationId xmlns:a16="http://schemas.microsoft.com/office/drawing/2014/main" id="{D7354481-06FF-81BA-E9D6-F0DF6F1A641D}"/>
                </a:ext>
              </a:extLst>
            </p:cNvPr>
            <p:cNvSpPr/>
            <p:nvPr/>
          </p:nvSpPr>
          <p:spPr>
            <a:xfrm>
              <a:off x="2084514" y="6767982"/>
              <a:ext cx="819150"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50" h="1000798">
                  <a:moveTo>
                    <a:pt x="185737" y="674"/>
                  </a:moveTo>
                  <a:lnTo>
                    <a:pt x="819150" y="191174"/>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 name="Freeform: Shape 5">
              <a:extLst>
                <a:ext uri="{FF2B5EF4-FFF2-40B4-BE49-F238E27FC236}">
                  <a16:creationId xmlns:a16="http://schemas.microsoft.com/office/drawing/2014/main" id="{ED185026-5B3C-4775-4E8F-AAF02E945117}"/>
                </a:ext>
              </a:extLst>
            </p:cNvPr>
            <p:cNvSpPr/>
            <p:nvPr/>
          </p:nvSpPr>
          <p:spPr>
            <a:xfrm flipH="1">
              <a:off x="3656132" y="6839420"/>
              <a:ext cx="676275"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 name="connsiteX0" fmla="*/ 185737 w 676275"/>
                <a:gd name="connsiteY0" fmla="*/ 674 h 1000798"/>
                <a:gd name="connsiteX1" fmla="*/ 676275 w 676275"/>
                <a:gd name="connsiteY1" fmla="*/ 157837 h 1000798"/>
                <a:gd name="connsiteX2" fmla="*/ 595312 w 676275"/>
                <a:gd name="connsiteY2" fmla="*/ 957936 h 1000798"/>
                <a:gd name="connsiteX3" fmla="*/ 0 w 676275"/>
                <a:gd name="connsiteY3" fmla="*/ 1000798 h 1000798"/>
                <a:gd name="connsiteX4" fmla="*/ 185737 w 676275"/>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5" h="1000798">
                  <a:moveTo>
                    <a:pt x="185737" y="674"/>
                  </a:moveTo>
                  <a:lnTo>
                    <a:pt x="676275" y="157837"/>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 name="Freeform: Shape 7">
              <a:extLst>
                <a:ext uri="{FF2B5EF4-FFF2-40B4-BE49-F238E27FC236}">
                  <a16:creationId xmlns:a16="http://schemas.microsoft.com/office/drawing/2014/main" id="{D7CE1CCB-9C2F-BA0B-A7E2-8A853FE42111}"/>
                </a:ext>
              </a:extLst>
            </p:cNvPr>
            <p:cNvSpPr/>
            <p:nvPr/>
          </p:nvSpPr>
          <p:spPr>
            <a:xfrm>
              <a:off x="1378057" y="3901899"/>
              <a:ext cx="4032250" cy="3581400"/>
            </a:xfrm>
            <a:custGeom>
              <a:avLst/>
              <a:gdLst>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33655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0700 w 4032250"/>
                <a:gd name="connsiteY10" fmla="*/ 29146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25850 w 4032250"/>
                <a:gd name="connsiteY12" fmla="*/ 301625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13150 w 4032250"/>
                <a:gd name="connsiteY12" fmla="*/ 3016250 h 3581400"/>
                <a:gd name="connsiteX13" fmla="*/ 3543300 w 4032250"/>
                <a:gd name="connsiteY13" fmla="*/ 762000 h 3581400"/>
                <a:gd name="connsiteX14" fmla="*/ 3575050 w 4032250"/>
                <a:gd name="connsiteY14" fmla="*/ 3581400 h 358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32250" h="3581400">
                  <a:moveTo>
                    <a:pt x="3575050" y="3581400"/>
                  </a:moveTo>
                  <a:cubicBezTo>
                    <a:pt x="3797300" y="3500967"/>
                    <a:pt x="3917950" y="3306233"/>
                    <a:pt x="4032250" y="3092450"/>
                  </a:cubicBezTo>
                  <a:cubicBezTo>
                    <a:pt x="3884083" y="2207683"/>
                    <a:pt x="3723217" y="1234017"/>
                    <a:pt x="3568700" y="304800"/>
                  </a:cubicBezTo>
                  <a:lnTo>
                    <a:pt x="3175000" y="0"/>
                  </a:lnTo>
                  <a:lnTo>
                    <a:pt x="1149350" y="31750"/>
                  </a:lnTo>
                  <a:cubicBezTo>
                    <a:pt x="848783" y="683683"/>
                    <a:pt x="592667" y="1386417"/>
                    <a:pt x="247650" y="1987550"/>
                  </a:cubicBezTo>
                  <a:cubicBezTo>
                    <a:pt x="95250" y="2296583"/>
                    <a:pt x="50800" y="2605617"/>
                    <a:pt x="0" y="2952750"/>
                  </a:cubicBezTo>
                  <a:cubicBezTo>
                    <a:pt x="110067" y="3136900"/>
                    <a:pt x="289983" y="3225800"/>
                    <a:pt x="431800" y="3308350"/>
                  </a:cubicBezTo>
                  <a:cubicBezTo>
                    <a:pt x="383117" y="2499783"/>
                    <a:pt x="556683" y="1742017"/>
                    <a:pt x="774700" y="920750"/>
                  </a:cubicBezTo>
                  <a:cubicBezTo>
                    <a:pt x="592667" y="1697567"/>
                    <a:pt x="442383" y="2277533"/>
                    <a:pt x="438150" y="2946400"/>
                  </a:cubicBezTo>
                  <a:cubicBezTo>
                    <a:pt x="622300" y="2654300"/>
                    <a:pt x="1435100" y="2872317"/>
                    <a:pt x="1797050" y="2940050"/>
                  </a:cubicBezTo>
                  <a:cubicBezTo>
                    <a:pt x="2159000" y="3007783"/>
                    <a:pt x="2501900" y="2796117"/>
                    <a:pt x="2882900" y="2876550"/>
                  </a:cubicBezTo>
                  <a:cubicBezTo>
                    <a:pt x="3227917" y="2880783"/>
                    <a:pt x="3401483" y="2865967"/>
                    <a:pt x="3613150" y="3016250"/>
                  </a:cubicBezTo>
                  <a:cubicBezTo>
                    <a:pt x="3621617" y="2262717"/>
                    <a:pt x="3560233" y="1515533"/>
                    <a:pt x="3543300" y="762000"/>
                  </a:cubicBezTo>
                  <a:cubicBezTo>
                    <a:pt x="3553883" y="1701800"/>
                    <a:pt x="3672417" y="2781300"/>
                    <a:pt x="3575050" y="3581400"/>
                  </a:cubicBezTo>
                  <a:close/>
                </a:path>
              </a:pathLst>
            </a:cu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8">
              <a:extLst>
                <a:ext uri="{FF2B5EF4-FFF2-40B4-BE49-F238E27FC236}">
                  <a16:creationId xmlns:a16="http://schemas.microsoft.com/office/drawing/2014/main" id="{BC5D634A-B243-1FCE-4FB7-90C6CD0B02C9}"/>
                </a:ext>
              </a:extLst>
            </p:cNvPr>
            <p:cNvSpPr/>
            <p:nvPr/>
          </p:nvSpPr>
          <p:spPr>
            <a:xfrm>
              <a:off x="4591626" y="3361935"/>
              <a:ext cx="910035" cy="1308363"/>
            </a:xfrm>
            <a:custGeom>
              <a:avLst/>
              <a:gdLst>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290638"/>
                <a:gd name="connsiteX1" fmla="*/ 392112 w 857250"/>
                <a:gd name="connsiteY1" fmla="*/ 1290638 h 1290638"/>
                <a:gd name="connsiteX2" fmla="*/ 857250 w 857250"/>
                <a:gd name="connsiteY2" fmla="*/ 787400 h 1290638"/>
                <a:gd name="connsiteX3" fmla="*/ 831850 w 857250"/>
                <a:gd name="connsiteY3" fmla="*/ 508000 h 1290638"/>
                <a:gd name="connsiteX4" fmla="*/ 635000 w 857250"/>
                <a:gd name="connsiteY4" fmla="*/ 425450 h 1290638"/>
                <a:gd name="connsiteX5" fmla="*/ 412750 w 857250"/>
                <a:gd name="connsiteY5" fmla="*/ 431800 h 1290638"/>
                <a:gd name="connsiteX6" fmla="*/ 260350 w 857250"/>
                <a:gd name="connsiteY6" fmla="*/ 0 h 1290638"/>
                <a:gd name="connsiteX7" fmla="*/ 0 w 857250"/>
                <a:gd name="connsiteY7" fmla="*/ 1041400 h 1290638"/>
                <a:gd name="connsiteX0" fmla="*/ 0 w 857250"/>
                <a:gd name="connsiteY0" fmla="*/ 1041400 h 1216819"/>
                <a:gd name="connsiteX1" fmla="*/ 389731 w 857250"/>
                <a:gd name="connsiteY1" fmla="*/ 1216819 h 1216819"/>
                <a:gd name="connsiteX2" fmla="*/ 857250 w 857250"/>
                <a:gd name="connsiteY2" fmla="*/ 787400 h 1216819"/>
                <a:gd name="connsiteX3" fmla="*/ 831850 w 857250"/>
                <a:gd name="connsiteY3" fmla="*/ 508000 h 1216819"/>
                <a:gd name="connsiteX4" fmla="*/ 635000 w 857250"/>
                <a:gd name="connsiteY4" fmla="*/ 425450 h 1216819"/>
                <a:gd name="connsiteX5" fmla="*/ 412750 w 857250"/>
                <a:gd name="connsiteY5" fmla="*/ 431800 h 1216819"/>
                <a:gd name="connsiteX6" fmla="*/ 260350 w 857250"/>
                <a:gd name="connsiteY6" fmla="*/ 0 h 1216819"/>
                <a:gd name="connsiteX7" fmla="*/ 0 w 857250"/>
                <a:gd name="connsiteY7" fmla="*/ 1041400 h 12168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10444 h 1262063"/>
                <a:gd name="connsiteX1" fmla="*/ 375444 w 857250"/>
                <a:gd name="connsiteY1" fmla="*/ 1262063 h 1262063"/>
                <a:gd name="connsiteX2" fmla="*/ 857250 w 857250"/>
                <a:gd name="connsiteY2" fmla="*/ 756444 h 1262063"/>
                <a:gd name="connsiteX3" fmla="*/ 831850 w 857250"/>
                <a:gd name="connsiteY3" fmla="*/ 477044 h 1262063"/>
                <a:gd name="connsiteX4" fmla="*/ 635000 w 857250"/>
                <a:gd name="connsiteY4" fmla="*/ 394494 h 1262063"/>
                <a:gd name="connsiteX5" fmla="*/ 412750 w 857250"/>
                <a:gd name="connsiteY5" fmla="*/ 400844 h 1262063"/>
                <a:gd name="connsiteX6" fmla="*/ 162718 w 857250"/>
                <a:gd name="connsiteY6" fmla="*/ 0 h 1262063"/>
                <a:gd name="connsiteX7" fmla="*/ 0 w 857250"/>
                <a:gd name="connsiteY7" fmla="*/ 1010444 h 126206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15564 w 872814"/>
                <a:gd name="connsiteY0" fmla="*/ 1067594 h 1319213"/>
                <a:gd name="connsiteX1" fmla="*/ 391008 w 872814"/>
                <a:gd name="connsiteY1" fmla="*/ 1319213 h 1319213"/>
                <a:gd name="connsiteX2" fmla="*/ 872814 w 872814"/>
                <a:gd name="connsiteY2" fmla="*/ 813594 h 1319213"/>
                <a:gd name="connsiteX3" fmla="*/ 847414 w 872814"/>
                <a:gd name="connsiteY3" fmla="*/ 534194 h 1319213"/>
                <a:gd name="connsiteX4" fmla="*/ 650564 w 872814"/>
                <a:gd name="connsiteY4" fmla="*/ 451644 h 1319213"/>
                <a:gd name="connsiteX5" fmla="*/ 452127 w 872814"/>
                <a:gd name="connsiteY5" fmla="*/ 443707 h 1319213"/>
                <a:gd name="connsiteX6" fmla="*/ 206857 w 872814"/>
                <a:gd name="connsiteY6" fmla="*/ 0 h 1319213"/>
                <a:gd name="connsiteX7" fmla="*/ 15564 w 872814"/>
                <a:gd name="connsiteY7" fmla="*/ 1067594 h 1319213"/>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50300 w 907550"/>
                <a:gd name="connsiteY0" fmla="*/ 1030740 h 1282359"/>
                <a:gd name="connsiteX1" fmla="*/ 425744 w 907550"/>
                <a:gd name="connsiteY1" fmla="*/ 1282359 h 1282359"/>
                <a:gd name="connsiteX2" fmla="*/ 907550 w 907550"/>
                <a:gd name="connsiteY2" fmla="*/ 776740 h 1282359"/>
                <a:gd name="connsiteX3" fmla="*/ 882150 w 907550"/>
                <a:gd name="connsiteY3" fmla="*/ 497340 h 1282359"/>
                <a:gd name="connsiteX4" fmla="*/ 685300 w 907550"/>
                <a:gd name="connsiteY4" fmla="*/ 414790 h 1282359"/>
                <a:gd name="connsiteX5" fmla="*/ 486863 w 907550"/>
                <a:gd name="connsiteY5" fmla="*/ 406853 h 1282359"/>
                <a:gd name="connsiteX6" fmla="*/ 274930 w 907550"/>
                <a:gd name="connsiteY6" fmla="*/ 6009 h 1282359"/>
                <a:gd name="connsiteX7" fmla="*/ 50300 w 907550"/>
                <a:gd name="connsiteY7" fmla="*/ 1030740 h 1282359"/>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96306 w 900324"/>
                <a:gd name="connsiteY5" fmla="*/ 383077 h 1277633"/>
                <a:gd name="connsiteX6" fmla="*/ 281992 w 900324"/>
                <a:gd name="connsiteY6" fmla="*/ 6046 h 1277633"/>
                <a:gd name="connsiteX7" fmla="*/ 43074 w 900324"/>
                <a:gd name="connsiteY7" fmla="*/ 1026014 h 1277633"/>
                <a:gd name="connsiteX0" fmla="*/ 61762 w 919012"/>
                <a:gd name="connsiteY0" fmla="*/ 1056744 h 1308363"/>
                <a:gd name="connsiteX1" fmla="*/ 437206 w 919012"/>
                <a:gd name="connsiteY1" fmla="*/ 1308363 h 1308363"/>
                <a:gd name="connsiteX2" fmla="*/ 919012 w 919012"/>
                <a:gd name="connsiteY2" fmla="*/ 802744 h 1308363"/>
                <a:gd name="connsiteX3" fmla="*/ 893612 w 919012"/>
                <a:gd name="connsiteY3" fmla="*/ 523344 h 1308363"/>
                <a:gd name="connsiteX4" fmla="*/ 696762 w 919012"/>
                <a:gd name="connsiteY4" fmla="*/ 440794 h 1308363"/>
                <a:gd name="connsiteX5" fmla="*/ 514994 w 919012"/>
                <a:gd name="connsiteY5" fmla="*/ 413807 h 1308363"/>
                <a:gd name="connsiteX6" fmla="*/ 264962 w 919012"/>
                <a:gd name="connsiteY6" fmla="*/ 5819 h 1308363"/>
                <a:gd name="connsiteX7" fmla="*/ 61762 w 919012"/>
                <a:gd name="connsiteY7" fmla="*/ 1056744 h 1308363"/>
                <a:gd name="connsiteX0" fmla="*/ 52785 w 910035"/>
                <a:gd name="connsiteY0" fmla="*/ 1056744 h 1308363"/>
                <a:gd name="connsiteX1" fmla="*/ 428229 w 910035"/>
                <a:gd name="connsiteY1" fmla="*/ 1308363 h 1308363"/>
                <a:gd name="connsiteX2" fmla="*/ 910035 w 910035"/>
                <a:gd name="connsiteY2" fmla="*/ 802744 h 1308363"/>
                <a:gd name="connsiteX3" fmla="*/ 884635 w 910035"/>
                <a:gd name="connsiteY3" fmla="*/ 523344 h 1308363"/>
                <a:gd name="connsiteX4" fmla="*/ 687785 w 910035"/>
                <a:gd name="connsiteY4" fmla="*/ 440794 h 1308363"/>
                <a:gd name="connsiteX5" fmla="*/ 506017 w 910035"/>
                <a:gd name="connsiteY5" fmla="*/ 413807 h 1308363"/>
                <a:gd name="connsiteX6" fmla="*/ 272654 w 910035"/>
                <a:gd name="connsiteY6" fmla="*/ 5819 h 1308363"/>
                <a:gd name="connsiteX7" fmla="*/ 52785 w 910035"/>
                <a:gd name="connsiteY7" fmla="*/ 1056744 h 13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035" h="1308363">
                  <a:moveTo>
                    <a:pt x="52785" y="1056744"/>
                  </a:moveTo>
                  <a:cubicBezTo>
                    <a:pt x="181108" y="1162049"/>
                    <a:pt x="204655" y="1250684"/>
                    <a:pt x="428229" y="1308363"/>
                  </a:cubicBezTo>
                  <a:cubicBezTo>
                    <a:pt x="636456" y="1180304"/>
                    <a:pt x="770865" y="983191"/>
                    <a:pt x="910035" y="802744"/>
                  </a:cubicBezTo>
                  <a:lnTo>
                    <a:pt x="884635" y="523344"/>
                  </a:lnTo>
                  <a:lnTo>
                    <a:pt x="687785" y="440794"/>
                  </a:lnTo>
                  <a:lnTo>
                    <a:pt x="506017" y="413807"/>
                  </a:lnTo>
                  <a:cubicBezTo>
                    <a:pt x="406004" y="292098"/>
                    <a:pt x="351234" y="163247"/>
                    <a:pt x="272654" y="5819"/>
                  </a:cubicBezTo>
                  <a:cubicBezTo>
                    <a:pt x="-179254" y="-74085"/>
                    <a:pt x="71305" y="688972"/>
                    <a:pt x="52785" y="1056744"/>
                  </a:cubicBezTo>
                  <a:close/>
                </a:path>
              </a:pathLst>
            </a:custGeom>
            <a:solidFill>
              <a:srgbClr val="007A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1" name="Group 10">
              <a:extLst>
                <a:ext uri="{FF2B5EF4-FFF2-40B4-BE49-F238E27FC236}">
                  <a16:creationId xmlns:a16="http://schemas.microsoft.com/office/drawing/2014/main" id="{28CD723B-D36E-80B6-F215-9B1765FD3474}"/>
                </a:ext>
              </a:extLst>
            </p:cNvPr>
            <p:cNvGrpSpPr/>
            <p:nvPr/>
          </p:nvGrpSpPr>
          <p:grpSpPr>
            <a:xfrm>
              <a:off x="185453" y="2402118"/>
              <a:ext cx="2644848" cy="1571213"/>
              <a:chOff x="180080" y="2974010"/>
              <a:chExt cx="2644848" cy="1571213"/>
            </a:xfrm>
          </p:grpSpPr>
          <p:sp>
            <p:nvSpPr>
              <p:cNvPr id="49" name="Freeform: Shape 48">
                <a:extLst>
                  <a:ext uri="{FF2B5EF4-FFF2-40B4-BE49-F238E27FC236}">
                    <a16:creationId xmlns:a16="http://schemas.microsoft.com/office/drawing/2014/main" id="{3F41B8D8-A2E6-42B5-9E1F-225D826CEEEB}"/>
                  </a:ext>
                </a:extLst>
              </p:cNvPr>
              <p:cNvSpPr/>
              <p:nvPr/>
            </p:nvSpPr>
            <p:spPr>
              <a:xfrm>
                <a:off x="1107253" y="3595898"/>
                <a:ext cx="1717675" cy="949325"/>
              </a:xfrm>
              <a:custGeom>
                <a:avLst/>
                <a:gdLst>
                  <a:gd name="connsiteX0" fmla="*/ 1454150 w 1717675"/>
                  <a:gd name="connsiteY0" fmla="*/ 901700 h 901700"/>
                  <a:gd name="connsiteX1" fmla="*/ 1717675 w 1717675"/>
                  <a:gd name="connsiteY1" fmla="*/ 441325 h 901700"/>
                  <a:gd name="connsiteX2" fmla="*/ 301625 w 1717675"/>
                  <a:gd name="connsiteY2" fmla="*/ 0 h 901700"/>
                  <a:gd name="connsiteX3" fmla="*/ 0 w 1717675"/>
                  <a:gd name="connsiteY3" fmla="*/ 323850 h 901700"/>
                  <a:gd name="connsiteX4" fmla="*/ 390525 w 1717675"/>
                  <a:gd name="connsiteY4" fmla="*/ 609600 h 901700"/>
                  <a:gd name="connsiteX5" fmla="*/ 488950 w 1717675"/>
                  <a:gd name="connsiteY5" fmla="*/ 615950 h 901700"/>
                  <a:gd name="connsiteX6" fmla="*/ 1006475 w 1717675"/>
                  <a:gd name="connsiteY6" fmla="*/ 898525 h 901700"/>
                  <a:gd name="connsiteX7" fmla="*/ 1454150 w 1717675"/>
                  <a:gd name="connsiteY7" fmla="*/ 901700 h 901700"/>
                  <a:gd name="connsiteX0" fmla="*/ 1466850 w 1717675"/>
                  <a:gd name="connsiteY0" fmla="*/ 904875 h 904875"/>
                  <a:gd name="connsiteX1" fmla="*/ 1717675 w 1717675"/>
                  <a:gd name="connsiteY1" fmla="*/ 441325 h 904875"/>
                  <a:gd name="connsiteX2" fmla="*/ 301625 w 1717675"/>
                  <a:gd name="connsiteY2" fmla="*/ 0 h 904875"/>
                  <a:gd name="connsiteX3" fmla="*/ 0 w 1717675"/>
                  <a:gd name="connsiteY3" fmla="*/ 323850 h 904875"/>
                  <a:gd name="connsiteX4" fmla="*/ 390525 w 1717675"/>
                  <a:gd name="connsiteY4" fmla="*/ 609600 h 904875"/>
                  <a:gd name="connsiteX5" fmla="*/ 488950 w 1717675"/>
                  <a:gd name="connsiteY5" fmla="*/ 615950 h 904875"/>
                  <a:gd name="connsiteX6" fmla="*/ 1006475 w 1717675"/>
                  <a:gd name="connsiteY6" fmla="*/ 898525 h 904875"/>
                  <a:gd name="connsiteX7" fmla="*/ 1466850 w 1717675"/>
                  <a:gd name="connsiteY7" fmla="*/ 904875 h 904875"/>
                  <a:gd name="connsiteX0" fmla="*/ 1466850 w 1717675"/>
                  <a:gd name="connsiteY0" fmla="*/ 904875 h 910013"/>
                  <a:gd name="connsiteX1" fmla="*/ 1717675 w 1717675"/>
                  <a:gd name="connsiteY1" fmla="*/ 441325 h 910013"/>
                  <a:gd name="connsiteX2" fmla="*/ 301625 w 1717675"/>
                  <a:gd name="connsiteY2" fmla="*/ 0 h 910013"/>
                  <a:gd name="connsiteX3" fmla="*/ 0 w 1717675"/>
                  <a:gd name="connsiteY3" fmla="*/ 323850 h 910013"/>
                  <a:gd name="connsiteX4" fmla="*/ 390525 w 1717675"/>
                  <a:gd name="connsiteY4" fmla="*/ 609600 h 910013"/>
                  <a:gd name="connsiteX5" fmla="*/ 488950 w 1717675"/>
                  <a:gd name="connsiteY5" fmla="*/ 615950 h 910013"/>
                  <a:gd name="connsiteX6" fmla="*/ 1006475 w 1717675"/>
                  <a:gd name="connsiteY6" fmla="*/ 898525 h 910013"/>
                  <a:gd name="connsiteX7" fmla="*/ 1466850 w 1717675"/>
                  <a:gd name="connsiteY7" fmla="*/ 904875 h 910013"/>
                  <a:gd name="connsiteX0" fmla="*/ 1466850 w 1717675"/>
                  <a:gd name="connsiteY0" fmla="*/ 904875 h 911487"/>
                  <a:gd name="connsiteX1" fmla="*/ 1717675 w 1717675"/>
                  <a:gd name="connsiteY1" fmla="*/ 441325 h 911487"/>
                  <a:gd name="connsiteX2" fmla="*/ 301625 w 1717675"/>
                  <a:gd name="connsiteY2" fmla="*/ 0 h 911487"/>
                  <a:gd name="connsiteX3" fmla="*/ 0 w 1717675"/>
                  <a:gd name="connsiteY3" fmla="*/ 323850 h 911487"/>
                  <a:gd name="connsiteX4" fmla="*/ 390525 w 1717675"/>
                  <a:gd name="connsiteY4" fmla="*/ 609600 h 911487"/>
                  <a:gd name="connsiteX5" fmla="*/ 488950 w 1717675"/>
                  <a:gd name="connsiteY5" fmla="*/ 615950 h 911487"/>
                  <a:gd name="connsiteX6" fmla="*/ 1006475 w 1717675"/>
                  <a:gd name="connsiteY6" fmla="*/ 904875 h 911487"/>
                  <a:gd name="connsiteX7" fmla="*/ 1466850 w 1717675"/>
                  <a:gd name="connsiteY7" fmla="*/ 904875 h 911487"/>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39775 w 1717675"/>
                  <a:gd name="connsiteY6" fmla="*/ 806450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58825 w 1717675"/>
                  <a:gd name="connsiteY6" fmla="*/ 803275 h 920761"/>
                  <a:gd name="connsiteX7" fmla="*/ 1006475 w 1717675"/>
                  <a:gd name="connsiteY7" fmla="*/ 904875 h 920761"/>
                  <a:gd name="connsiteX8" fmla="*/ 1466850 w 1717675"/>
                  <a:gd name="connsiteY8" fmla="*/ 904875 h 920761"/>
                  <a:gd name="connsiteX0" fmla="*/ 1466850 w 1717675"/>
                  <a:gd name="connsiteY0" fmla="*/ 904875 h 922787"/>
                  <a:gd name="connsiteX1" fmla="*/ 1717675 w 1717675"/>
                  <a:gd name="connsiteY1" fmla="*/ 441325 h 922787"/>
                  <a:gd name="connsiteX2" fmla="*/ 301625 w 1717675"/>
                  <a:gd name="connsiteY2" fmla="*/ 0 h 922787"/>
                  <a:gd name="connsiteX3" fmla="*/ 0 w 1717675"/>
                  <a:gd name="connsiteY3" fmla="*/ 323850 h 922787"/>
                  <a:gd name="connsiteX4" fmla="*/ 390525 w 1717675"/>
                  <a:gd name="connsiteY4" fmla="*/ 609600 h 922787"/>
                  <a:gd name="connsiteX5" fmla="*/ 488950 w 1717675"/>
                  <a:gd name="connsiteY5" fmla="*/ 635000 h 922787"/>
                  <a:gd name="connsiteX6" fmla="*/ 758825 w 1717675"/>
                  <a:gd name="connsiteY6" fmla="*/ 803275 h 922787"/>
                  <a:gd name="connsiteX7" fmla="*/ 1012825 w 1717675"/>
                  <a:gd name="connsiteY7" fmla="*/ 908050 h 922787"/>
                  <a:gd name="connsiteX8" fmla="*/ 1466850 w 1717675"/>
                  <a:gd name="connsiteY8" fmla="*/ 904875 h 922787"/>
                  <a:gd name="connsiteX0" fmla="*/ 1466850 w 1717675"/>
                  <a:gd name="connsiteY0" fmla="*/ 904875 h 912567"/>
                  <a:gd name="connsiteX1" fmla="*/ 1717675 w 1717675"/>
                  <a:gd name="connsiteY1" fmla="*/ 441325 h 912567"/>
                  <a:gd name="connsiteX2" fmla="*/ 301625 w 1717675"/>
                  <a:gd name="connsiteY2" fmla="*/ 0 h 912567"/>
                  <a:gd name="connsiteX3" fmla="*/ 0 w 1717675"/>
                  <a:gd name="connsiteY3" fmla="*/ 323850 h 912567"/>
                  <a:gd name="connsiteX4" fmla="*/ 390525 w 1717675"/>
                  <a:gd name="connsiteY4" fmla="*/ 609600 h 912567"/>
                  <a:gd name="connsiteX5" fmla="*/ 488950 w 1717675"/>
                  <a:gd name="connsiteY5" fmla="*/ 635000 h 912567"/>
                  <a:gd name="connsiteX6" fmla="*/ 758825 w 1717675"/>
                  <a:gd name="connsiteY6" fmla="*/ 803275 h 912567"/>
                  <a:gd name="connsiteX7" fmla="*/ 1012825 w 1717675"/>
                  <a:gd name="connsiteY7" fmla="*/ 908050 h 912567"/>
                  <a:gd name="connsiteX8" fmla="*/ 1466850 w 1717675"/>
                  <a:gd name="connsiteY8" fmla="*/ 904875 h 912567"/>
                  <a:gd name="connsiteX0" fmla="*/ 1466850 w 1717675"/>
                  <a:gd name="connsiteY0" fmla="*/ 904875 h 933630"/>
                  <a:gd name="connsiteX1" fmla="*/ 1717675 w 1717675"/>
                  <a:gd name="connsiteY1" fmla="*/ 441325 h 933630"/>
                  <a:gd name="connsiteX2" fmla="*/ 301625 w 1717675"/>
                  <a:gd name="connsiteY2" fmla="*/ 0 h 933630"/>
                  <a:gd name="connsiteX3" fmla="*/ 0 w 1717675"/>
                  <a:gd name="connsiteY3" fmla="*/ 323850 h 933630"/>
                  <a:gd name="connsiteX4" fmla="*/ 390525 w 1717675"/>
                  <a:gd name="connsiteY4" fmla="*/ 609600 h 933630"/>
                  <a:gd name="connsiteX5" fmla="*/ 488950 w 1717675"/>
                  <a:gd name="connsiteY5" fmla="*/ 635000 h 933630"/>
                  <a:gd name="connsiteX6" fmla="*/ 758825 w 1717675"/>
                  <a:gd name="connsiteY6" fmla="*/ 803275 h 933630"/>
                  <a:gd name="connsiteX7" fmla="*/ 1038225 w 1717675"/>
                  <a:gd name="connsiteY7" fmla="*/ 933450 h 933630"/>
                  <a:gd name="connsiteX8" fmla="*/ 1466850 w 1717675"/>
                  <a:gd name="connsiteY8" fmla="*/ 904875 h 933630"/>
                  <a:gd name="connsiteX0" fmla="*/ 1466850 w 1717675"/>
                  <a:gd name="connsiteY0" fmla="*/ 904875 h 927370"/>
                  <a:gd name="connsiteX1" fmla="*/ 1717675 w 1717675"/>
                  <a:gd name="connsiteY1" fmla="*/ 441325 h 927370"/>
                  <a:gd name="connsiteX2" fmla="*/ 301625 w 1717675"/>
                  <a:gd name="connsiteY2" fmla="*/ 0 h 927370"/>
                  <a:gd name="connsiteX3" fmla="*/ 0 w 1717675"/>
                  <a:gd name="connsiteY3" fmla="*/ 323850 h 927370"/>
                  <a:gd name="connsiteX4" fmla="*/ 390525 w 1717675"/>
                  <a:gd name="connsiteY4" fmla="*/ 609600 h 927370"/>
                  <a:gd name="connsiteX5" fmla="*/ 488950 w 1717675"/>
                  <a:gd name="connsiteY5" fmla="*/ 635000 h 927370"/>
                  <a:gd name="connsiteX6" fmla="*/ 758825 w 1717675"/>
                  <a:gd name="connsiteY6" fmla="*/ 803275 h 927370"/>
                  <a:gd name="connsiteX7" fmla="*/ 1057275 w 1717675"/>
                  <a:gd name="connsiteY7" fmla="*/ 927100 h 927370"/>
                  <a:gd name="connsiteX8" fmla="*/ 1466850 w 1717675"/>
                  <a:gd name="connsiteY8" fmla="*/ 904875 h 92737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14350 w 1717675"/>
                  <a:gd name="connsiteY5" fmla="*/ 6604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6875 w 1717675"/>
                  <a:gd name="connsiteY4" fmla="*/ 5715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403225 w 1717675"/>
                  <a:gd name="connsiteY4" fmla="*/ 612775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2176 h 944401"/>
                  <a:gd name="connsiteX1" fmla="*/ 1717675 w 1717675"/>
                  <a:gd name="connsiteY1" fmla="*/ 458626 h 944401"/>
                  <a:gd name="connsiteX2" fmla="*/ 946150 w 1717675"/>
                  <a:gd name="connsiteY2" fmla="*/ 255426 h 944401"/>
                  <a:gd name="connsiteX3" fmla="*/ 317500 w 1717675"/>
                  <a:gd name="connsiteY3" fmla="*/ 1426 h 944401"/>
                  <a:gd name="connsiteX4" fmla="*/ 0 w 1717675"/>
                  <a:gd name="connsiteY4" fmla="*/ 341151 h 944401"/>
                  <a:gd name="connsiteX5" fmla="*/ 403225 w 1717675"/>
                  <a:gd name="connsiteY5" fmla="*/ 630076 h 944401"/>
                  <a:gd name="connsiteX6" fmla="*/ 523875 w 1717675"/>
                  <a:gd name="connsiteY6" fmla="*/ 696751 h 944401"/>
                  <a:gd name="connsiteX7" fmla="*/ 758825 w 1717675"/>
                  <a:gd name="connsiteY7" fmla="*/ 820576 h 944401"/>
                  <a:gd name="connsiteX8" fmla="*/ 1057275 w 1717675"/>
                  <a:gd name="connsiteY8" fmla="*/ 944401 h 944401"/>
                  <a:gd name="connsiteX9" fmla="*/ 1466850 w 1717675"/>
                  <a:gd name="connsiteY9" fmla="*/ 922176 h 944401"/>
                  <a:gd name="connsiteX0" fmla="*/ 1466850 w 1717675"/>
                  <a:gd name="connsiteY0" fmla="*/ 922364 h 944589"/>
                  <a:gd name="connsiteX1" fmla="*/ 1717675 w 1717675"/>
                  <a:gd name="connsiteY1" fmla="*/ 458814 h 944589"/>
                  <a:gd name="connsiteX2" fmla="*/ 946150 w 1717675"/>
                  <a:gd name="connsiteY2" fmla="*/ 255614 h 944589"/>
                  <a:gd name="connsiteX3" fmla="*/ 317500 w 1717675"/>
                  <a:gd name="connsiteY3" fmla="*/ 1614 h 944589"/>
                  <a:gd name="connsiteX4" fmla="*/ 0 w 1717675"/>
                  <a:gd name="connsiteY4" fmla="*/ 341339 h 944589"/>
                  <a:gd name="connsiteX5" fmla="*/ 403225 w 1717675"/>
                  <a:gd name="connsiteY5" fmla="*/ 630264 h 944589"/>
                  <a:gd name="connsiteX6" fmla="*/ 523875 w 1717675"/>
                  <a:gd name="connsiteY6" fmla="*/ 696939 h 944589"/>
                  <a:gd name="connsiteX7" fmla="*/ 758825 w 1717675"/>
                  <a:gd name="connsiteY7" fmla="*/ 820764 h 944589"/>
                  <a:gd name="connsiteX8" fmla="*/ 1057275 w 1717675"/>
                  <a:gd name="connsiteY8" fmla="*/ 944589 h 944589"/>
                  <a:gd name="connsiteX9" fmla="*/ 1466850 w 1717675"/>
                  <a:gd name="connsiteY9" fmla="*/ 922364 h 944589"/>
                  <a:gd name="connsiteX0" fmla="*/ 1466850 w 1717675"/>
                  <a:gd name="connsiteY0" fmla="*/ 922511 h 944736"/>
                  <a:gd name="connsiteX1" fmla="*/ 1717675 w 1717675"/>
                  <a:gd name="connsiteY1" fmla="*/ 458961 h 944736"/>
                  <a:gd name="connsiteX2" fmla="*/ 962025 w 1717675"/>
                  <a:gd name="connsiteY2" fmla="*/ 239886 h 944736"/>
                  <a:gd name="connsiteX3" fmla="*/ 317500 w 1717675"/>
                  <a:gd name="connsiteY3" fmla="*/ 1761 h 944736"/>
                  <a:gd name="connsiteX4" fmla="*/ 0 w 1717675"/>
                  <a:gd name="connsiteY4" fmla="*/ 341486 h 944736"/>
                  <a:gd name="connsiteX5" fmla="*/ 403225 w 1717675"/>
                  <a:gd name="connsiteY5" fmla="*/ 630411 h 944736"/>
                  <a:gd name="connsiteX6" fmla="*/ 523875 w 1717675"/>
                  <a:gd name="connsiteY6" fmla="*/ 697086 h 944736"/>
                  <a:gd name="connsiteX7" fmla="*/ 758825 w 1717675"/>
                  <a:gd name="connsiteY7" fmla="*/ 820911 h 944736"/>
                  <a:gd name="connsiteX8" fmla="*/ 1057275 w 1717675"/>
                  <a:gd name="connsiteY8" fmla="*/ 944736 h 944736"/>
                  <a:gd name="connsiteX9" fmla="*/ 1466850 w 1717675"/>
                  <a:gd name="connsiteY9" fmla="*/ 922511 h 944736"/>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7100 h 949325"/>
                  <a:gd name="connsiteX1" fmla="*/ 1717675 w 1717675"/>
                  <a:gd name="connsiteY1" fmla="*/ 463550 h 949325"/>
                  <a:gd name="connsiteX2" fmla="*/ 981075 w 1717675"/>
                  <a:gd name="connsiteY2" fmla="*/ 257175 h 949325"/>
                  <a:gd name="connsiteX3" fmla="*/ 333375 w 1717675"/>
                  <a:gd name="connsiteY3" fmla="*/ 0 h 949325"/>
                  <a:gd name="connsiteX4" fmla="*/ 0 w 1717675"/>
                  <a:gd name="connsiteY4" fmla="*/ 346075 h 949325"/>
                  <a:gd name="connsiteX5" fmla="*/ 403225 w 1717675"/>
                  <a:gd name="connsiteY5" fmla="*/ 635000 h 949325"/>
                  <a:gd name="connsiteX6" fmla="*/ 523875 w 1717675"/>
                  <a:gd name="connsiteY6" fmla="*/ 701675 h 949325"/>
                  <a:gd name="connsiteX7" fmla="*/ 758825 w 1717675"/>
                  <a:gd name="connsiteY7" fmla="*/ 825500 h 949325"/>
                  <a:gd name="connsiteX8" fmla="*/ 1057275 w 1717675"/>
                  <a:gd name="connsiteY8" fmla="*/ 949325 h 949325"/>
                  <a:gd name="connsiteX9" fmla="*/ 1466850 w 1717675"/>
                  <a:gd name="connsiteY9" fmla="*/ 927100 h 94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7675" h="949325">
                    <a:moveTo>
                      <a:pt x="1466850" y="927100"/>
                    </a:moveTo>
                    <a:lnTo>
                      <a:pt x="1717675" y="463550"/>
                    </a:lnTo>
                    <a:cubicBezTo>
                      <a:pt x="1597554" y="384704"/>
                      <a:pt x="1217612" y="352425"/>
                      <a:pt x="981075" y="257175"/>
                    </a:cubicBezTo>
                    <a:cubicBezTo>
                      <a:pt x="776288" y="146050"/>
                      <a:pt x="502179" y="49742"/>
                      <a:pt x="333375" y="0"/>
                    </a:cubicBezTo>
                    <a:lnTo>
                      <a:pt x="0" y="346075"/>
                    </a:lnTo>
                    <a:cubicBezTo>
                      <a:pt x="128058" y="434975"/>
                      <a:pt x="249767" y="571500"/>
                      <a:pt x="403225" y="635000"/>
                    </a:cubicBezTo>
                    <a:cubicBezTo>
                      <a:pt x="456142" y="639233"/>
                      <a:pt x="477308" y="672042"/>
                      <a:pt x="523875" y="701675"/>
                    </a:cubicBezTo>
                    <a:lnTo>
                      <a:pt x="758825" y="825500"/>
                    </a:lnTo>
                    <a:cubicBezTo>
                      <a:pt x="848254" y="892704"/>
                      <a:pt x="936096" y="932921"/>
                      <a:pt x="1057275" y="949325"/>
                    </a:cubicBezTo>
                    <a:cubicBezTo>
                      <a:pt x="1226608" y="913342"/>
                      <a:pt x="1329267" y="940858"/>
                      <a:pt x="1466850" y="927100"/>
                    </a:cubicBezTo>
                    <a:close/>
                  </a:path>
                </a:pathLst>
              </a:custGeom>
              <a:gradFill flip="none" rotWithShape="1">
                <a:gsLst>
                  <a:gs pos="60000">
                    <a:srgbClr val="058004"/>
                  </a:gs>
                  <a:gs pos="100000">
                    <a:srgbClr val="183907"/>
                  </a:gs>
                </a:gsLst>
                <a:path path="rect">
                  <a:fillToRect r="100000" b="100000"/>
                </a:path>
                <a:tileRect l="-100000" t="-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0" name="Freeform: Shape 49">
                <a:extLst>
                  <a:ext uri="{FF2B5EF4-FFF2-40B4-BE49-F238E27FC236}">
                    <a16:creationId xmlns:a16="http://schemas.microsoft.com/office/drawing/2014/main" id="{36D97EEC-6A1F-D722-7A84-204D36C68E06}"/>
                  </a:ext>
                </a:extLst>
              </p:cNvPr>
              <p:cNvSpPr/>
              <p:nvPr/>
            </p:nvSpPr>
            <p:spPr>
              <a:xfrm>
                <a:off x="180080" y="2974010"/>
                <a:ext cx="1687662" cy="1243775"/>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87662" h="1243775">
                    <a:moveTo>
                      <a:pt x="1687662" y="691936"/>
                    </a:moveTo>
                    <a:cubicBezTo>
                      <a:pt x="1442658" y="562555"/>
                      <a:pt x="1211942" y="492706"/>
                      <a:pt x="959794" y="401424"/>
                    </a:cubicBezTo>
                    <a:cubicBezTo>
                      <a:pt x="955825" y="290299"/>
                      <a:pt x="908994" y="245850"/>
                      <a:pt x="855019" y="194256"/>
                    </a:cubicBezTo>
                    <a:cubicBezTo>
                      <a:pt x="841260" y="152717"/>
                      <a:pt x="875922" y="53498"/>
                      <a:pt x="842319" y="24393"/>
                    </a:cubicBezTo>
                    <a:cubicBezTo>
                      <a:pt x="808716" y="-4712"/>
                      <a:pt x="711614" y="-19264"/>
                      <a:pt x="681981" y="48205"/>
                    </a:cubicBezTo>
                    <a:cubicBezTo>
                      <a:pt x="636208" y="118319"/>
                      <a:pt x="698650" y="163035"/>
                      <a:pt x="689918" y="213305"/>
                    </a:cubicBezTo>
                    <a:cubicBezTo>
                      <a:pt x="704998" y="277863"/>
                      <a:pt x="655787" y="316229"/>
                      <a:pt x="632768" y="364118"/>
                    </a:cubicBezTo>
                    <a:cubicBezTo>
                      <a:pt x="650230" y="313582"/>
                      <a:pt x="712936" y="277334"/>
                      <a:pt x="678011" y="214892"/>
                    </a:cubicBezTo>
                    <a:cubicBezTo>
                      <a:pt x="577999" y="149540"/>
                      <a:pt x="432744" y="3225"/>
                      <a:pt x="323206" y="25980"/>
                    </a:cubicBezTo>
                    <a:cubicBezTo>
                      <a:pt x="247006" y="40003"/>
                      <a:pt x="247007" y="82600"/>
                      <a:pt x="256531" y="120436"/>
                    </a:cubicBezTo>
                    <a:cubicBezTo>
                      <a:pt x="292514" y="190021"/>
                      <a:pt x="354692" y="195314"/>
                      <a:pt x="407343" y="238705"/>
                    </a:cubicBezTo>
                    <a:lnTo>
                      <a:pt x="450206" y="264899"/>
                    </a:lnTo>
                    <a:cubicBezTo>
                      <a:pt x="416339" y="321784"/>
                      <a:pt x="365805" y="373908"/>
                      <a:pt x="348606" y="435555"/>
                    </a:cubicBezTo>
                    <a:cubicBezTo>
                      <a:pt x="381414" y="378670"/>
                      <a:pt x="421366" y="321784"/>
                      <a:pt x="456555" y="264899"/>
                    </a:cubicBezTo>
                    <a:cubicBezTo>
                      <a:pt x="362363" y="214364"/>
                      <a:pt x="234836" y="170972"/>
                      <a:pt x="152550" y="170442"/>
                    </a:cubicBezTo>
                    <a:cubicBezTo>
                      <a:pt x="67619" y="181555"/>
                      <a:pt x="42217" y="235529"/>
                      <a:pt x="69206" y="289505"/>
                    </a:cubicBezTo>
                    <a:cubicBezTo>
                      <a:pt x="147523" y="377082"/>
                      <a:pt x="204408" y="388459"/>
                      <a:pt x="299394" y="428411"/>
                    </a:cubicBezTo>
                    <a:cubicBezTo>
                      <a:pt x="208377" y="414653"/>
                      <a:pt x="169748" y="369938"/>
                      <a:pt x="59681" y="399042"/>
                    </a:cubicBezTo>
                    <a:cubicBezTo>
                      <a:pt x="-6994" y="413064"/>
                      <a:pt x="-26043" y="484238"/>
                      <a:pt x="45394" y="524455"/>
                    </a:cubicBezTo>
                    <a:cubicBezTo>
                      <a:pt x="134559" y="585310"/>
                      <a:pt x="209435" y="605682"/>
                      <a:pt x="291456" y="635580"/>
                    </a:cubicBezTo>
                    <a:cubicBezTo>
                      <a:pt x="320825" y="656747"/>
                      <a:pt x="340668" y="685057"/>
                      <a:pt x="379562" y="699080"/>
                    </a:cubicBezTo>
                    <a:cubicBezTo>
                      <a:pt x="493333" y="759405"/>
                      <a:pt x="588053" y="764962"/>
                      <a:pt x="689918" y="796712"/>
                    </a:cubicBezTo>
                    <a:cubicBezTo>
                      <a:pt x="676158" y="752526"/>
                      <a:pt x="764795" y="603565"/>
                      <a:pt x="841525" y="502230"/>
                    </a:cubicBezTo>
                    <a:cubicBezTo>
                      <a:pt x="740453" y="600919"/>
                      <a:pt x="708439" y="685322"/>
                      <a:pt x="676425" y="798298"/>
                    </a:cubicBezTo>
                    <a:cubicBezTo>
                      <a:pt x="726299" y="926621"/>
                      <a:pt x="1117751" y="1252588"/>
                      <a:pt x="1166963" y="1243593"/>
                    </a:cubicBezTo>
                    <a:cubicBezTo>
                      <a:pt x="1216175" y="1234598"/>
                      <a:pt x="1224906" y="1230363"/>
                      <a:pt x="1259831" y="1216605"/>
                    </a:cubicBezTo>
                    <a:lnTo>
                      <a:pt x="1108226" y="1088812"/>
                    </a:lnTo>
                    <a:cubicBezTo>
                      <a:pt x="1092879" y="1141199"/>
                      <a:pt x="1129925" y="1150724"/>
                      <a:pt x="1121720" y="1169772"/>
                    </a:cubicBezTo>
                    <a:cubicBezTo>
                      <a:pt x="1112195" y="1141197"/>
                      <a:pt x="1052661" y="1095955"/>
                      <a:pt x="1147912" y="1043568"/>
                    </a:cubicBezTo>
                    <a:cubicBezTo>
                      <a:pt x="1198714" y="1025577"/>
                      <a:pt x="1247132" y="1043305"/>
                      <a:pt x="1321744" y="1118181"/>
                    </a:cubicBezTo>
                    <a:cubicBezTo>
                      <a:pt x="1334972" y="1032191"/>
                      <a:pt x="1310103" y="977157"/>
                      <a:pt x="1263800" y="912598"/>
                    </a:cubicBezTo>
                    <a:cubicBezTo>
                      <a:pt x="1264327" y="837985"/>
                      <a:pt x="1324389" y="868149"/>
                      <a:pt x="1453506" y="943555"/>
                    </a:cubicBezTo>
                    <a:cubicBezTo>
                      <a:pt x="1494516" y="954403"/>
                      <a:pt x="1520445" y="960886"/>
                      <a:pt x="1555106" y="949906"/>
                    </a:cubicBezTo>
                    <a:cubicBezTo>
                      <a:pt x="1518330" y="917495"/>
                      <a:pt x="1414482" y="818540"/>
                      <a:pt x="1447157" y="749087"/>
                    </a:cubicBezTo>
                    <a:cubicBezTo>
                      <a:pt x="1534206" y="624734"/>
                      <a:pt x="1573626" y="721835"/>
                      <a:pt x="1629718" y="707018"/>
                    </a:cubicBezTo>
                    <a:lnTo>
                      <a:pt x="1687662" y="691936"/>
                    </a:ln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2" name="Freeform: Shape 11">
              <a:extLst>
                <a:ext uri="{FF2B5EF4-FFF2-40B4-BE49-F238E27FC236}">
                  <a16:creationId xmlns:a16="http://schemas.microsoft.com/office/drawing/2014/main" id="{4110E456-0039-008B-F0C1-69FBA683B4C6}"/>
                </a:ext>
              </a:extLst>
            </p:cNvPr>
            <p:cNvSpPr/>
            <p:nvPr/>
          </p:nvSpPr>
          <p:spPr>
            <a:xfrm>
              <a:off x="2102592" y="3127693"/>
              <a:ext cx="2583180" cy="4059793"/>
            </a:xfrm>
            <a:custGeom>
              <a:avLst/>
              <a:gdLst>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417320 w 2583180"/>
                <a:gd name="connsiteY29" fmla="*/ 381381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19200 w 2583180"/>
                <a:gd name="connsiteY29" fmla="*/ 3931920 h 3951189"/>
                <a:gd name="connsiteX0" fmla="*/ 1219200 w 2583180"/>
                <a:gd name="connsiteY0" fmla="*/ 3931920 h 4040313"/>
                <a:gd name="connsiteX1" fmla="*/ 2331720 w 2583180"/>
                <a:gd name="connsiteY1" fmla="*/ 3939540 h 4040313"/>
                <a:gd name="connsiteX2" fmla="*/ 2316480 w 2583180"/>
                <a:gd name="connsiteY2" fmla="*/ 3284220 h 4040313"/>
                <a:gd name="connsiteX3" fmla="*/ 2286000 w 2583180"/>
                <a:gd name="connsiteY3" fmla="*/ 3185160 h 4040313"/>
                <a:gd name="connsiteX4" fmla="*/ 2255520 w 2583180"/>
                <a:gd name="connsiteY4" fmla="*/ 3291840 h 4040313"/>
                <a:gd name="connsiteX5" fmla="*/ 2308860 w 2583180"/>
                <a:gd name="connsiteY5" fmla="*/ 2964180 h 4040313"/>
                <a:gd name="connsiteX6" fmla="*/ 2286000 w 2583180"/>
                <a:gd name="connsiteY6" fmla="*/ 2788920 h 4040313"/>
                <a:gd name="connsiteX7" fmla="*/ 2118360 w 2583180"/>
                <a:gd name="connsiteY7" fmla="*/ 3406140 h 4040313"/>
                <a:gd name="connsiteX8" fmla="*/ 2331720 w 2583180"/>
                <a:gd name="connsiteY8" fmla="*/ 2529840 h 4040313"/>
                <a:gd name="connsiteX9" fmla="*/ 2331720 w 2583180"/>
                <a:gd name="connsiteY9" fmla="*/ 2316480 h 4040313"/>
                <a:gd name="connsiteX10" fmla="*/ 2415540 w 2583180"/>
                <a:gd name="connsiteY10" fmla="*/ 1478280 h 4040313"/>
                <a:gd name="connsiteX11" fmla="*/ 2583180 w 2583180"/>
                <a:gd name="connsiteY11" fmla="*/ 990600 h 4040313"/>
                <a:gd name="connsiteX12" fmla="*/ 2415540 w 2583180"/>
                <a:gd name="connsiteY12" fmla="*/ 0 h 4040313"/>
                <a:gd name="connsiteX13" fmla="*/ 662940 w 2583180"/>
                <a:gd name="connsiteY13" fmla="*/ 106680 h 4040313"/>
                <a:gd name="connsiteX14" fmla="*/ 297180 w 2583180"/>
                <a:gd name="connsiteY14" fmla="*/ 822960 h 4040313"/>
                <a:gd name="connsiteX15" fmla="*/ 396240 w 2583180"/>
                <a:gd name="connsiteY15" fmla="*/ 1584960 h 4040313"/>
                <a:gd name="connsiteX16" fmla="*/ 381000 w 2583180"/>
                <a:gd name="connsiteY16" fmla="*/ 2042160 h 4040313"/>
                <a:gd name="connsiteX17" fmla="*/ 220980 w 2583180"/>
                <a:gd name="connsiteY17" fmla="*/ 2545080 h 4040313"/>
                <a:gd name="connsiteX18" fmla="*/ 175260 w 2583180"/>
                <a:gd name="connsiteY18" fmla="*/ 3093720 h 4040313"/>
                <a:gd name="connsiteX19" fmla="*/ 100013 w 2583180"/>
                <a:gd name="connsiteY19" fmla="*/ 3246120 h 4040313"/>
                <a:gd name="connsiteX20" fmla="*/ 114300 w 2583180"/>
                <a:gd name="connsiteY20" fmla="*/ 3390900 h 4040313"/>
                <a:gd name="connsiteX21" fmla="*/ 0 w 2583180"/>
                <a:gd name="connsiteY21" fmla="*/ 3695700 h 4040313"/>
                <a:gd name="connsiteX22" fmla="*/ 967740 w 2583180"/>
                <a:gd name="connsiteY22" fmla="*/ 3931920 h 4040313"/>
                <a:gd name="connsiteX23" fmla="*/ 1052512 w 2583180"/>
                <a:gd name="connsiteY23" fmla="*/ 3421380 h 4040313"/>
                <a:gd name="connsiteX24" fmla="*/ 899160 w 2583180"/>
                <a:gd name="connsiteY24" fmla="*/ 3611880 h 4040313"/>
                <a:gd name="connsiteX25" fmla="*/ 1209675 w 2583180"/>
                <a:gd name="connsiteY25" fmla="*/ 3111818 h 4040313"/>
                <a:gd name="connsiteX26" fmla="*/ 914400 w 2583180"/>
                <a:gd name="connsiteY26" fmla="*/ 2948940 h 4040313"/>
                <a:gd name="connsiteX27" fmla="*/ 1356360 w 2583180"/>
                <a:gd name="connsiteY27" fmla="*/ 3093720 h 4040313"/>
                <a:gd name="connsiteX28" fmla="*/ 1196340 w 2583180"/>
                <a:gd name="connsiteY28" fmla="*/ 3086100 h 4040313"/>
                <a:gd name="connsiteX29" fmla="*/ 1219200 w 2583180"/>
                <a:gd name="connsiteY29" fmla="*/ 3931920 h 404031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260633 w 2583180"/>
                <a:gd name="connsiteY28" fmla="*/ 31242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447040 w 2583180"/>
                <a:gd name="connsiteY15" fmla="*/ 157861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1242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90762 w 2583180"/>
                <a:gd name="connsiteY3" fmla="*/ 3156585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07907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36984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25078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3180" h="4059793">
                  <a:moveTo>
                    <a:pt x="1219200" y="3931920"/>
                  </a:moveTo>
                  <a:cubicBezTo>
                    <a:pt x="1618615" y="4172585"/>
                    <a:pt x="2041842" y="4013200"/>
                    <a:pt x="2331720" y="3939540"/>
                  </a:cubicBezTo>
                  <a:cubicBezTo>
                    <a:pt x="2274253" y="3716337"/>
                    <a:pt x="2281079" y="3490753"/>
                    <a:pt x="2333149" y="3267551"/>
                  </a:cubicBezTo>
                  <a:cubicBezTo>
                    <a:pt x="2321401" y="3226593"/>
                    <a:pt x="2297748" y="3188018"/>
                    <a:pt x="2283619" y="3161348"/>
                  </a:cubicBezTo>
                  <a:lnTo>
                    <a:pt x="2255520" y="3291840"/>
                  </a:lnTo>
                  <a:cubicBezTo>
                    <a:pt x="2273300" y="3182620"/>
                    <a:pt x="2312511" y="3082925"/>
                    <a:pt x="2308860" y="2964180"/>
                  </a:cubicBezTo>
                  <a:lnTo>
                    <a:pt x="2286000" y="2788920"/>
                  </a:lnTo>
                  <a:lnTo>
                    <a:pt x="2118360" y="3406140"/>
                  </a:lnTo>
                  <a:cubicBezTo>
                    <a:pt x="2189480" y="3114040"/>
                    <a:pt x="2284411" y="2824322"/>
                    <a:pt x="2334100" y="2525078"/>
                  </a:cubicBezTo>
                  <a:lnTo>
                    <a:pt x="2300764" y="2314098"/>
                  </a:lnTo>
                  <a:cubicBezTo>
                    <a:pt x="2328704" y="2034698"/>
                    <a:pt x="2362200" y="1764030"/>
                    <a:pt x="2415540" y="1478280"/>
                  </a:cubicBezTo>
                  <a:cubicBezTo>
                    <a:pt x="2553970" y="1334770"/>
                    <a:pt x="2527300" y="1153160"/>
                    <a:pt x="2583180" y="990600"/>
                  </a:cubicBezTo>
                  <a:cubicBezTo>
                    <a:pt x="2540000" y="647700"/>
                    <a:pt x="2471420" y="330200"/>
                    <a:pt x="2415540" y="0"/>
                  </a:cubicBezTo>
                  <a:lnTo>
                    <a:pt x="662940" y="106680"/>
                  </a:lnTo>
                  <a:cubicBezTo>
                    <a:pt x="541020" y="345440"/>
                    <a:pt x="361950" y="609600"/>
                    <a:pt x="297180" y="822960"/>
                  </a:cubicBezTo>
                  <a:cubicBezTo>
                    <a:pt x="361950" y="1043093"/>
                    <a:pt x="433070" y="1225127"/>
                    <a:pt x="396240" y="1597660"/>
                  </a:cubicBezTo>
                  <a:lnTo>
                    <a:pt x="381000" y="2042160"/>
                  </a:lnTo>
                  <a:cubicBezTo>
                    <a:pt x="327660" y="2209800"/>
                    <a:pt x="255270" y="2367915"/>
                    <a:pt x="220980" y="2545080"/>
                  </a:cubicBezTo>
                  <a:cubicBezTo>
                    <a:pt x="167640" y="2727960"/>
                    <a:pt x="223838" y="2910840"/>
                    <a:pt x="175260" y="3093720"/>
                  </a:cubicBezTo>
                  <a:cubicBezTo>
                    <a:pt x="150178" y="3144520"/>
                    <a:pt x="110807" y="3176270"/>
                    <a:pt x="100013" y="3246120"/>
                  </a:cubicBezTo>
                  <a:cubicBezTo>
                    <a:pt x="95250" y="3303905"/>
                    <a:pt x="109538" y="3342640"/>
                    <a:pt x="114300" y="3390900"/>
                  </a:cubicBezTo>
                  <a:cubicBezTo>
                    <a:pt x="76200" y="3492500"/>
                    <a:pt x="4762" y="3579813"/>
                    <a:pt x="0" y="3695700"/>
                  </a:cubicBezTo>
                  <a:cubicBezTo>
                    <a:pt x="170180" y="3855402"/>
                    <a:pt x="407035" y="4005580"/>
                    <a:pt x="967740" y="3931920"/>
                  </a:cubicBezTo>
                  <a:lnTo>
                    <a:pt x="1050131" y="3402330"/>
                  </a:lnTo>
                  <a:lnTo>
                    <a:pt x="899160" y="3611880"/>
                  </a:lnTo>
                  <a:cubicBezTo>
                    <a:pt x="1029653" y="3429318"/>
                    <a:pt x="1145859" y="3261044"/>
                    <a:pt x="1202532" y="3078481"/>
                  </a:cubicBezTo>
                  <a:lnTo>
                    <a:pt x="914400" y="2948940"/>
                  </a:lnTo>
                  <a:cubicBezTo>
                    <a:pt x="1061720" y="3030538"/>
                    <a:pt x="1216184" y="3088322"/>
                    <a:pt x="1377791" y="3115151"/>
                  </a:cubicBezTo>
                  <a:lnTo>
                    <a:pt x="1210627" y="3083719"/>
                  </a:lnTo>
                  <a:cubicBezTo>
                    <a:pt x="1218247" y="3365659"/>
                    <a:pt x="1249679" y="3635692"/>
                    <a:pt x="1219200" y="3931920"/>
                  </a:cubicBezTo>
                  <a:close/>
                </a:path>
              </a:pathLst>
            </a:custGeom>
            <a:gradFill flip="none" rotWithShape="1">
              <a:gsLst>
                <a:gs pos="64000">
                  <a:srgbClr val="058004"/>
                </a:gs>
                <a:gs pos="100000">
                  <a:srgbClr val="183907"/>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4" name="Group 13">
              <a:extLst>
                <a:ext uri="{FF2B5EF4-FFF2-40B4-BE49-F238E27FC236}">
                  <a16:creationId xmlns:a16="http://schemas.microsoft.com/office/drawing/2014/main" id="{DADBBFE0-36AE-B976-8A0F-6F19C332EAF3}"/>
                </a:ext>
              </a:extLst>
            </p:cNvPr>
            <p:cNvGrpSpPr/>
            <p:nvPr/>
          </p:nvGrpSpPr>
          <p:grpSpPr>
            <a:xfrm>
              <a:off x="1447693" y="89808"/>
              <a:ext cx="4586287" cy="3809999"/>
              <a:chOff x="1879450" y="299358"/>
              <a:chExt cx="4586287" cy="3809999"/>
            </a:xfrm>
          </p:grpSpPr>
          <p:sp>
            <p:nvSpPr>
              <p:cNvPr id="42" name="Oval 41">
                <a:extLst>
                  <a:ext uri="{FF2B5EF4-FFF2-40B4-BE49-F238E27FC236}">
                    <a16:creationId xmlns:a16="http://schemas.microsoft.com/office/drawing/2014/main" id="{C2B13B08-9C23-F769-611E-6A2A5060FCFF}"/>
                  </a:ext>
                </a:extLst>
              </p:cNvPr>
              <p:cNvSpPr/>
              <p:nvPr/>
            </p:nvSpPr>
            <p:spPr>
              <a:xfrm>
                <a:off x="2670712" y="1075416"/>
                <a:ext cx="2975951" cy="276128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2F2F893-CC71-375E-0BB0-5EC2F31F8294}"/>
                  </a:ext>
                </a:extLst>
              </p:cNvPr>
              <p:cNvSpPr/>
              <p:nvPr/>
            </p:nvSpPr>
            <p:spPr>
              <a:xfrm>
                <a:off x="1879450" y="299358"/>
                <a:ext cx="4586287" cy="3809999"/>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DAEB3DA7-662D-AB36-AF1A-56AC8692FB2F}"/>
                  </a:ext>
                </a:extLst>
              </p:cNvPr>
              <p:cNvSpPr/>
              <p:nvPr/>
            </p:nvSpPr>
            <p:spPr>
              <a:xfrm>
                <a:off x="2670713" y="1557141"/>
                <a:ext cx="3441713" cy="1183249"/>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Oval 9">
                <a:extLst>
                  <a:ext uri="{FF2B5EF4-FFF2-40B4-BE49-F238E27FC236}">
                    <a16:creationId xmlns:a16="http://schemas.microsoft.com/office/drawing/2014/main" id="{556CE9F3-FBA5-3BAA-B67B-188364F4FAE1}"/>
                  </a:ext>
                </a:extLst>
              </p:cNvPr>
              <p:cNvSpPr/>
              <p:nvPr/>
            </p:nvSpPr>
            <p:spPr>
              <a:xfrm>
                <a:off x="4197404" y="1803148"/>
                <a:ext cx="1279418" cy="868075"/>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chemeClr val="tx1"/>
                  </a:gs>
                  <a:gs pos="66000">
                    <a:schemeClr val="tx1"/>
                  </a:gs>
                  <a:gs pos="56000">
                    <a:srgbClr val="525F79"/>
                  </a:gs>
                </a:gsLst>
                <a:lin ang="19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Oval 9">
                <a:extLst>
                  <a:ext uri="{FF2B5EF4-FFF2-40B4-BE49-F238E27FC236}">
                    <a16:creationId xmlns:a16="http://schemas.microsoft.com/office/drawing/2014/main" id="{24A0989A-9324-D9B1-FF23-D9FB6984B716}"/>
                  </a:ext>
                </a:extLst>
              </p:cNvPr>
              <p:cNvSpPr/>
              <p:nvPr/>
            </p:nvSpPr>
            <p:spPr>
              <a:xfrm rot="1321540" flipH="1">
                <a:off x="2720498" y="1636628"/>
                <a:ext cx="1083120" cy="816144"/>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chemeClr val="tx1"/>
                  </a:gs>
                  <a:gs pos="66000">
                    <a:schemeClr val="tx1"/>
                  </a:gs>
                  <a:gs pos="56000">
                    <a:srgbClr val="525F79"/>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7FCECF78-0D83-42F6-D83D-39AB771BD6E9}"/>
                  </a:ext>
                </a:extLst>
              </p:cNvPr>
              <p:cNvSpPr/>
              <p:nvPr/>
            </p:nvSpPr>
            <p:spPr>
              <a:xfrm>
                <a:off x="3201470" y="2764809"/>
                <a:ext cx="1776412" cy="650084"/>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chemeClr val="bg1"/>
                  </a:gs>
                  <a:gs pos="65000">
                    <a:srgbClr val="2C2C2C"/>
                  </a:gs>
                </a:gsLst>
                <a:lin ang="16800000" scaled="0"/>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5" name="Freeform: Shape 14">
              <a:extLst>
                <a:ext uri="{FF2B5EF4-FFF2-40B4-BE49-F238E27FC236}">
                  <a16:creationId xmlns:a16="http://schemas.microsoft.com/office/drawing/2014/main" id="{5C8DFFC8-0B4B-4011-DDD7-59412B2DEF85}"/>
                </a:ext>
              </a:extLst>
            </p:cNvPr>
            <p:cNvSpPr/>
            <p:nvPr/>
          </p:nvSpPr>
          <p:spPr>
            <a:xfrm>
              <a:off x="4391415" y="4033148"/>
              <a:ext cx="330993" cy="692943"/>
            </a:xfrm>
            <a:custGeom>
              <a:avLst/>
              <a:gdLst>
                <a:gd name="connsiteX0" fmla="*/ 0 w 321468"/>
                <a:gd name="connsiteY0" fmla="*/ 697706 h 697706"/>
                <a:gd name="connsiteX1" fmla="*/ 321468 w 321468"/>
                <a:gd name="connsiteY1" fmla="*/ 0 h 697706"/>
                <a:gd name="connsiteX2" fmla="*/ 0 w 321468"/>
                <a:gd name="connsiteY2" fmla="*/ 697706 h 697706"/>
                <a:gd name="connsiteX0" fmla="*/ 0 w 330993"/>
                <a:gd name="connsiteY0" fmla="*/ 692943 h 692943"/>
                <a:gd name="connsiteX1" fmla="*/ 330993 w 330993"/>
                <a:gd name="connsiteY1" fmla="*/ 0 h 692943"/>
                <a:gd name="connsiteX2" fmla="*/ 0 w 330993"/>
                <a:gd name="connsiteY2" fmla="*/ 692943 h 692943"/>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65945 w 396938"/>
                <a:gd name="connsiteY0" fmla="*/ 692943 h 720685"/>
                <a:gd name="connsiteX1" fmla="*/ 396938 w 396938"/>
                <a:gd name="connsiteY1" fmla="*/ 0 h 720685"/>
                <a:gd name="connsiteX2" fmla="*/ 65945 w 396938"/>
                <a:gd name="connsiteY2" fmla="*/ 692943 h 720685"/>
                <a:gd name="connsiteX0" fmla="*/ 65945 w 396938"/>
                <a:gd name="connsiteY0" fmla="*/ 692943 h 720685"/>
                <a:gd name="connsiteX1" fmla="*/ 396938 w 396938"/>
                <a:gd name="connsiteY1" fmla="*/ 0 h 720685"/>
                <a:gd name="connsiteX2" fmla="*/ 65945 w 396938"/>
                <a:gd name="connsiteY2" fmla="*/ 692943 h 720685"/>
                <a:gd name="connsiteX0" fmla="*/ 43620 w 374613"/>
                <a:gd name="connsiteY0" fmla="*/ 692943 h 730225"/>
                <a:gd name="connsiteX1" fmla="*/ 374613 w 374613"/>
                <a:gd name="connsiteY1" fmla="*/ 0 h 730225"/>
                <a:gd name="connsiteX2" fmla="*/ 43620 w 374613"/>
                <a:gd name="connsiteY2" fmla="*/ 692943 h 730225"/>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Lst>
              <a:ahLst/>
              <a:cxnLst>
                <a:cxn ang="0">
                  <a:pos x="connsiteX0" y="connsiteY0"/>
                </a:cxn>
                <a:cxn ang="0">
                  <a:pos x="connsiteX1" y="connsiteY1"/>
                </a:cxn>
                <a:cxn ang="0">
                  <a:pos x="connsiteX2" y="connsiteY2"/>
                </a:cxn>
              </a:cxnLst>
              <a:rect l="l" t="t" r="r" b="b"/>
              <a:pathLst>
                <a:path w="330993" h="692943">
                  <a:moveTo>
                    <a:pt x="0" y="692943"/>
                  </a:moveTo>
                  <a:cubicBezTo>
                    <a:pt x="87313" y="526255"/>
                    <a:pt x="211137" y="400050"/>
                    <a:pt x="330993" y="0"/>
                  </a:cubicBezTo>
                  <a:cubicBezTo>
                    <a:pt x="301625" y="254793"/>
                    <a:pt x="162719" y="504825"/>
                    <a:pt x="0" y="692943"/>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0E435CA7-E872-5010-D926-BFD7BD80B935}"/>
                </a:ext>
              </a:extLst>
            </p:cNvPr>
            <p:cNvSpPr/>
            <p:nvPr/>
          </p:nvSpPr>
          <p:spPr>
            <a:xfrm rot="19635633" flipH="1">
              <a:off x="4704600" y="2930381"/>
              <a:ext cx="1679844" cy="1218169"/>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23" name="Group 22">
              <a:extLst>
                <a:ext uri="{FF2B5EF4-FFF2-40B4-BE49-F238E27FC236}">
                  <a16:creationId xmlns:a16="http://schemas.microsoft.com/office/drawing/2014/main" id="{50F091C1-F02C-8147-5B4F-D761A0F63D6C}"/>
                </a:ext>
              </a:extLst>
            </p:cNvPr>
            <p:cNvGrpSpPr/>
            <p:nvPr/>
          </p:nvGrpSpPr>
          <p:grpSpPr>
            <a:xfrm>
              <a:off x="2238956" y="5692599"/>
              <a:ext cx="333729" cy="1073057"/>
              <a:chOff x="606929" y="8546302"/>
              <a:chExt cx="333729" cy="1073057"/>
            </a:xfrm>
          </p:grpSpPr>
          <p:sp>
            <p:nvSpPr>
              <p:cNvPr id="40" name="Freeform: Shape 39">
                <a:extLst>
                  <a:ext uri="{FF2B5EF4-FFF2-40B4-BE49-F238E27FC236}">
                    <a16:creationId xmlns:a16="http://schemas.microsoft.com/office/drawing/2014/main" id="{FD298DF1-8246-256D-AF61-B84F47E00367}"/>
                  </a:ext>
                </a:extLst>
              </p:cNvPr>
              <p:cNvSpPr/>
              <p:nvPr/>
            </p:nvSpPr>
            <p:spPr>
              <a:xfrm>
                <a:off x="606929" y="8546302"/>
                <a:ext cx="116587" cy="1073057"/>
              </a:xfrm>
              <a:custGeom>
                <a:avLst/>
                <a:gdLst>
                  <a:gd name="connsiteX0" fmla="*/ 76200 w 100013"/>
                  <a:gd name="connsiteY0" fmla="*/ 0 h 1097756"/>
                  <a:gd name="connsiteX1" fmla="*/ 100013 w 100013"/>
                  <a:gd name="connsiteY1" fmla="*/ 1073944 h 1097756"/>
                  <a:gd name="connsiteX2" fmla="*/ 0 w 100013"/>
                  <a:gd name="connsiteY2" fmla="*/ 1097756 h 1097756"/>
                  <a:gd name="connsiteX3" fmla="*/ 80963 w 100013"/>
                  <a:gd name="connsiteY3" fmla="*/ 1090613 h 1097756"/>
                  <a:gd name="connsiteX4" fmla="*/ 76200 w 100013"/>
                  <a:gd name="connsiteY4" fmla="*/ 0 h 1097756"/>
                  <a:gd name="connsiteX0" fmla="*/ 85725 w 109538"/>
                  <a:gd name="connsiteY0" fmla="*/ 0 h 1090613"/>
                  <a:gd name="connsiteX1" fmla="*/ 109538 w 109538"/>
                  <a:gd name="connsiteY1" fmla="*/ 1073944 h 1090613"/>
                  <a:gd name="connsiteX2" fmla="*/ 0 w 109538"/>
                  <a:gd name="connsiteY2" fmla="*/ 1038225 h 1090613"/>
                  <a:gd name="connsiteX3" fmla="*/ 90488 w 109538"/>
                  <a:gd name="connsiteY3" fmla="*/ 1090613 h 1090613"/>
                  <a:gd name="connsiteX4" fmla="*/ 85725 w 109538"/>
                  <a:gd name="connsiteY4" fmla="*/ 0 h 1090613"/>
                  <a:gd name="connsiteX0" fmla="*/ 85725 w 109538"/>
                  <a:gd name="connsiteY0" fmla="*/ 0 h 1073944"/>
                  <a:gd name="connsiteX1" fmla="*/ 109538 w 109538"/>
                  <a:gd name="connsiteY1" fmla="*/ 1073944 h 1073944"/>
                  <a:gd name="connsiteX2" fmla="*/ 0 w 109538"/>
                  <a:gd name="connsiteY2" fmla="*/ 1038225 h 1073944"/>
                  <a:gd name="connsiteX3" fmla="*/ 73819 w 109538"/>
                  <a:gd name="connsiteY3" fmla="*/ 1012032 h 1073944"/>
                  <a:gd name="connsiteX4" fmla="*/ 85725 w 109538"/>
                  <a:gd name="connsiteY4" fmla="*/ 0 h 1073944"/>
                  <a:gd name="connsiteX0" fmla="*/ 85725 w 85842"/>
                  <a:gd name="connsiteY0" fmla="*/ 0 h 1038225"/>
                  <a:gd name="connsiteX1" fmla="*/ 85726 w 85842"/>
                  <a:gd name="connsiteY1" fmla="*/ 973932 h 1038225"/>
                  <a:gd name="connsiteX2" fmla="*/ 0 w 85842"/>
                  <a:gd name="connsiteY2" fmla="*/ 1038225 h 1038225"/>
                  <a:gd name="connsiteX3" fmla="*/ 73819 w 85842"/>
                  <a:gd name="connsiteY3" fmla="*/ 1012032 h 1038225"/>
                  <a:gd name="connsiteX4" fmla="*/ 85725 w 85842"/>
                  <a:gd name="connsiteY4" fmla="*/ 0 h 1038225"/>
                  <a:gd name="connsiteX0" fmla="*/ 85725 w 100014"/>
                  <a:gd name="connsiteY0" fmla="*/ 0 h 1045370"/>
                  <a:gd name="connsiteX1" fmla="*/ 100014 w 100014"/>
                  <a:gd name="connsiteY1" fmla="*/ 1045370 h 1045370"/>
                  <a:gd name="connsiteX2" fmla="*/ 0 w 100014"/>
                  <a:gd name="connsiteY2" fmla="*/ 1038225 h 1045370"/>
                  <a:gd name="connsiteX3" fmla="*/ 73819 w 100014"/>
                  <a:gd name="connsiteY3" fmla="*/ 1012032 h 1045370"/>
                  <a:gd name="connsiteX4" fmla="*/ 85725 w 100014"/>
                  <a:gd name="connsiteY4" fmla="*/ 0 h 1045370"/>
                  <a:gd name="connsiteX0" fmla="*/ 85725 w 100014"/>
                  <a:gd name="connsiteY0" fmla="*/ 0 h 1054785"/>
                  <a:gd name="connsiteX1" fmla="*/ 100014 w 100014"/>
                  <a:gd name="connsiteY1" fmla="*/ 1045370 h 1054785"/>
                  <a:gd name="connsiteX2" fmla="*/ 0 w 100014"/>
                  <a:gd name="connsiteY2" fmla="*/ 1038225 h 1054785"/>
                  <a:gd name="connsiteX3" fmla="*/ 73819 w 100014"/>
                  <a:gd name="connsiteY3" fmla="*/ 1012032 h 1054785"/>
                  <a:gd name="connsiteX4" fmla="*/ 85725 w 100014"/>
                  <a:gd name="connsiteY4" fmla="*/ 0 h 1054785"/>
                  <a:gd name="connsiteX0" fmla="*/ 95250 w 109539"/>
                  <a:gd name="connsiteY0" fmla="*/ 0 h 1055867"/>
                  <a:gd name="connsiteX1" fmla="*/ 109539 w 109539"/>
                  <a:gd name="connsiteY1" fmla="*/ 1045370 h 1055867"/>
                  <a:gd name="connsiteX2" fmla="*/ 0 w 109539"/>
                  <a:gd name="connsiteY2" fmla="*/ 1042988 h 1055867"/>
                  <a:gd name="connsiteX3" fmla="*/ 83344 w 109539"/>
                  <a:gd name="connsiteY3" fmla="*/ 1012032 h 1055867"/>
                  <a:gd name="connsiteX4" fmla="*/ 95250 w 109539"/>
                  <a:gd name="connsiteY4" fmla="*/ 0 h 1055867"/>
                  <a:gd name="connsiteX0" fmla="*/ 95250 w 109539"/>
                  <a:gd name="connsiteY0" fmla="*/ 0 h 1062082"/>
                  <a:gd name="connsiteX1" fmla="*/ 109539 w 109539"/>
                  <a:gd name="connsiteY1" fmla="*/ 1045370 h 1062082"/>
                  <a:gd name="connsiteX2" fmla="*/ 0 w 109539"/>
                  <a:gd name="connsiteY2" fmla="*/ 1042988 h 1062082"/>
                  <a:gd name="connsiteX3" fmla="*/ 83344 w 109539"/>
                  <a:gd name="connsiteY3" fmla="*/ 1012032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11920"/>
                  <a:gd name="connsiteY0" fmla="*/ 0 h 1059701"/>
                  <a:gd name="connsiteX1" fmla="*/ 111920 w 111920"/>
                  <a:gd name="connsiteY1" fmla="*/ 1040607 h 1059701"/>
                  <a:gd name="connsiteX2" fmla="*/ 0 w 111920"/>
                  <a:gd name="connsiteY2" fmla="*/ 1042988 h 1059701"/>
                  <a:gd name="connsiteX3" fmla="*/ 95250 w 111920"/>
                  <a:gd name="connsiteY3" fmla="*/ 1028700 h 1059701"/>
                  <a:gd name="connsiteX4" fmla="*/ 95250 w 111920"/>
                  <a:gd name="connsiteY4" fmla="*/ 0 h 1059701"/>
                  <a:gd name="connsiteX0" fmla="*/ 95250 w 114005"/>
                  <a:gd name="connsiteY0" fmla="*/ 0 h 1059701"/>
                  <a:gd name="connsiteX1" fmla="*/ 111920 w 114005"/>
                  <a:gd name="connsiteY1" fmla="*/ 1040607 h 1059701"/>
                  <a:gd name="connsiteX2" fmla="*/ 0 w 114005"/>
                  <a:gd name="connsiteY2" fmla="*/ 1042988 h 1059701"/>
                  <a:gd name="connsiteX3" fmla="*/ 95250 w 114005"/>
                  <a:gd name="connsiteY3" fmla="*/ 1028700 h 1059701"/>
                  <a:gd name="connsiteX4" fmla="*/ 95250 w 114005"/>
                  <a:gd name="connsiteY4" fmla="*/ 0 h 1059701"/>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9537 w 116587"/>
                  <a:gd name="connsiteY3" fmla="*/ 1028700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97631 w 116587"/>
                  <a:gd name="connsiteY3" fmla="*/ 1031081 h 1073792"/>
                  <a:gd name="connsiteX4" fmla="*/ 95250 w 116587"/>
                  <a:gd name="connsiteY4" fmla="*/ 0 h 1073792"/>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100012 w 116587"/>
                  <a:gd name="connsiteY3" fmla="*/ 1031081 h 1073057"/>
                  <a:gd name="connsiteX4" fmla="*/ 95250 w 116587"/>
                  <a:gd name="connsiteY4" fmla="*/ 0 h 107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87" h="1073057">
                    <a:moveTo>
                      <a:pt x="95250" y="0"/>
                    </a:moveTo>
                    <a:cubicBezTo>
                      <a:pt x="95250" y="324644"/>
                      <a:pt x="128589" y="715963"/>
                      <a:pt x="111920" y="1040607"/>
                    </a:cubicBezTo>
                    <a:cubicBezTo>
                      <a:pt x="97631" y="1069181"/>
                      <a:pt x="42864" y="1095376"/>
                      <a:pt x="0" y="1042988"/>
                    </a:cubicBezTo>
                    <a:cubicBezTo>
                      <a:pt x="50800" y="1064419"/>
                      <a:pt x="77787" y="1045369"/>
                      <a:pt x="100012" y="1031081"/>
                    </a:cubicBezTo>
                    <a:cubicBezTo>
                      <a:pt x="93661" y="669924"/>
                      <a:pt x="96838" y="363538"/>
                      <a:pt x="95250"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6BC488DB-1421-4DBB-4FB7-FA435317FAC1}"/>
                  </a:ext>
                </a:extLst>
              </p:cNvPr>
              <p:cNvSpPr/>
              <p:nvPr/>
            </p:nvSpPr>
            <p:spPr>
              <a:xfrm>
                <a:off x="833501" y="8593927"/>
                <a:ext cx="107157" cy="661987"/>
              </a:xfrm>
              <a:custGeom>
                <a:avLst/>
                <a:gdLst>
                  <a:gd name="connsiteX0" fmla="*/ 0 w 100012"/>
                  <a:gd name="connsiteY0" fmla="*/ 0 h 650081"/>
                  <a:gd name="connsiteX1" fmla="*/ 100012 w 100012"/>
                  <a:gd name="connsiteY1" fmla="*/ 650081 h 650081"/>
                  <a:gd name="connsiteX2" fmla="*/ 0 w 100012"/>
                  <a:gd name="connsiteY2" fmla="*/ 0 h 650081"/>
                  <a:gd name="connsiteX0" fmla="*/ 0 w 100238"/>
                  <a:gd name="connsiteY0" fmla="*/ 0 h 693694"/>
                  <a:gd name="connsiteX1" fmla="*/ 100012 w 100238"/>
                  <a:gd name="connsiteY1" fmla="*/ 650081 h 693694"/>
                  <a:gd name="connsiteX2" fmla="*/ 0 w 100238"/>
                  <a:gd name="connsiteY2" fmla="*/ 0 h 693694"/>
                  <a:gd name="connsiteX0" fmla="*/ 0 w 103330"/>
                  <a:gd name="connsiteY0" fmla="*/ 0 h 693694"/>
                  <a:gd name="connsiteX1" fmla="*/ 100012 w 103330"/>
                  <a:gd name="connsiteY1" fmla="*/ 650081 h 693694"/>
                  <a:gd name="connsiteX2" fmla="*/ 0 w 103330"/>
                  <a:gd name="connsiteY2" fmla="*/ 0 h 693694"/>
                  <a:gd name="connsiteX0" fmla="*/ 10654 w 114476"/>
                  <a:gd name="connsiteY0" fmla="*/ 45096 h 739030"/>
                  <a:gd name="connsiteX1" fmla="*/ 110666 w 114476"/>
                  <a:gd name="connsiteY1" fmla="*/ 695177 h 739030"/>
                  <a:gd name="connsiteX2" fmla="*/ 10654 w 114476"/>
                  <a:gd name="connsiteY2" fmla="*/ 45096 h 739030"/>
                  <a:gd name="connsiteX0" fmla="*/ 6719 w 122701"/>
                  <a:gd name="connsiteY0" fmla="*/ 37374 h 689653"/>
                  <a:gd name="connsiteX1" fmla="*/ 106731 w 122701"/>
                  <a:gd name="connsiteY1" fmla="*/ 687455 h 689653"/>
                  <a:gd name="connsiteX2" fmla="*/ 6719 w 122701"/>
                  <a:gd name="connsiteY2" fmla="*/ 37374 h 689653"/>
                  <a:gd name="connsiteX0" fmla="*/ 12740 w 112752"/>
                  <a:gd name="connsiteY0" fmla="*/ 51374 h 703653"/>
                  <a:gd name="connsiteX1" fmla="*/ 112752 w 112752"/>
                  <a:gd name="connsiteY1" fmla="*/ 701455 h 703653"/>
                  <a:gd name="connsiteX2" fmla="*/ 12740 w 112752"/>
                  <a:gd name="connsiteY2" fmla="*/ 51374 h 703653"/>
                  <a:gd name="connsiteX0" fmla="*/ 12740 w 112752"/>
                  <a:gd name="connsiteY0" fmla="*/ 51374 h 703653"/>
                  <a:gd name="connsiteX1" fmla="*/ 112752 w 112752"/>
                  <a:gd name="connsiteY1" fmla="*/ 701455 h 703653"/>
                  <a:gd name="connsiteX2" fmla="*/ 12740 w 112752"/>
                  <a:gd name="connsiteY2" fmla="*/ 51374 h 703653"/>
                  <a:gd name="connsiteX0" fmla="*/ 25799 w 125811"/>
                  <a:gd name="connsiteY0" fmla="*/ 0 h 652279"/>
                  <a:gd name="connsiteX1" fmla="*/ 125811 w 125811"/>
                  <a:gd name="connsiteY1" fmla="*/ 650081 h 652279"/>
                  <a:gd name="connsiteX2" fmla="*/ 25799 w 125811"/>
                  <a:gd name="connsiteY2" fmla="*/ 0 h 652279"/>
                  <a:gd name="connsiteX0" fmla="*/ 0 w 151512"/>
                  <a:gd name="connsiteY0" fmla="*/ 0 h 652279"/>
                  <a:gd name="connsiteX1" fmla="*/ 100012 w 151512"/>
                  <a:gd name="connsiteY1" fmla="*/ 650081 h 652279"/>
                  <a:gd name="connsiteX2" fmla="*/ 0 w 151512"/>
                  <a:gd name="connsiteY2" fmla="*/ 0 h 652279"/>
                  <a:gd name="connsiteX0" fmla="*/ 19264 w 170776"/>
                  <a:gd name="connsiteY0" fmla="*/ 0 h 652300"/>
                  <a:gd name="connsiteX1" fmla="*/ 119276 w 170776"/>
                  <a:gd name="connsiteY1" fmla="*/ 650081 h 652300"/>
                  <a:gd name="connsiteX2" fmla="*/ 19264 w 170776"/>
                  <a:gd name="connsiteY2" fmla="*/ 0 h 652300"/>
                  <a:gd name="connsiteX0" fmla="*/ 19264 w 220183"/>
                  <a:gd name="connsiteY0" fmla="*/ 0 h 652300"/>
                  <a:gd name="connsiteX1" fmla="*/ 119276 w 220183"/>
                  <a:gd name="connsiteY1" fmla="*/ 650081 h 652300"/>
                  <a:gd name="connsiteX2" fmla="*/ 19264 w 220183"/>
                  <a:gd name="connsiteY2" fmla="*/ 0 h 652300"/>
                  <a:gd name="connsiteX0" fmla="*/ 24763 w 225682"/>
                  <a:gd name="connsiteY0" fmla="*/ 0 h 650081"/>
                  <a:gd name="connsiteX1" fmla="*/ 124775 w 225682"/>
                  <a:gd name="connsiteY1" fmla="*/ 650081 h 650081"/>
                  <a:gd name="connsiteX2" fmla="*/ 24763 w 225682"/>
                  <a:gd name="connsiteY2" fmla="*/ 0 h 650081"/>
                  <a:gd name="connsiteX0" fmla="*/ 24763 w 180325"/>
                  <a:gd name="connsiteY0" fmla="*/ 0 h 650081"/>
                  <a:gd name="connsiteX1" fmla="*/ 124775 w 180325"/>
                  <a:gd name="connsiteY1" fmla="*/ 650081 h 650081"/>
                  <a:gd name="connsiteX2" fmla="*/ 24763 w 180325"/>
                  <a:gd name="connsiteY2" fmla="*/ 0 h 650081"/>
                  <a:gd name="connsiteX0" fmla="*/ 24763 w 189603"/>
                  <a:gd name="connsiteY0" fmla="*/ 0 h 650081"/>
                  <a:gd name="connsiteX1" fmla="*/ 124775 w 189603"/>
                  <a:gd name="connsiteY1" fmla="*/ 650081 h 650081"/>
                  <a:gd name="connsiteX2" fmla="*/ 24763 w 189603"/>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4144 w 104156"/>
                  <a:gd name="connsiteY0" fmla="*/ 0 h 650081"/>
                  <a:gd name="connsiteX1" fmla="*/ 104156 w 104156"/>
                  <a:gd name="connsiteY1" fmla="*/ 650081 h 650081"/>
                  <a:gd name="connsiteX2" fmla="*/ 4144 w 104156"/>
                  <a:gd name="connsiteY2" fmla="*/ 0 h 650081"/>
                  <a:gd name="connsiteX0" fmla="*/ 3258 w 110414"/>
                  <a:gd name="connsiteY0" fmla="*/ 0 h 661987"/>
                  <a:gd name="connsiteX1" fmla="*/ 110414 w 110414"/>
                  <a:gd name="connsiteY1" fmla="*/ 661987 h 661987"/>
                  <a:gd name="connsiteX2" fmla="*/ 3258 w 110414"/>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Lst>
                <a:ahLst/>
                <a:cxnLst>
                  <a:cxn ang="0">
                    <a:pos x="connsiteX0" y="connsiteY0"/>
                  </a:cxn>
                  <a:cxn ang="0">
                    <a:pos x="connsiteX1" y="connsiteY1"/>
                  </a:cxn>
                  <a:cxn ang="0">
                    <a:pos x="connsiteX2" y="connsiteY2"/>
                  </a:cxn>
                </a:cxnLst>
                <a:rect l="l" t="t" r="r" b="b"/>
                <a:pathLst>
                  <a:path w="107157" h="661987">
                    <a:moveTo>
                      <a:pt x="1" y="0"/>
                    </a:moveTo>
                    <a:cubicBezTo>
                      <a:pt x="23816" y="169069"/>
                      <a:pt x="102395" y="553639"/>
                      <a:pt x="107157" y="661987"/>
                    </a:cubicBezTo>
                    <a:cubicBezTo>
                      <a:pt x="59529" y="481012"/>
                      <a:pt x="0" y="111919"/>
                      <a:pt x="1"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24" name="Group 23">
              <a:extLst>
                <a:ext uri="{FF2B5EF4-FFF2-40B4-BE49-F238E27FC236}">
                  <a16:creationId xmlns:a16="http://schemas.microsoft.com/office/drawing/2014/main" id="{340E0C05-82EA-013A-E8F2-0FC8200D9E9B}"/>
                </a:ext>
              </a:extLst>
            </p:cNvPr>
            <p:cNvGrpSpPr/>
            <p:nvPr/>
          </p:nvGrpSpPr>
          <p:grpSpPr>
            <a:xfrm flipH="1">
              <a:off x="3587396" y="7431580"/>
              <a:ext cx="1635919" cy="2019994"/>
              <a:chOff x="4467581" y="8456186"/>
              <a:chExt cx="1635919" cy="2019994"/>
            </a:xfrm>
          </p:grpSpPr>
          <p:sp>
            <p:nvSpPr>
              <p:cNvPr id="38" name="Freeform: Shape 37">
                <a:extLst>
                  <a:ext uri="{FF2B5EF4-FFF2-40B4-BE49-F238E27FC236}">
                    <a16:creationId xmlns:a16="http://schemas.microsoft.com/office/drawing/2014/main" id="{BD2A0424-592F-63A9-45B6-11BC979C3288}"/>
                  </a:ext>
                </a:extLst>
              </p:cNvPr>
              <p:cNvSpPr/>
              <p:nvPr/>
            </p:nvSpPr>
            <p:spPr>
              <a:xfrm>
                <a:off x="4467581" y="8456186"/>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8602A4AD-19E9-8389-96F5-83F512C3A614}"/>
                  </a:ext>
                </a:extLst>
              </p:cNvPr>
              <p:cNvSpPr/>
              <p:nvPr/>
            </p:nvSpPr>
            <p:spPr>
              <a:xfrm>
                <a:off x="5183496" y="8456186"/>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26" name="Group 25">
              <a:extLst>
                <a:ext uri="{FF2B5EF4-FFF2-40B4-BE49-F238E27FC236}">
                  <a16:creationId xmlns:a16="http://schemas.microsoft.com/office/drawing/2014/main" id="{C94AF385-A41D-AB4F-E8D1-4502F8A5341C}"/>
                </a:ext>
              </a:extLst>
            </p:cNvPr>
            <p:cNvGrpSpPr/>
            <p:nvPr/>
          </p:nvGrpSpPr>
          <p:grpSpPr>
            <a:xfrm>
              <a:off x="1203671" y="7379860"/>
              <a:ext cx="1640099" cy="2019994"/>
              <a:chOff x="1203671" y="7379860"/>
              <a:chExt cx="1640099" cy="2019994"/>
            </a:xfrm>
          </p:grpSpPr>
          <p:sp>
            <p:nvSpPr>
              <p:cNvPr id="36" name="Freeform: Shape 35">
                <a:extLst>
                  <a:ext uri="{FF2B5EF4-FFF2-40B4-BE49-F238E27FC236}">
                    <a16:creationId xmlns:a16="http://schemas.microsoft.com/office/drawing/2014/main" id="{018FBBC6-703E-6B71-20A0-3F4BAC49CF87}"/>
                  </a:ext>
                </a:extLst>
              </p:cNvPr>
              <p:cNvSpPr/>
              <p:nvPr/>
            </p:nvSpPr>
            <p:spPr>
              <a:xfrm>
                <a:off x="1203671" y="7379860"/>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2B93AAB0-0B78-C79C-557F-91D74294B29F}"/>
                  </a:ext>
                </a:extLst>
              </p:cNvPr>
              <p:cNvSpPr/>
              <p:nvPr/>
            </p:nvSpPr>
            <p:spPr>
              <a:xfrm>
                <a:off x="1929110" y="7379860"/>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28" name="Group 27">
              <a:extLst>
                <a:ext uri="{FF2B5EF4-FFF2-40B4-BE49-F238E27FC236}">
                  <a16:creationId xmlns:a16="http://schemas.microsoft.com/office/drawing/2014/main" id="{59F77A45-8C8E-8515-5949-DD8E20A1420C}"/>
                </a:ext>
              </a:extLst>
            </p:cNvPr>
            <p:cNvGrpSpPr/>
            <p:nvPr/>
          </p:nvGrpSpPr>
          <p:grpSpPr>
            <a:xfrm>
              <a:off x="2350672" y="4918465"/>
              <a:ext cx="2151787" cy="805645"/>
              <a:chOff x="1957457" y="4114024"/>
              <a:chExt cx="2151787" cy="805645"/>
            </a:xfrm>
          </p:grpSpPr>
          <p:sp>
            <p:nvSpPr>
              <p:cNvPr id="30" name="Freeform: Shape 29">
                <a:extLst>
                  <a:ext uri="{FF2B5EF4-FFF2-40B4-BE49-F238E27FC236}">
                    <a16:creationId xmlns:a16="http://schemas.microsoft.com/office/drawing/2014/main" id="{4BC2B59A-AEF6-2FC0-6EFB-9A14BD7A4D4D}"/>
                  </a:ext>
                </a:extLst>
              </p:cNvPr>
              <p:cNvSpPr/>
              <p:nvPr/>
            </p:nvSpPr>
            <p:spPr>
              <a:xfrm>
                <a:off x="1957457" y="4114024"/>
                <a:ext cx="2151787" cy="746270"/>
              </a:xfrm>
              <a:custGeom>
                <a:avLst/>
                <a:gdLst>
                  <a:gd name="connsiteX0" fmla="*/ 57150 w 2082800"/>
                  <a:gd name="connsiteY0" fmla="*/ 0 h 736600"/>
                  <a:gd name="connsiteX1" fmla="*/ 2082800 w 2082800"/>
                  <a:gd name="connsiteY1" fmla="*/ 241300 h 736600"/>
                  <a:gd name="connsiteX2" fmla="*/ 2012950 w 2082800"/>
                  <a:gd name="connsiteY2" fmla="*/ 736600 h 736600"/>
                  <a:gd name="connsiteX3" fmla="*/ 0 w 2082800"/>
                  <a:gd name="connsiteY3" fmla="*/ 438150 h 736600"/>
                  <a:gd name="connsiteX4" fmla="*/ 57150 w 2082800"/>
                  <a:gd name="connsiteY4" fmla="*/ 0 h 736600"/>
                  <a:gd name="connsiteX0" fmla="*/ 57150 w 2082800"/>
                  <a:gd name="connsiteY0" fmla="*/ 0 h 677069"/>
                  <a:gd name="connsiteX1" fmla="*/ 2082800 w 2082800"/>
                  <a:gd name="connsiteY1" fmla="*/ 241300 h 677069"/>
                  <a:gd name="connsiteX2" fmla="*/ 2067718 w 2082800"/>
                  <a:gd name="connsiteY2" fmla="*/ 677069 h 677069"/>
                  <a:gd name="connsiteX3" fmla="*/ 0 w 2082800"/>
                  <a:gd name="connsiteY3" fmla="*/ 438150 h 677069"/>
                  <a:gd name="connsiteX4" fmla="*/ 57150 w 2082800"/>
                  <a:gd name="connsiteY4" fmla="*/ 0 h 677069"/>
                  <a:gd name="connsiteX0" fmla="*/ 57150 w 2082800"/>
                  <a:gd name="connsiteY0" fmla="*/ 0 h 728055"/>
                  <a:gd name="connsiteX1" fmla="*/ 2082800 w 2082800"/>
                  <a:gd name="connsiteY1" fmla="*/ 241300 h 728055"/>
                  <a:gd name="connsiteX2" fmla="*/ 2067718 w 2082800"/>
                  <a:gd name="connsiteY2" fmla="*/ 677069 h 728055"/>
                  <a:gd name="connsiteX3" fmla="*/ 0 w 2082800"/>
                  <a:gd name="connsiteY3" fmla="*/ 438150 h 728055"/>
                  <a:gd name="connsiteX4" fmla="*/ 57150 w 2082800"/>
                  <a:gd name="connsiteY4" fmla="*/ 0 h 728055"/>
                  <a:gd name="connsiteX0" fmla="*/ 78581 w 2104231"/>
                  <a:gd name="connsiteY0" fmla="*/ 0 h 719314"/>
                  <a:gd name="connsiteX1" fmla="*/ 2104231 w 2104231"/>
                  <a:gd name="connsiteY1" fmla="*/ 241300 h 719314"/>
                  <a:gd name="connsiteX2" fmla="*/ 2089149 w 2104231"/>
                  <a:gd name="connsiteY2" fmla="*/ 677069 h 719314"/>
                  <a:gd name="connsiteX3" fmla="*/ 0 w 2104231"/>
                  <a:gd name="connsiteY3" fmla="*/ 340519 h 719314"/>
                  <a:gd name="connsiteX4" fmla="*/ 78581 w 2104231"/>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260756"/>
                  <a:gd name="connsiteY0" fmla="*/ 234 h 719548"/>
                  <a:gd name="connsiteX1" fmla="*/ 2093119 w 2260756"/>
                  <a:gd name="connsiteY1" fmla="*/ 233598 h 719548"/>
                  <a:gd name="connsiteX2" fmla="*/ 2144712 w 2260756"/>
                  <a:gd name="connsiteY2" fmla="*/ 274871 h 719548"/>
                  <a:gd name="connsiteX3" fmla="*/ 2089149 w 2260756"/>
                  <a:gd name="connsiteY3" fmla="*/ 677303 h 719548"/>
                  <a:gd name="connsiteX4" fmla="*/ 0 w 2260756"/>
                  <a:gd name="connsiteY4" fmla="*/ 340753 h 719548"/>
                  <a:gd name="connsiteX5" fmla="*/ 78581 w 2260756"/>
                  <a:gd name="connsiteY5" fmla="*/ 234 h 719548"/>
                  <a:gd name="connsiteX0" fmla="*/ 78581 w 2260756"/>
                  <a:gd name="connsiteY0" fmla="*/ 124 h 719438"/>
                  <a:gd name="connsiteX1" fmla="*/ 2093119 w 2260756"/>
                  <a:gd name="connsiteY1" fmla="*/ 233488 h 719438"/>
                  <a:gd name="connsiteX2" fmla="*/ 2144712 w 2260756"/>
                  <a:gd name="connsiteY2" fmla="*/ 274761 h 719438"/>
                  <a:gd name="connsiteX3" fmla="*/ 2089149 w 2260756"/>
                  <a:gd name="connsiteY3" fmla="*/ 677193 h 719438"/>
                  <a:gd name="connsiteX4" fmla="*/ 0 w 2260756"/>
                  <a:gd name="connsiteY4" fmla="*/ 340643 h 719438"/>
                  <a:gd name="connsiteX5" fmla="*/ 78581 w 2260756"/>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6 h 719440"/>
                  <a:gd name="connsiteX1" fmla="*/ 2081213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93119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83594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81 h 719395"/>
                  <a:gd name="connsiteX1" fmla="*/ 2083594 w 2144712"/>
                  <a:gd name="connsiteY1" fmla="*/ 226302 h 719395"/>
                  <a:gd name="connsiteX2" fmla="*/ 2144712 w 2144712"/>
                  <a:gd name="connsiteY2" fmla="*/ 274718 h 719395"/>
                  <a:gd name="connsiteX3" fmla="*/ 2089149 w 2144712"/>
                  <a:gd name="connsiteY3" fmla="*/ 677150 h 719395"/>
                  <a:gd name="connsiteX4" fmla="*/ 0 w 2144712"/>
                  <a:gd name="connsiteY4" fmla="*/ 340600 h 719395"/>
                  <a:gd name="connsiteX5" fmla="*/ 78581 w 2144712"/>
                  <a:gd name="connsiteY5" fmla="*/ 81 h 719395"/>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9127 w 2075258"/>
                  <a:gd name="connsiteY0" fmla="*/ 0 h 714865"/>
                  <a:gd name="connsiteX1" fmla="*/ 1185465 w 2075258"/>
                  <a:gd name="connsiteY1" fmla="*/ 297657 h 714865"/>
                  <a:gd name="connsiteX2" fmla="*/ 2014140 w 2075258"/>
                  <a:gd name="connsiteY2" fmla="*/ 226221 h 714865"/>
                  <a:gd name="connsiteX3" fmla="*/ 2075258 w 2075258"/>
                  <a:gd name="connsiteY3" fmla="*/ 274637 h 714865"/>
                  <a:gd name="connsiteX4" fmla="*/ 2019695 w 2075258"/>
                  <a:gd name="connsiteY4" fmla="*/ 677069 h 714865"/>
                  <a:gd name="connsiteX5" fmla="*/ 156765 w 2075258"/>
                  <a:gd name="connsiteY5" fmla="*/ 273844 h 714865"/>
                  <a:gd name="connsiteX6" fmla="*/ 9127 w 2075258"/>
                  <a:gd name="connsiteY6" fmla="*/ 0 h 714865"/>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46194"/>
                  <a:gd name="connsiteX1" fmla="*/ 1250157 w 2139950"/>
                  <a:gd name="connsiteY1" fmla="*/ 297657 h 746194"/>
                  <a:gd name="connsiteX2" fmla="*/ 2078832 w 2139950"/>
                  <a:gd name="connsiteY2" fmla="*/ 226221 h 746194"/>
                  <a:gd name="connsiteX3" fmla="*/ 2139950 w 2139950"/>
                  <a:gd name="connsiteY3" fmla="*/ 274637 h 746194"/>
                  <a:gd name="connsiteX4" fmla="*/ 2084387 w 2139950"/>
                  <a:gd name="connsiteY4" fmla="*/ 677069 h 746194"/>
                  <a:gd name="connsiteX5" fmla="*/ 0 w 2139950"/>
                  <a:gd name="connsiteY5" fmla="*/ 311944 h 746194"/>
                  <a:gd name="connsiteX6" fmla="*/ 73819 w 2139950"/>
                  <a:gd name="connsiteY6" fmla="*/ 0 h 746194"/>
                  <a:gd name="connsiteX0" fmla="*/ 73819 w 2139950"/>
                  <a:gd name="connsiteY0" fmla="*/ 0 h 758162"/>
                  <a:gd name="connsiteX1" fmla="*/ 1250157 w 2139950"/>
                  <a:gd name="connsiteY1" fmla="*/ 297657 h 758162"/>
                  <a:gd name="connsiteX2" fmla="*/ 2078832 w 2139950"/>
                  <a:gd name="connsiteY2" fmla="*/ 226221 h 758162"/>
                  <a:gd name="connsiteX3" fmla="*/ 2139950 w 2139950"/>
                  <a:gd name="connsiteY3" fmla="*/ 274637 h 758162"/>
                  <a:gd name="connsiteX4" fmla="*/ 2084387 w 2139950"/>
                  <a:gd name="connsiteY4" fmla="*/ 677069 h 758162"/>
                  <a:gd name="connsiteX5" fmla="*/ 0 w 2139950"/>
                  <a:gd name="connsiteY5" fmla="*/ 311944 h 758162"/>
                  <a:gd name="connsiteX6" fmla="*/ 73819 w 2139950"/>
                  <a:gd name="connsiteY6" fmla="*/ 0 h 758162"/>
                  <a:gd name="connsiteX0" fmla="*/ 73819 w 2139950"/>
                  <a:gd name="connsiteY0" fmla="*/ 0 h 762885"/>
                  <a:gd name="connsiteX1" fmla="*/ 1250157 w 2139950"/>
                  <a:gd name="connsiteY1" fmla="*/ 297657 h 762885"/>
                  <a:gd name="connsiteX2" fmla="*/ 2078832 w 2139950"/>
                  <a:gd name="connsiteY2" fmla="*/ 226221 h 762885"/>
                  <a:gd name="connsiteX3" fmla="*/ 2139950 w 2139950"/>
                  <a:gd name="connsiteY3" fmla="*/ 274637 h 762885"/>
                  <a:gd name="connsiteX4" fmla="*/ 2084387 w 2139950"/>
                  <a:gd name="connsiteY4" fmla="*/ 677069 h 762885"/>
                  <a:gd name="connsiteX5" fmla="*/ 0 w 2139950"/>
                  <a:gd name="connsiteY5" fmla="*/ 311944 h 762885"/>
                  <a:gd name="connsiteX6" fmla="*/ 73819 w 2139950"/>
                  <a:gd name="connsiteY6" fmla="*/ 0 h 762885"/>
                  <a:gd name="connsiteX0" fmla="*/ 73819 w 2139950"/>
                  <a:gd name="connsiteY0" fmla="*/ 0 h 744377"/>
                  <a:gd name="connsiteX1" fmla="*/ 1250157 w 2139950"/>
                  <a:gd name="connsiteY1" fmla="*/ 297657 h 744377"/>
                  <a:gd name="connsiteX2" fmla="*/ 2078832 w 2139950"/>
                  <a:gd name="connsiteY2" fmla="*/ 226221 h 744377"/>
                  <a:gd name="connsiteX3" fmla="*/ 2139950 w 2139950"/>
                  <a:gd name="connsiteY3" fmla="*/ 274637 h 744377"/>
                  <a:gd name="connsiteX4" fmla="*/ 2084387 w 2139950"/>
                  <a:gd name="connsiteY4" fmla="*/ 677069 h 744377"/>
                  <a:gd name="connsiteX5" fmla="*/ 0 w 2139950"/>
                  <a:gd name="connsiteY5" fmla="*/ 311944 h 744377"/>
                  <a:gd name="connsiteX6" fmla="*/ 73819 w 2139950"/>
                  <a:gd name="connsiteY6" fmla="*/ 0 h 744377"/>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04018"/>
                  <a:gd name="connsiteX1" fmla="*/ 1250157 w 2139950"/>
                  <a:gd name="connsiteY1" fmla="*/ 297657 h 704018"/>
                  <a:gd name="connsiteX2" fmla="*/ 2078832 w 2139950"/>
                  <a:gd name="connsiteY2" fmla="*/ 226221 h 704018"/>
                  <a:gd name="connsiteX3" fmla="*/ 2139950 w 2139950"/>
                  <a:gd name="connsiteY3" fmla="*/ 274637 h 704018"/>
                  <a:gd name="connsiteX4" fmla="*/ 2084387 w 2139950"/>
                  <a:gd name="connsiteY4" fmla="*/ 677069 h 704018"/>
                  <a:gd name="connsiteX5" fmla="*/ 0 w 2139950"/>
                  <a:gd name="connsiteY5" fmla="*/ 311944 h 704018"/>
                  <a:gd name="connsiteX6" fmla="*/ 73819 w 2139950"/>
                  <a:gd name="connsiteY6" fmla="*/ 0 h 704018"/>
                  <a:gd name="connsiteX0" fmla="*/ 73819 w 2139950"/>
                  <a:gd name="connsiteY0" fmla="*/ 0 h 728273"/>
                  <a:gd name="connsiteX1" fmla="*/ 1250157 w 2139950"/>
                  <a:gd name="connsiteY1" fmla="*/ 297657 h 728273"/>
                  <a:gd name="connsiteX2" fmla="*/ 2078832 w 2139950"/>
                  <a:gd name="connsiteY2" fmla="*/ 226221 h 728273"/>
                  <a:gd name="connsiteX3" fmla="*/ 2139950 w 2139950"/>
                  <a:gd name="connsiteY3" fmla="*/ 274637 h 728273"/>
                  <a:gd name="connsiteX4" fmla="*/ 2084387 w 2139950"/>
                  <a:gd name="connsiteY4" fmla="*/ 677069 h 728273"/>
                  <a:gd name="connsiteX5" fmla="*/ 0 w 2139950"/>
                  <a:gd name="connsiteY5" fmla="*/ 311944 h 728273"/>
                  <a:gd name="connsiteX6" fmla="*/ 73819 w 2139950"/>
                  <a:gd name="connsiteY6" fmla="*/ 0 h 728273"/>
                  <a:gd name="connsiteX0" fmla="*/ 73819 w 2139950"/>
                  <a:gd name="connsiteY0" fmla="*/ 0 h 738262"/>
                  <a:gd name="connsiteX1" fmla="*/ 1250157 w 2139950"/>
                  <a:gd name="connsiteY1" fmla="*/ 297657 h 738262"/>
                  <a:gd name="connsiteX2" fmla="*/ 2078832 w 2139950"/>
                  <a:gd name="connsiteY2" fmla="*/ 226221 h 738262"/>
                  <a:gd name="connsiteX3" fmla="*/ 2139950 w 2139950"/>
                  <a:gd name="connsiteY3" fmla="*/ 274637 h 738262"/>
                  <a:gd name="connsiteX4" fmla="*/ 2084387 w 2139950"/>
                  <a:gd name="connsiteY4" fmla="*/ 677069 h 738262"/>
                  <a:gd name="connsiteX5" fmla="*/ 0 w 2139950"/>
                  <a:gd name="connsiteY5" fmla="*/ 311944 h 738262"/>
                  <a:gd name="connsiteX6" fmla="*/ 73819 w 2139950"/>
                  <a:gd name="connsiteY6" fmla="*/ 0 h 738262"/>
                  <a:gd name="connsiteX0" fmla="*/ 73819 w 2139950"/>
                  <a:gd name="connsiteY0" fmla="*/ 0 h 743966"/>
                  <a:gd name="connsiteX1" fmla="*/ 1250157 w 2139950"/>
                  <a:gd name="connsiteY1" fmla="*/ 297657 h 743966"/>
                  <a:gd name="connsiteX2" fmla="*/ 2078832 w 2139950"/>
                  <a:gd name="connsiteY2" fmla="*/ 226221 h 743966"/>
                  <a:gd name="connsiteX3" fmla="*/ 2139950 w 2139950"/>
                  <a:gd name="connsiteY3" fmla="*/ 274637 h 743966"/>
                  <a:gd name="connsiteX4" fmla="*/ 2084387 w 2139950"/>
                  <a:gd name="connsiteY4" fmla="*/ 677069 h 743966"/>
                  <a:gd name="connsiteX5" fmla="*/ 0 w 2139950"/>
                  <a:gd name="connsiteY5" fmla="*/ 311944 h 743966"/>
                  <a:gd name="connsiteX6" fmla="*/ 73819 w 2139950"/>
                  <a:gd name="connsiteY6" fmla="*/ 0 h 743966"/>
                  <a:gd name="connsiteX0" fmla="*/ 69056 w 2135187"/>
                  <a:gd name="connsiteY0" fmla="*/ 0 h 763876"/>
                  <a:gd name="connsiteX1" fmla="*/ 1245394 w 2135187"/>
                  <a:gd name="connsiteY1" fmla="*/ 297657 h 763876"/>
                  <a:gd name="connsiteX2" fmla="*/ 2074069 w 2135187"/>
                  <a:gd name="connsiteY2" fmla="*/ 226221 h 763876"/>
                  <a:gd name="connsiteX3" fmla="*/ 2135187 w 2135187"/>
                  <a:gd name="connsiteY3" fmla="*/ 274637 h 763876"/>
                  <a:gd name="connsiteX4" fmla="*/ 2079624 w 2135187"/>
                  <a:gd name="connsiteY4" fmla="*/ 677069 h 763876"/>
                  <a:gd name="connsiteX5" fmla="*/ 0 w 2135187"/>
                  <a:gd name="connsiteY5" fmla="*/ 402432 h 763876"/>
                  <a:gd name="connsiteX6" fmla="*/ 69056 w 2135187"/>
                  <a:gd name="connsiteY6" fmla="*/ 0 h 763876"/>
                  <a:gd name="connsiteX0" fmla="*/ 69056 w 2135187"/>
                  <a:gd name="connsiteY0" fmla="*/ 0 h 746270"/>
                  <a:gd name="connsiteX1" fmla="*/ 1245394 w 2135187"/>
                  <a:gd name="connsiteY1" fmla="*/ 297657 h 746270"/>
                  <a:gd name="connsiteX2" fmla="*/ 2074069 w 2135187"/>
                  <a:gd name="connsiteY2" fmla="*/ 226221 h 746270"/>
                  <a:gd name="connsiteX3" fmla="*/ 2135187 w 2135187"/>
                  <a:gd name="connsiteY3" fmla="*/ 274637 h 746270"/>
                  <a:gd name="connsiteX4" fmla="*/ 2079624 w 2135187"/>
                  <a:gd name="connsiteY4" fmla="*/ 677069 h 746270"/>
                  <a:gd name="connsiteX5" fmla="*/ 0 w 2135187"/>
                  <a:gd name="connsiteY5" fmla="*/ 402432 h 746270"/>
                  <a:gd name="connsiteX6" fmla="*/ 69056 w 2135187"/>
                  <a:gd name="connsiteY6" fmla="*/ 0 h 746270"/>
                  <a:gd name="connsiteX0" fmla="*/ 88914 w 2155045"/>
                  <a:gd name="connsiteY0" fmla="*/ 0 h 746270"/>
                  <a:gd name="connsiteX1" fmla="*/ 1265252 w 2155045"/>
                  <a:gd name="connsiteY1" fmla="*/ 297657 h 746270"/>
                  <a:gd name="connsiteX2" fmla="*/ 2093927 w 2155045"/>
                  <a:gd name="connsiteY2" fmla="*/ 226221 h 746270"/>
                  <a:gd name="connsiteX3" fmla="*/ 2155045 w 2155045"/>
                  <a:gd name="connsiteY3" fmla="*/ 274637 h 746270"/>
                  <a:gd name="connsiteX4" fmla="*/ 2099482 w 2155045"/>
                  <a:gd name="connsiteY4" fmla="*/ 677069 h 746270"/>
                  <a:gd name="connsiteX5" fmla="*/ 19858 w 2155045"/>
                  <a:gd name="connsiteY5" fmla="*/ 402432 h 746270"/>
                  <a:gd name="connsiteX6" fmla="*/ 88914 w 2155045"/>
                  <a:gd name="connsiteY6" fmla="*/ 0 h 746270"/>
                  <a:gd name="connsiteX0" fmla="*/ 82744 w 2148875"/>
                  <a:gd name="connsiteY0" fmla="*/ 0 h 746270"/>
                  <a:gd name="connsiteX1" fmla="*/ 1259082 w 2148875"/>
                  <a:gd name="connsiteY1" fmla="*/ 297657 h 746270"/>
                  <a:gd name="connsiteX2" fmla="*/ 2087757 w 2148875"/>
                  <a:gd name="connsiteY2" fmla="*/ 226221 h 746270"/>
                  <a:gd name="connsiteX3" fmla="*/ 2148875 w 2148875"/>
                  <a:gd name="connsiteY3" fmla="*/ 274637 h 746270"/>
                  <a:gd name="connsiteX4" fmla="*/ 2093312 w 2148875"/>
                  <a:gd name="connsiteY4" fmla="*/ 677069 h 746270"/>
                  <a:gd name="connsiteX5" fmla="*/ 13688 w 2148875"/>
                  <a:gd name="connsiteY5" fmla="*/ 402432 h 746270"/>
                  <a:gd name="connsiteX6" fmla="*/ 82744 w 2148875"/>
                  <a:gd name="connsiteY6" fmla="*/ 0 h 746270"/>
                  <a:gd name="connsiteX0" fmla="*/ 83500 w 2149631"/>
                  <a:gd name="connsiteY0" fmla="*/ 0 h 746270"/>
                  <a:gd name="connsiteX1" fmla="*/ 1259838 w 2149631"/>
                  <a:gd name="connsiteY1" fmla="*/ 297657 h 746270"/>
                  <a:gd name="connsiteX2" fmla="*/ 2088513 w 2149631"/>
                  <a:gd name="connsiteY2" fmla="*/ 226221 h 746270"/>
                  <a:gd name="connsiteX3" fmla="*/ 2149631 w 2149631"/>
                  <a:gd name="connsiteY3" fmla="*/ 274637 h 746270"/>
                  <a:gd name="connsiteX4" fmla="*/ 2094068 w 2149631"/>
                  <a:gd name="connsiteY4" fmla="*/ 677069 h 746270"/>
                  <a:gd name="connsiteX5" fmla="*/ 14444 w 2149631"/>
                  <a:gd name="connsiteY5" fmla="*/ 402432 h 746270"/>
                  <a:gd name="connsiteX6" fmla="*/ 83500 w 2149631"/>
                  <a:gd name="connsiteY6" fmla="*/ 0 h 746270"/>
                  <a:gd name="connsiteX0" fmla="*/ 85656 w 2151787"/>
                  <a:gd name="connsiteY0" fmla="*/ 0 h 746270"/>
                  <a:gd name="connsiteX1" fmla="*/ 1261994 w 2151787"/>
                  <a:gd name="connsiteY1" fmla="*/ 297657 h 746270"/>
                  <a:gd name="connsiteX2" fmla="*/ 2090669 w 2151787"/>
                  <a:gd name="connsiteY2" fmla="*/ 226221 h 746270"/>
                  <a:gd name="connsiteX3" fmla="*/ 2151787 w 2151787"/>
                  <a:gd name="connsiteY3" fmla="*/ 274637 h 746270"/>
                  <a:gd name="connsiteX4" fmla="*/ 2096224 w 2151787"/>
                  <a:gd name="connsiteY4" fmla="*/ 677069 h 746270"/>
                  <a:gd name="connsiteX5" fmla="*/ 16600 w 2151787"/>
                  <a:gd name="connsiteY5" fmla="*/ 402432 h 746270"/>
                  <a:gd name="connsiteX6" fmla="*/ 85656 w 2151787"/>
                  <a:gd name="connsiteY6" fmla="*/ 0 h 74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1787" h="746270">
                    <a:moveTo>
                      <a:pt x="85656" y="0"/>
                    </a:moveTo>
                    <a:cubicBezTo>
                      <a:pt x="313859" y="196453"/>
                      <a:pt x="927825" y="250429"/>
                      <a:pt x="1261994" y="297657"/>
                    </a:cubicBezTo>
                    <a:cubicBezTo>
                      <a:pt x="1669188" y="362745"/>
                      <a:pt x="2157345" y="325439"/>
                      <a:pt x="2090669" y="226221"/>
                    </a:cubicBezTo>
                    <a:cubicBezTo>
                      <a:pt x="2120699" y="233894"/>
                      <a:pt x="2151655" y="210608"/>
                      <a:pt x="2151787" y="274637"/>
                    </a:cubicBezTo>
                    <a:lnTo>
                      <a:pt x="2096224" y="677069"/>
                    </a:lnTo>
                    <a:cubicBezTo>
                      <a:pt x="1892761" y="845079"/>
                      <a:pt x="362939" y="689240"/>
                      <a:pt x="16600" y="402432"/>
                    </a:cubicBezTo>
                    <a:cubicBezTo>
                      <a:pt x="-19119" y="291307"/>
                      <a:pt x="2312" y="87311"/>
                      <a:pt x="85656" y="0"/>
                    </a:cubicBezTo>
                    <a:close/>
                  </a:path>
                </a:pathLst>
              </a:custGeom>
              <a:gradFill flip="none" rotWithShape="1">
                <a:gsLst>
                  <a:gs pos="80000">
                    <a:srgbClr val="FDD107"/>
                  </a:gs>
                  <a:gs pos="100000">
                    <a:srgbClr val="BF3E06"/>
                  </a:gs>
                </a:gsLst>
                <a:lin ang="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C5AEC638-A1F6-4033-8331-FE4975FDA8CD}"/>
                  </a:ext>
                </a:extLst>
              </p:cNvPr>
              <p:cNvSpPr/>
              <p:nvPr/>
            </p:nvSpPr>
            <p:spPr>
              <a:xfrm>
                <a:off x="3033350" y="4380706"/>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 name="Freeform: Shape 32">
                <a:extLst>
                  <a:ext uri="{FF2B5EF4-FFF2-40B4-BE49-F238E27FC236}">
                    <a16:creationId xmlns:a16="http://schemas.microsoft.com/office/drawing/2014/main" id="{57347FC5-DAD6-C890-BCBF-FF882DBA1E85}"/>
                  </a:ext>
                </a:extLst>
              </p:cNvPr>
              <p:cNvSpPr/>
              <p:nvPr/>
            </p:nvSpPr>
            <p:spPr>
              <a:xfrm rot="1346645" flipH="1">
                <a:off x="2014610" y="4195489"/>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pic>
            <p:nvPicPr>
              <p:cNvPr id="34" name="Picture 33" descr="A close up of a sign&#10;&#10;Description generated with high confidence">
                <a:extLst>
                  <a:ext uri="{FF2B5EF4-FFF2-40B4-BE49-F238E27FC236}">
                    <a16:creationId xmlns:a16="http://schemas.microsoft.com/office/drawing/2014/main" id="{C86EFF98-42A6-1284-BC2C-1C5A0A6DBA47}"/>
                  </a:ext>
                </a:extLst>
              </p:cNvPr>
              <p:cNvPicPr>
                <a:picLocks noChangeAspect="1"/>
              </p:cNvPicPr>
              <p:nvPr/>
            </p:nvPicPr>
            <p:blipFill>
              <a:blip r:embed="rId13" cstate="hqprint">
                <a:extLst>
                  <a:ext uri="{28A0092B-C50C-407E-A947-70E740481C1C}">
                    <a14:useLocalDpi xmlns:a14="http://schemas.microsoft.com/office/drawing/2010/main" val="0"/>
                  </a:ext>
                </a:extLst>
              </a:blip>
              <a:stretch>
                <a:fillRect/>
              </a:stretch>
            </p:blipFill>
            <p:spPr>
              <a:xfrm rot="374681">
                <a:off x="2466215" y="4219730"/>
                <a:ext cx="699939" cy="699939"/>
              </a:xfrm>
              <a:prstGeom prst="rect">
                <a:avLst/>
              </a:prstGeom>
            </p:spPr>
          </p:pic>
        </p:grpSp>
        <p:sp>
          <p:nvSpPr>
            <p:cNvPr id="29" name="Freeform: Shape 28">
              <a:extLst>
                <a:ext uri="{FF2B5EF4-FFF2-40B4-BE49-F238E27FC236}">
                  <a16:creationId xmlns:a16="http://schemas.microsoft.com/office/drawing/2014/main" id="{039E6AD1-673F-8DD9-945D-1D568096418B}"/>
                </a:ext>
              </a:extLst>
            </p:cNvPr>
            <p:cNvSpPr/>
            <p:nvPr/>
          </p:nvSpPr>
          <p:spPr>
            <a:xfrm>
              <a:off x="3217668" y="3547403"/>
              <a:ext cx="527050" cy="571500"/>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pic>
        <p:nvPicPr>
          <p:cNvPr id="25" name="Picture 2">
            <a:extLst>
              <a:ext uri="{FF2B5EF4-FFF2-40B4-BE49-F238E27FC236}">
                <a16:creationId xmlns:a16="http://schemas.microsoft.com/office/drawing/2014/main" id="{E6969445-0D04-51E7-6B4A-553193A93464}"/>
              </a:ext>
            </a:extLst>
          </p:cNvPr>
          <p:cNvPicPr>
            <a:picLocks noChangeAspect="1" noChangeArrowheads="1"/>
          </p:cNvPicPr>
          <p:nvPr/>
        </p:nvPicPr>
        <p:blipFill>
          <a:blip r:embed="rId12">
            <a:extLst>
              <a:ext uri="{28A0092B-C50C-407E-A947-70E740481C1C}">
                <a14:useLocalDpi xmlns:a14="http://schemas.microsoft.com/office/drawing/2010/main" val="0"/>
              </a:ext>
            </a:extLst>
          </a:blip>
          <a:stretch>
            <a:fillRect/>
          </a:stretch>
        </p:blipFill>
        <p:spPr bwMode="auto">
          <a:xfrm>
            <a:off x="2843126" y="1011013"/>
            <a:ext cx="2979743" cy="4633449"/>
          </a:xfrm>
          <a:prstGeom prst="rect">
            <a:avLst/>
          </a:prstGeom>
          <a:noFill/>
          <a:ln w="19050">
            <a:solidFill>
              <a:srgbClr val="080808"/>
            </a:solidFill>
          </a:ln>
          <a:extLst>
            <a:ext uri="{909E8E84-426E-40DD-AFC4-6F175D3DCCD1}">
              <a14:hiddenFill xmlns:a14="http://schemas.microsoft.com/office/drawing/2010/main">
                <a:solidFill>
                  <a:srgbClr val="FFFFFF"/>
                </a:solidFill>
              </a14:hiddenFill>
            </a:ext>
          </a:extLst>
        </p:spPr>
      </p:pic>
      <p:pic>
        <p:nvPicPr>
          <p:cNvPr id="51" name="Picture 2" descr="HomePage Banner">
            <a:extLst>
              <a:ext uri="{FF2B5EF4-FFF2-40B4-BE49-F238E27FC236}">
                <a16:creationId xmlns:a16="http://schemas.microsoft.com/office/drawing/2014/main" id="{58D9D1AF-D693-2FA2-4B41-29B71EB2B20D}"/>
              </a:ext>
            </a:extLst>
          </p:cNvPr>
          <p:cNvPicPr>
            <a:picLocks noChangeAspect="1" noChangeArrowheads="1"/>
          </p:cNvPicPr>
          <p:nvPr/>
        </p:nvPicPr>
        <p:blipFill rotWithShape="1">
          <a:blip r:embed="rId14">
            <a:extLst>
              <a:ext uri="{28A0092B-C50C-407E-A947-70E740481C1C}">
                <a14:useLocalDpi xmlns:a14="http://schemas.microsoft.com/office/drawing/2010/main" val="0"/>
              </a:ext>
            </a:extLst>
          </a:blip>
          <a:srcRect l="1131" t="1668" r="822" b="6907"/>
          <a:stretch/>
        </p:blipFill>
        <p:spPr bwMode="auto">
          <a:xfrm>
            <a:off x="3905392" y="1326544"/>
            <a:ext cx="1600606" cy="583060"/>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1162341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27"/>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32"/>
                                        </p:tgtEl>
                                        <p:attrNameLst>
                                          <p:attrName>style.visibility</p:attrName>
                                        </p:attrNameLst>
                                      </p:cBhvr>
                                      <p:to>
                                        <p:strVal val="hidden"/>
                                      </p:to>
                                    </p:set>
                                  </p:childTnLst>
                                </p:cTn>
                              </p:par>
                            </p:childTnLst>
                          </p:cTn>
                        </p:par>
                        <p:par>
                          <p:cTn id="15" fill="hold">
                            <p:stCondLst>
                              <p:cond delay="0"/>
                            </p:stCondLst>
                            <p:childTnLst>
                              <p:par>
                                <p:cTn id="16" presetID="10" presetClass="exit" presetSubtype="0" fill="hold" nodeType="afterEffect">
                                  <p:stCondLst>
                                    <p:cond delay="0"/>
                                  </p:stCondLst>
                                  <p:childTnLst>
                                    <p:animEffect transition="out" filter="fade">
                                      <p:cBhvr>
                                        <p:cTn id="17" dur="500"/>
                                        <p:tgtEl>
                                          <p:spTgt spid="25"/>
                                        </p:tgtEl>
                                      </p:cBhvr>
                                    </p:animEffect>
                                    <p:set>
                                      <p:cBhvr>
                                        <p:cTn id="18" dur="1" fill="hold">
                                          <p:stCondLst>
                                            <p:cond delay="499"/>
                                          </p:stCondLst>
                                        </p:cTn>
                                        <p:tgtEl>
                                          <p:spTgt spid="25"/>
                                        </p:tgtEl>
                                        <p:attrNameLst>
                                          <p:attrName>style.visibility</p:attrName>
                                        </p:attrNameLst>
                                      </p:cBhvr>
                                      <p:to>
                                        <p:strVal val="hidden"/>
                                      </p:to>
                                    </p:set>
                                  </p:childTnLst>
                                </p:cTn>
                              </p:par>
                            </p:childTnLst>
                          </p:cTn>
                        </p:par>
                        <p:par>
                          <p:cTn id="19" fill="hold">
                            <p:stCondLst>
                              <p:cond delay="500"/>
                            </p:stCondLst>
                            <p:childTnLst>
                              <p:par>
                                <p:cTn id="20" presetID="1" presetClass="entr" presetSubtype="0"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51"/>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nodeType="afterEffect">
                                  <p:stCondLst>
                                    <p:cond delay="0"/>
                                  </p:stCondLst>
                                  <p:childTnLst>
                                    <p:set>
                                      <p:cBhvr>
                                        <p:cTn id="28" dur="1" fill="hold">
                                          <p:stCondLst>
                                            <p:cond delay="499"/>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3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F06F17-F32C-7192-EBB8-3A966D232345}"/>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3F6E0258-26E7-DF49-1EE0-EA2677CC57A9}"/>
              </a:ext>
            </a:extLst>
          </p:cNvPr>
          <p:cNvGrpSpPr/>
          <p:nvPr/>
        </p:nvGrpSpPr>
        <p:grpSpPr>
          <a:xfrm>
            <a:off x="-892631" y="-288758"/>
            <a:ext cx="10807138" cy="8658058"/>
            <a:chOff x="-892631" y="-288758"/>
            <a:chExt cx="10807138" cy="8658058"/>
          </a:xfrm>
        </p:grpSpPr>
        <p:sp>
          <p:nvSpPr>
            <p:cNvPr id="3" name="Rectangle 15">
              <a:extLst>
                <a:ext uri="{FF2B5EF4-FFF2-40B4-BE49-F238E27FC236}">
                  <a16:creationId xmlns:a16="http://schemas.microsoft.com/office/drawing/2014/main" id="{9DA59CC8-EF0C-E49E-B2C6-A93EBE5BA843}"/>
                </a:ext>
              </a:extLst>
            </p:cNvPr>
            <p:cNvSpPr/>
            <p:nvPr/>
          </p:nvSpPr>
          <p:spPr>
            <a:xfrm>
              <a:off x="-892631" y="-152400"/>
              <a:ext cx="4137424" cy="8521700"/>
            </a:xfrm>
            <a:custGeom>
              <a:avLst/>
              <a:gdLst>
                <a:gd name="connsiteX0" fmla="*/ 0 w 3269673"/>
                <a:gd name="connsiteY0" fmla="*/ 0 h 6165273"/>
                <a:gd name="connsiteX1" fmla="*/ 3269673 w 3269673"/>
                <a:gd name="connsiteY1" fmla="*/ 0 h 6165273"/>
                <a:gd name="connsiteX2" fmla="*/ 3269673 w 3269673"/>
                <a:gd name="connsiteY2" fmla="*/ 6165273 h 6165273"/>
                <a:gd name="connsiteX3" fmla="*/ 0 w 3269673"/>
                <a:gd name="connsiteY3" fmla="*/ 6165273 h 6165273"/>
                <a:gd name="connsiteX4" fmla="*/ 0 w 3269673"/>
                <a:gd name="connsiteY4" fmla="*/ 0 h 6165273"/>
                <a:gd name="connsiteX0" fmla="*/ 0 w 3699163"/>
                <a:gd name="connsiteY0" fmla="*/ 0 h 6165273"/>
                <a:gd name="connsiteX1" fmla="*/ 3269673 w 3699163"/>
                <a:gd name="connsiteY1" fmla="*/ 0 h 6165273"/>
                <a:gd name="connsiteX2" fmla="*/ 3699163 w 3699163"/>
                <a:gd name="connsiteY2" fmla="*/ 5971309 h 6165273"/>
                <a:gd name="connsiteX3" fmla="*/ 0 w 3699163"/>
                <a:gd name="connsiteY3" fmla="*/ 6165273 h 6165273"/>
                <a:gd name="connsiteX4" fmla="*/ 0 w 3699163"/>
                <a:gd name="connsiteY4" fmla="*/ 0 h 6165273"/>
                <a:gd name="connsiteX0" fmla="*/ 0 w 4475017"/>
                <a:gd name="connsiteY0" fmla="*/ 0 h 6165273"/>
                <a:gd name="connsiteX1" fmla="*/ 3269673 w 4475017"/>
                <a:gd name="connsiteY1" fmla="*/ 0 h 6165273"/>
                <a:gd name="connsiteX2" fmla="*/ 4475017 w 4475017"/>
                <a:gd name="connsiteY2" fmla="*/ 5140037 h 6165273"/>
                <a:gd name="connsiteX3" fmla="*/ 0 w 4475017"/>
                <a:gd name="connsiteY3" fmla="*/ 6165273 h 6165273"/>
                <a:gd name="connsiteX4" fmla="*/ 0 w 4475017"/>
                <a:gd name="connsiteY4" fmla="*/ 0 h 6165273"/>
                <a:gd name="connsiteX0" fmla="*/ 0 w 3347576"/>
                <a:gd name="connsiteY0" fmla="*/ 0 h 6165273"/>
                <a:gd name="connsiteX1" fmla="*/ 3269673 w 3347576"/>
                <a:gd name="connsiteY1" fmla="*/ 0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890347 w 3347576"/>
                <a:gd name="connsiteY1" fmla="*/ 0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995716 w 3347576"/>
                <a:gd name="connsiteY1" fmla="*/ 35613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995716 w 3347576"/>
                <a:gd name="connsiteY1" fmla="*/ 35613 h 6165273"/>
                <a:gd name="connsiteX2" fmla="*/ 3347576 w 3347576"/>
                <a:gd name="connsiteY2" fmla="*/ 4289137 h 6165273"/>
                <a:gd name="connsiteX3" fmla="*/ 0 w 3347576"/>
                <a:gd name="connsiteY3" fmla="*/ 6165273 h 6165273"/>
                <a:gd name="connsiteX4" fmla="*/ 0 w 3347576"/>
                <a:gd name="connsiteY4" fmla="*/ 0 h 6165273"/>
                <a:gd name="connsiteX0" fmla="*/ 0 w 3147376"/>
                <a:gd name="connsiteY0" fmla="*/ 0 h 6165273"/>
                <a:gd name="connsiteX1" fmla="*/ 2995716 w 3147376"/>
                <a:gd name="connsiteY1" fmla="*/ 35613 h 6165273"/>
                <a:gd name="connsiteX2" fmla="*/ 3147376 w 3147376"/>
                <a:gd name="connsiteY2" fmla="*/ 3671841 h 6165273"/>
                <a:gd name="connsiteX3" fmla="*/ 0 w 3147376"/>
                <a:gd name="connsiteY3" fmla="*/ 6165273 h 6165273"/>
                <a:gd name="connsiteX4" fmla="*/ 0 w 3147376"/>
                <a:gd name="connsiteY4" fmla="*/ 0 h 6165273"/>
                <a:gd name="connsiteX0" fmla="*/ 0 w 3150076"/>
                <a:gd name="connsiteY0" fmla="*/ 0 h 6165273"/>
                <a:gd name="connsiteX1" fmla="*/ 3058937 w 3150076"/>
                <a:gd name="connsiteY1" fmla="*/ 11871 h 6165273"/>
                <a:gd name="connsiteX2" fmla="*/ 3147376 w 3150076"/>
                <a:gd name="connsiteY2" fmla="*/ 3671841 h 6165273"/>
                <a:gd name="connsiteX3" fmla="*/ 0 w 3150076"/>
                <a:gd name="connsiteY3" fmla="*/ 6165273 h 6165273"/>
                <a:gd name="connsiteX4" fmla="*/ 0 w 3150076"/>
                <a:gd name="connsiteY4" fmla="*/ 0 h 6165273"/>
                <a:gd name="connsiteX0" fmla="*/ 0 w 3147376"/>
                <a:gd name="connsiteY0" fmla="*/ 0 h 6165273"/>
                <a:gd name="connsiteX1" fmla="*/ 3058937 w 3147376"/>
                <a:gd name="connsiteY1" fmla="*/ 11871 h 6165273"/>
                <a:gd name="connsiteX2" fmla="*/ 3147376 w 3147376"/>
                <a:gd name="connsiteY2" fmla="*/ 3671841 h 6165273"/>
                <a:gd name="connsiteX3" fmla="*/ 0 w 3147376"/>
                <a:gd name="connsiteY3" fmla="*/ 6165273 h 6165273"/>
                <a:gd name="connsiteX4" fmla="*/ 0 w 3147376"/>
                <a:gd name="connsiteY4" fmla="*/ 0 h 6165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7376" h="6165273">
                  <a:moveTo>
                    <a:pt x="0" y="0"/>
                  </a:moveTo>
                  <a:lnTo>
                    <a:pt x="3058937" y="11871"/>
                  </a:lnTo>
                  <a:cubicBezTo>
                    <a:pt x="3081392" y="3768313"/>
                    <a:pt x="3030089" y="2254000"/>
                    <a:pt x="3147376" y="3671841"/>
                  </a:cubicBezTo>
                  <a:lnTo>
                    <a:pt x="0" y="6165273"/>
                  </a:lnTo>
                  <a:lnTo>
                    <a:pt x="0" y="0"/>
                  </a:lnTo>
                  <a:close/>
                </a:path>
              </a:pathLst>
            </a:custGeom>
            <a:solidFill>
              <a:schemeClr val="accent2">
                <a:lumMod val="60000"/>
                <a:lumOff val="40000"/>
              </a:schemeClr>
            </a:solidFill>
            <a:ln w="381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17">
              <a:extLst>
                <a:ext uri="{FF2B5EF4-FFF2-40B4-BE49-F238E27FC236}">
                  <a16:creationId xmlns:a16="http://schemas.microsoft.com/office/drawing/2014/main" id="{9D9A48BF-CBE8-F872-470A-DD37AC5B2973}"/>
                </a:ext>
              </a:extLst>
            </p:cNvPr>
            <p:cNvSpPr/>
            <p:nvPr/>
          </p:nvSpPr>
          <p:spPr>
            <a:xfrm>
              <a:off x="-323710" y="5192130"/>
              <a:ext cx="10238217" cy="2410690"/>
            </a:xfrm>
            <a:custGeom>
              <a:avLst/>
              <a:gdLst>
                <a:gd name="connsiteX0" fmla="*/ 0 w 10168944"/>
                <a:gd name="connsiteY0" fmla="*/ 0 h 1600201"/>
                <a:gd name="connsiteX1" fmla="*/ 10168944 w 10168944"/>
                <a:gd name="connsiteY1" fmla="*/ 0 h 1600201"/>
                <a:gd name="connsiteX2" fmla="*/ 10168944 w 10168944"/>
                <a:gd name="connsiteY2" fmla="*/ 1600201 h 1600201"/>
                <a:gd name="connsiteX3" fmla="*/ 0 w 10168944"/>
                <a:gd name="connsiteY3" fmla="*/ 1600201 h 1600201"/>
                <a:gd name="connsiteX4" fmla="*/ 0 w 10168944"/>
                <a:gd name="connsiteY4" fmla="*/ 0 h 1600201"/>
                <a:gd name="connsiteX0" fmla="*/ 0 w 10168944"/>
                <a:gd name="connsiteY0" fmla="*/ 810489 h 2410690"/>
                <a:gd name="connsiteX1" fmla="*/ 3435927 w 10168944"/>
                <a:gd name="connsiteY1" fmla="*/ 0 h 2410690"/>
                <a:gd name="connsiteX2" fmla="*/ 10168944 w 10168944"/>
                <a:gd name="connsiteY2" fmla="*/ 810489 h 2410690"/>
                <a:gd name="connsiteX3" fmla="*/ 10168944 w 10168944"/>
                <a:gd name="connsiteY3" fmla="*/ 2410690 h 2410690"/>
                <a:gd name="connsiteX4" fmla="*/ 0 w 10168944"/>
                <a:gd name="connsiteY4" fmla="*/ 2410690 h 2410690"/>
                <a:gd name="connsiteX5" fmla="*/ 0 w 10168944"/>
                <a:gd name="connsiteY5" fmla="*/ 810489 h 2410690"/>
                <a:gd name="connsiteX0" fmla="*/ 0 w 10238217"/>
                <a:gd name="connsiteY0" fmla="*/ 755071 h 2410690"/>
                <a:gd name="connsiteX1" fmla="*/ 3505200 w 10238217"/>
                <a:gd name="connsiteY1" fmla="*/ 0 h 2410690"/>
                <a:gd name="connsiteX2" fmla="*/ 10238217 w 10238217"/>
                <a:gd name="connsiteY2" fmla="*/ 810489 h 2410690"/>
                <a:gd name="connsiteX3" fmla="*/ 10238217 w 10238217"/>
                <a:gd name="connsiteY3" fmla="*/ 2410690 h 2410690"/>
                <a:gd name="connsiteX4" fmla="*/ 69273 w 10238217"/>
                <a:gd name="connsiteY4" fmla="*/ 2410690 h 2410690"/>
                <a:gd name="connsiteX5" fmla="*/ 0 w 10238217"/>
                <a:gd name="connsiteY5" fmla="*/ 755071 h 24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38217" h="2410690">
                  <a:moveTo>
                    <a:pt x="0" y="755071"/>
                  </a:moveTo>
                  <a:cubicBezTo>
                    <a:pt x="447964" y="752762"/>
                    <a:pt x="3057236" y="2309"/>
                    <a:pt x="3505200" y="0"/>
                  </a:cubicBezTo>
                  <a:lnTo>
                    <a:pt x="10238217" y="810489"/>
                  </a:lnTo>
                  <a:lnTo>
                    <a:pt x="10238217" y="2410690"/>
                  </a:lnTo>
                  <a:lnTo>
                    <a:pt x="69273" y="2410690"/>
                  </a:lnTo>
                  <a:lnTo>
                    <a:pt x="0" y="755071"/>
                  </a:lnTo>
                  <a:close/>
                </a:path>
              </a:pathLst>
            </a:custGeom>
            <a:blipFill>
              <a:blip r:embed="rId3"/>
              <a:tile tx="0" ty="0" sx="100000" sy="100000" flip="none" algn="tl"/>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16">
              <a:extLst>
                <a:ext uri="{FF2B5EF4-FFF2-40B4-BE49-F238E27FC236}">
                  <a16:creationId xmlns:a16="http://schemas.microsoft.com/office/drawing/2014/main" id="{64A1D03B-1E6E-12F2-E876-B08246284B41}"/>
                </a:ext>
              </a:extLst>
            </p:cNvPr>
            <p:cNvSpPr/>
            <p:nvPr/>
          </p:nvSpPr>
          <p:spPr>
            <a:xfrm>
              <a:off x="3016440" y="-288758"/>
              <a:ext cx="6149329" cy="6450704"/>
            </a:xfrm>
            <a:custGeom>
              <a:avLst/>
              <a:gdLst>
                <a:gd name="connsiteX0" fmla="*/ 0 w 3269673"/>
                <a:gd name="connsiteY0" fmla="*/ 0 h 6165273"/>
                <a:gd name="connsiteX1" fmla="*/ 3269673 w 3269673"/>
                <a:gd name="connsiteY1" fmla="*/ 0 h 6165273"/>
                <a:gd name="connsiteX2" fmla="*/ 3269673 w 3269673"/>
                <a:gd name="connsiteY2" fmla="*/ 6165273 h 6165273"/>
                <a:gd name="connsiteX3" fmla="*/ 0 w 3269673"/>
                <a:gd name="connsiteY3" fmla="*/ 6165273 h 6165273"/>
                <a:gd name="connsiteX4" fmla="*/ 0 w 3269673"/>
                <a:gd name="connsiteY4" fmla="*/ 0 h 6165273"/>
                <a:gd name="connsiteX0" fmla="*/ 3629891 w 6899564"/>
                <a:gd name="connsiteY0" fmla="*/ 0 h 6165273"/>
                <a:gd name="connsiteX1" fmla="*/ 6899564 w 6899564"/>
                <a:gd name="connsiteY1" fmla="*/ 0 h 6165273"/>
                <a:gd name="connsiteX2" fmla="*/ 6899564 w 6899564"/>
                <a:gd name="connsiteY2" fmla="*/ 6165273 h 6165273"/>
                <a:gd name="connsiteX3" fmla="*/ 0 w 6899564"/>
                <a:gd name="connsiteY3" fmla="*/ 5417128 h 6165273"/>
                <a:gd name="connsiteX4" fmla="*/ 3629891 w 6899564"/>
                <a:gd name="connsiteY4" fmla="*/ 0 h 6165273"/>
                <a:gd name="connsiteX0" fmla="*/ 0 w 6954983"/>
                <a:gd name="connsiteY0" fmla="*/ 0 h 6179128"/>
                <a:gd name="connsiteX1" fmla="*/ 6954983 w 6954983"/>
                <a:gd name="connsiteY1" fmla="*/ 13855 h 6179128"/>
                <a:gd name="connsiteX2" fmla="*/ 6954983 w 6954983"/>
                <a:gd name="connsiteY2" fmla="*/ 6179128 h 6179128"/>
                <a:gd name="connsiteX3" fmla="*/ 55419 w 6954983"/>
                <a:gd name="connsiteY3" fmla="*/ 5430983 h 6179128"/>
                <a:gd name="connsiteX4" fmla="*/ 0 w 6954983"/>
                <a:gd name="connsiteY4" fmla="*/ 0 h 6179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4983" h="6179128">
                  <a:moveTo>
                    <a:pt x="0" y="0"/>
                  </a:moveTo>
                  <a:lnTo>
                    <a:pt x="6954983" y="13855"/>
                  </a:lnTo>
                  <a:lnTo>
                    <a:pt x="6954983" y="6179128"/>
                  </a:lnTo>
                  <a:lnTo>
                    <a:pt x="55419" y="5430983"/>
                  </a:lnTo>
                  <a:lnTo>
                    <a:pt x="0" y="0"/>
                  </a:lnTo>
                  <a:close/>
                </a:path>
              </a:pathLst>
            </a:custGeom>
            <a:solidFill>
              <a:schemeClr val="accent2">
                <a:lumMod val="40000"/>
                <a:lumOff val="60000"/>
              </a:schemeClr>
            </a:solidFill>
            <a:ln w="28575">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CC797114-5728-8A50-E762-E8F2904478EA}"/>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61560" b="98716" l="29137" r="97361">
                          <a14:foregroundMark x1="33535" y1="72294" x2="34305" y2="62661"/>
                          <a14:foregroundMark x1="34305" y1="62661" x2="44475" y2="59908"/>
                          <a14:foregroundMark x1="44475" y1="59908" x2="53766" y2="60367"/>
                          <a14:foregroundMark x1="53766" y1="60367" x2="51842" y2="77248"/>
                          <a14:foregroundMark x1="51842" y1="77248" x2="42881" y2="85413"/>
                          <a14:foregroundMark x1="42881" y1="85413" x2="32710" y2="82752"/>
                          <a14:foregroundMark x1="32710" y1="82752" x2="31666" y2="74404"/>
                          <a14:foregroundMark x1="31666" y1="74404" x2="33865" y2="71835"/>
                          <a14:foregroundMark x1="30016" y1="88624" x2="49313" y2="94495"/>
                          <a14:foregroundMark x1="49313" y1="94495" x2="30511" y2="98899"/>
                          <a14:foregroundMark x1="30511" y1="98899" x2="29137" y2="90367"/>
                          <a14:foregroundMark x1="29137" y1="90367" x2="29302" y2="89725"/>
                          <a14:foregroundMark x1="30731" y1="90826" x2="40242" y2="89908"/>
                          <a14:foregroundMark x1="40242" y1="89908" x2="47389" y2="92752"/>
                          <a14:foregroundMark x1="47389" y1="92752" x2="42331" y2="96147"/>
                          <a14:foregroundMark x1="42331" y1="96147" x2="30621" y2="94037"/>
                          <a14:foregroundMark x1="30621" y1="94037" x2="29192" y2="92661"/>
                          <a14:foregroundMark x1="30951" y1="90367" x2="30511" y2="77339"/>
                          <a14:foregroundMark x1="30236" y1="88532" x2="30346" y2="77248"/>
                          <a14:foregroundMark x1="46344" y1="93578" x2="40242" y2="71009"/>
                          <a14:foregroundMark x1="47004" y1="98716" x2="49093" y2="83578"/>
                          <a14:foregroundMark x1="45959" y1="97982" x2="46674" y2="97982"/>
                          <a14:foregroundMark x1="46344" y1="98532" x2="47719" y2="98440"/>
                          <a14:foregroundMark x1="50192" y1="80642" x2="61352" y2="80917"/>
                          <a14:foregroundMark x1="61352" y1="80917" x2="79384" y2="80275"/>
                          <a14:foregroundMark x1="79384" y1="80275" x2="90214" y2="80734"/>
                          <a14:foregroundMark x1="90214" y1="80734" x2="93843" y2="80642"/>
                          <a14:foregroundMark x1="52611" y1="87248" x2="82628" y2="88991"/>
                          <a14:foregroundMark x1="82628" y1="88991" x2="90929" y2="88807"/>
                          <a14:foregroundMark x1="95437" y1="88349" x2="97361" y2="73761"/>
                          <a14:foregroundMark x1="53546" y1="72110" x2="93458" y2="76697"/>
                          <a14:foregroundMark x1="67620" y1="68257" x2="77625" y2="68073"/>
                          <a14:foregroundMark x1="77625" y1="68073" x2="83178" y2="68624"/>
                          <a14:foregroundMark x1="83178" y1="68624" x2="86861" y2="68349"/>
                          <a14:foregroundMark x1="31226" y1="75688" x2="33755" y2="70367"/>
                          <a14:foregroundMark x1="33755" y1="70550" x2="33755" y2="68257"/>
                          <a14:backgroundMark x1="25124" y1="87248" x2="25124" y2="87248"/>
                        </a14:backgroundRemoval>
                      </a14:imgEffect>
                    </a14:imgLayer>
                  </a14:imgProps>
                </a:ext>
                <a:ext uri="{28A0092B-C50C-407E-A947-70E740481C1C}">
                  <a14:useLocalDpi xmlns:a14="http://schemas.microsoft.com/office/drawing/2010/main" val="0"/>
                </a:ext>
              </a:extLst>
            </a:blip>
            <a:srcRect l="24754" t="57584"/>
            <a:stretch/>
          </p:blipFill>
          <p:spPr>
            <a:xfrm>
              <a:off x="365794" y="4208961"/>
              <a:ext cx="8949307" cy="2610709"/>
            </a:xfrm>
            <a:prstGeom prst="rect">
              <a:avLst/>
            </a:prstGeom>
          </p:spPr>
        </p:pic>
        <p:pic>
          <p:nvPicPr>
            <p:cNvPr id="12" name="Picture 11" descr="A computer monitor with a screen&#10;&#10;Description automatically generated">
              <a:extLst>
                <a:ext uri="{FF2B5EF4-FFF2-40B4-BE49-F238E27FC236}">
                  <a16:creationId xmlns:a16="http://schemas.microsoft.com/office/drawing/2014/main" id="{3E060D44-8F68-307C-2111-4336FA01C498}"/>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imgEffect>
                    </a14:imgLayer>
                  </a14:imgProps>
                </a:ext>
              </a:extLst>
            </a:blip>
            <a:stretch>
              <a:fillRect/>
            </a:stretch>
          </p:blipFill>
          <p:spPr>
            <a:xfrm>
              <a:off x="6934534" y="3564590"/>
              <a:ext cx="2410690" cy="2410690"/>
            </a:xfrm>
            <a:prstGeom prst="rect">
              <a:avLst/>
            </a:prstGeom>
          </p:spPr>
        </p:pic>
        <p:pic>
          <p:nvPicPr>
            <p:cNvPr id="13" name="Picture 12" descr="A cork board with wooden frames&#10;&#10;Description automatically generated">
              <a:extLst>
                <a:ext uri="{FF2B5EF4-FFF2-40B4-BE49-F238E27FC236}">
                  <a16:creationId xmlns:a16="http://schemas.microsoft.com/office/drawing/2014/main" id="{CC0D8FD5-8E53-A87A-1AA0-4B218800D468}"/>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9784" b="89784" l="40781" r="93750">
                          <a14:foregroundMark x1="41510" y1="16259" x2="77292" y2="21727"/>
                          <a14:foregroundMark x1="77292" y1="21727" x2="84688" y2="20719"/>
                          <a14:foregroundMark x1="84688" y1="20719" x2="91510" y2="35252"/>
                          <a14:foregroundMark x1="91510" y1="35252" x2="90052" y2="72230"/>
                          <a14:foregroundMark x1="90052" y1="72230" x2="86563" y2="84748"/>
                          <a14:foregroundMark x1="86563" y1="84748" x2="63477" y2="87772"/>
                          <a14:foregroundMark x1="44361" y1="87735" x2="43021" y2="87338"/>
                          <a14:foregroundMark x1="40811" y1="76062" x2="40588" y2="74927"/>
                          <a14:foregroundMark x1="41320" y1="78662" x2="41166" y2="77875"/>
                          <a14:foregroundMark x1="43021" y1="87338" x2="41330" y2="78709"/>
                          <a14:foregroundMark x1="41283" y1="39137" x2="41875" y2="18129"/>
                          <a14:foregroundMark x1="41875" y1="18129" x2="41823" y2="17986"/>
                          <a14:foregroundMark x1="41667" y1="42893" x2="45104" y2="59137"/>
                          <a14:foregroundMark x1="45104" y1="59137" x2="44583" y2="78993"/>
                          <a14:foregroundMark x1="44583" y1="78993" x2="41667" y2="78110"/>
                          <a14:foregroundMark x1="42865" y1="16259" x2="53416" y2="14300"/>
                          <a14:foregroundMark x1="57775" y1="14347" x2="77500" y2="17410"/>
                          <a14:foregroundMark x1="77500" y1="17410" x2="87305" y2="14476"/>
                          <a14:foregroundMark x1="90241" y1="14776" x2="93385" y2="29209"/>
                          <a14:foregroundMark x1="93385" y1="29209" x2="92708" y2="86619"/>
                          <a14:foregroundMark x1="55690" y1="86965" x2="50188" y2="87017"/>
                          <a14:foregroundMark x1="92708" y1="86619" x2="63678" y2="86891"/>
                          <a14:foregroundMark x1="46640" y1="86784" x2="42604" y2="73237"/>
                          <a14:foregroundMark x1="42604" y1="73237" x2="43438" y2="20719"/>
                          <a14:foregroundMark x1="43438" y1="20719" x2="43177" y2="17986"/>
                          <a14:foregroundMark x1="41771" y1="74676" x2="41875" y2="71367"/>
                          <a14:foregroundMark x1="41458" y1="76403" x2="41823" y2="71799"/>
                          <a14:foregroundMark x1="41719" y1="74676" x2="41354" y2="68633"/>
                          <a14:foregroundMark x1="41458" y1="75108" x2="41563" y2="71079"/>
                          <a14:foregroundMark x1="41406" y1="74820" x2="41510" y2="69496"/>
                          <a14:backgroundMark x1="40573" y1="16115" x2="39688" y2="75827"/>
                          <a14:backgroundMark x1="39688" y1="75827" x2="40990" y2="16403"/>
                          <a14:backgroundMark x1="39948" y1="45755" x2="39948" y2="45755"/>
                          <a14:backgroundMark x1="40781" y1="39137" x2="40781" y2="80719"/>
                          <a14:backgroundMark x1="40833" y1="83741" x2="40990" y2="74532"/>
                          <a14:backgroundMark x1="40573" y1="76259" x2="40885" y2="77410"/>
                          <a14:backgroundMark x1="40625" y1="77986" x2="40573" y2="70935"/>
                          <a14:backgroundMark x1="40677" y1="79856" x2="40573" y2="73237"/>
                          <a14:backgroundMark x1="41042" y1="79712" x2="40833" y2="72230"/>
                          <a14:backgroundMark x1="53490" y1="13957" x2="55417" y2="13381"/>
                          <a14:backgroundMark x1="55000" y1="13094" x2="57031" y2="12662"/>
                          <a14:backgroundMark x1="55833" y1="12806" x2="58073" y2="13094"/>
                          <a14:backgroundMark x1="87552" y1="13381" x2="90833" y2="13094"/>
                          <a14:backgroundMark x1="89583" y1="12806" x2="91094" y2="12662"/>
                          <a14:backgroundMark x1="45208" y1="88777" x2="51771" y2="89209"/>
                          <a14:backgroundMark x1="51771" y1="89209" x2="63281" y2="88633"/>
                          <a14:backgroundMark x1="40938" y1="78993" x2="40990" y2="77410"/>
                          <a14:backgroundMark x1="40990" y1="78993" x2="40990" y2="76403"/>
                          <a14:backgroundMark x1="40833" y1="77986" x2="40833" y2="80576"/>
                          <a14:backgroundMark x1="45052" y1="88345" x2="45313" y2="88489"/>
                          <a14:backgroundMark x1="44219" y1="88345" x2="46146" y2="88489"/>
                          <a14:backgroundMark x1="41229" y1="73906" x2="41250" y2="73094"/>
                          <a14:backgroundMark x1="41087" y1="79406" x2="41125" y2="77935"/>
                          <a14:backgroundMark x1="41042" y1="81151" x2="41072" y2="79982"/>
                        </a14:backgroundRemoval>
                      </a14:imgEffect>
                    </a14:imgLayer>
                  </a14:imgProps>
                </a:ext>
              </a:extLst>
            </a:blip>
            <a:srcRect l="38333"/>
            <a:stretch/>
          </p:blipFill>
          <p:spPr>
            <a:xfrm>
              <a:off x="3274916" y="737580"/>
              <a:ext cx="4903698" cy="2878438"/>
            </a:xfrm>
            <a:prstGeom prst="rect">
              <a:avLst/>
            </a:prstGeom>
            <a:scene3d>
              <a:camera prst="isometricOffAxis2Left">
                <a:rot lat="21480000" lon="1560001" rev="0"/>
              </a:camera>
              <a:lightRig rig="threePt" dir="t"/>
            </a:scene3d>
          </p:spPr>
        </p:pic>
        <p:grpSp>
          <p:nvGrpSpPr>
            <p:cNvPr id="14" name="Group 13">
              <a:extLst>
                <a:ext uri="{FF2B5EF4-FFF2-40B4-BE49-F238E27FC236}">
                  <a16:creationId xmlns:a16="http://schemas.microsoft.com/office/drawing/2014/main" id="{C7334DE3-B5F9-3D3C-3529-EEAB778F5DEA}"/>
                </a:ext>
              </a:extLst>
            </p:cNvPr>
            <p:cNvGrpSpPr/>
            <p:nvPr/>
          </p:nvGrpSpPr>
          <p:grpSpPr>
            <a:xfrm>
              <a:off x="-59534" y="2213380"/>
              <a:ext cx="3182378" cy="1106036"/>
              <a:chOff x="-171856" y="1376962"/>
              <a:chExt cx="3182378" cy="1106036"/>
            </a:xfrm>
          </p:grpSpPr>
          <p:pic>
            <p:nvPicPr>
              <p:cNvPr id="21" name="Picture 20" descr="A blue and orange letters on a black background&#10;&#10;Description automatically generated">
                <a:extLst>
                  <a:ext uri="{FF2B5EF4-FFF2-40B4-BE49-F238E27FC236}">
                    <a16:creationId xmlns:a16="http://schemas.microsoft.com/office/drawing/2014/main" id="{52C9BD5B-53B3-7689-08D2-BDA30796D701}"/>
                  </a:ext>
                </a:extLst>
              </p:cNvPr>
              <p:cNvPicPr>
                <a:picLocks noChangeAspect="1"/>
              </p:cNvPicPr>
              <p:nvPr/>
            </p:nvPicPr>
            <p:blipFill>
              <a:blip r:embed="rId10"/>
              <a:stretch>
                <a:fillRect/>
              </a:stretch>
            </p:blipFill>
            <p:spPr>
              <a:xfrm>
                <a:off x="-171856" y="1935124"/>
                <a:ext cx="3182378" cy="547874"/>
              </a:xfrm>
              <a:prstGeom prst="rect">
                <a:avLst/>
              </a:prstGeom>
              <a:scene3d>
                <a:camera prst="isometricOffAxis1Right">
                  <a:rot lat="475982" lon="19741701" rev="21506498"/>
                </a:camera>
                <a:lightRig rig="threePt" dir="t"/>
              </a:scene3d>
            </p:spPr>
          </p:pic>
          <p:cxnSp>
            <p:nvCxnSpPr>
              <p:cNvPr id="23" name="Straight Connector 22">
                <a:extLst>
                  <a:ext uri="{FF2B5EF4-FFF2-40B4-BE49-F238E27FC236}">
                    <a16:creationId xmlns:a16="http://schemas.microsoft.com/office/drawing/2014/main" id="{6A5714D0-CBD2-11D0-CC44-1301E625BFCC}"/>
                  </a:ext>
                </a:extLst>
              </p:cNvPr>
              <p:cNvCxnSpPr>
                <a:cxnSpLocks/>
              </p:cNvCxnSpPr>
              <p:nvPr/>
            </p:nvCxnSpPr>
            <p:spPr>
              <a:xfrm flipV="1">
                <a:off x="126554" y="1787167"/>
                <a:ext cx="2627246" cy="131194"/>
              </a:xfrm>
              <a:prstGeom prst="line">
                <a:avLst/>
              </a:prstGeom>
              <a:ln w="38100">
                <a:solidFill>
                  <a:srgbClr val="263575"/>
                </a:solidFill>
              </a:ln>
              <a:scene3d>
                <a:camera prst="isometricOffAxis1Right">
                  <a:rot lat="21480000" lon="20039998" rev="0"/>
                </a:camera>
                <a:lightRig rig="threePt" dir="t"/>
              </a:scene3d>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0FD60D6A-4D74-3551-D303-CBAF38D28BB0}"/>
                  </a:ext>
                </a:extLst>
              </p:cNvPr>
              <p:cNvSpPr txBox="1"/>
              <p:nvPr/>
            </p:nvSpPr>
            <p:spPr>
              <a:xfrm>
                <a:off x="-118520" y="1376962"/>
                <a:ext cx="3052439" cy="461665"/>
              </a:xfrm>
              <a:prstGeom prst="rect">
                <a:avLst/>
              </a:prstGeom>
              <a:noFill/>
              <a:scene3d>
                <a:camera prst="isometricRightUp">
                  <a:rot lat="21260296" lon="20679459" rev="150589"/>
                </a:camera>
                <a:lightRig rig="threePt" dir="t"/>
              </a:scene3d>
            </p:spPr>
            <p:txBody>
              <a:bodyPr wrap="none" rtlCol="0">
                <a:spAutoFit/>
              </a:bodyPr>
              <a:lstStyle/>
              <a:p>
                <a:r>
                  <a:rPr lang="en-US" sz="2400" b="1">
                    <a:solidFill>
                      <a:srgbClr val="27377A"/>
                    </a:solidFill>
                    <a:latin typeface="Amasis MT Pro Medium" panose="02040604050005020304" pitchFamily="18" charset="0"/>
                  </a:rPr>
                  <a:t>Trask Middle School</a:t>
                </a:r>
              </a:p>
            </p:txBody>
          </p:sp>
        </p:grpSp>
        <p:pic>
          <p:nvPicPr>
            <p:cNvPr id="20" name="Picture 19" descr="A screenshot of a video game&#10;&#10;Description automatically generated with medium confidence">
              <a:extLst>
                <a:ext uri="{FF2B5EF4-FFF2-40B4-BE49-F238E27FC236}">
                  <a16:creationId xmlns:a16="http://schemas.microsoft.com/office/drawing/2014/main" id="{48ADC9BB-31FA-7C71-72A9-CE120326B63D}"/>
                </a:ext>
              </a:extLst>
            </p:cNvPr>
            <p:cNvPicPr>
              <a:picLocks noChangeAspect="1"/>
            </p:cNvPicPr>
            <p:nvPr/>
          </p:nvPicPr>
          <p:blipFill>
            <a:blip r:embed="rId11"/>
            <a:stretch>
              <a:fillRect/>
            </a:stretch>
          </p:blipFill>
          <p:spPr>
            <a:xfrm rot="362590">
              <a:off x="218791" y="221620"/>
              <a:ext cx="2672596" cy="1944500"/>
            </a:xfrm>
            <a:prstGeom prst="rect">
              <a:avLst/>
            </a:prstGeom>
            <a:ln>
              <a:noFill/>
            </a:ln>
            <a:scene3d>
              <a:camera prst="isometricOffAxis1Right">
                <a:rot lat="478163" lon="20342931" rev="342106"/>
              </a:camera>
              <a:lightRig rig="threePt" dir="t"/>
            </a:scene3d>
          </p:spPr>
        </p:pic>
      </p:grpSp>
      <p:sp>
        <p:nvSpPr>
          <p:cNvPr id="27" name="TextBox 26">
            <a:extLst>
              <a:ext uri="{FF2B5EF4-FFF2-40B4-BE49-F238E27FC236}">
                <a16:creationId xmlns:a16="http://schemas.microsoft.com/office/drawing/2014/main" id="{6E1C43FD-C25A-E3C9-CB1D-34B4562D1D7E}"/>
              </a:ext>
            </a:extLst>
          </p:cNvPr>
          <p:cNvSpPr txBox="1"/>
          <p:nvPr/>
        </p:nvSpPr>
        <p:spPr>
          <a:xfrm>
            <a:off x="262823" y="1165517"/>
            <a:ext cx="8703914" cy="892552"/>
          </a:xfrm>
          <a:prstGeom prst="rect">
            <a:avLst/>
          </a:prstGeom>
          <a:noFill/>
        </p:spPr>
        <p:txBody>
          <a:bodyPr wrap="square">
            <a:spAutoFit/>
          </a:bodyPr>
          <a:lstStyle/>
          <a:p>
            <a:r>
              <a:rPr lang="en-US" sz="2400"/>
              <a:t>Posted in a highly visible area and the schools main office.</a:t>
            </a:r>
          </a:p>
          <a:p>
            <a:endParaRPr lang="en-US" sz="2800" b="1">
              <a:solidFill>
                <a:srgbClr val="FFFFFF"/>
              </a:solidFill>
            </a:endParaRPr>
          </a:p>
        </p:txBody>
      </p:sp>
      <p:sp>
        <p:nvSpPr>
          <p:cNvPr id="32" name="TextBox 31">
            <a:extLst>
              <a:ext uri="{FF2B5EF4-FFF2-40B4-BE49-F238E27FC236}">
                <a16:creationId xmlns:a16="http://schemas.microsoft.com/office/drawing/2014/main" id="{8D47233C-D066-46AD-BCCB-3E163F134EB5}"/>
              </a:ext>
            </a:extLst>
          </p:cNvPr>
          <p:cNvSpPr txBox="1"/>
          <p:nvPr/>
        </p:nvSpPr>
        <p:spPr>
          <a:xfrm>
            <a:off x="1391203" y="137815"/>
            <a:ext cx="6152966" cy="646331"/>
          </a:xfrm>
          <a:prstGeom prst="rect">
            <a:avLst/>
          </a:prstGeom>
          <a:noFill/>
        </p:spPr>
        <p:txBody>
          <a:bodyPr wrap="none" rtlCol="0">
            <a:spAutoFit/>
          </a:bodyPr>
          <a:lstStyle/>
          <a:p>
            <a:r>
              <a:rPr lang="en-US" sz="3600">
                <a:latin typeface="Amasis MT Pro Medium" panose="02040604050005020304" pitchFamily="18" charset="0"/>
              </a:rPr>
              <a:t>Department of Public Health</a:t>
            </a:r>
          </a:p>
        </p:txBody>
      </p:sp>
      <p:pic>
        <p:nvPicPr>
          <p:cNvPr id="4" name="Picture 3" descr="Health Inspection-Vine El 4.19.18.pdf - Adobe Acrobat Pro">
            <a:extLst>
              <a:ext uri="{FF2B5EF4-FFF2-40B4-BE49-F238E27FC236}">
                <a16:creationId xmlns:a16="http://schemas.microsoft.com/office/drawing/2014/main" id="{DEE45317-9A87-3E3A-0B83-D41089E23227}"/>
              </a:ext>
            </a:extLst>
          </p:cNvPr>
          <p:cNvPicPr>
            <a:picLocks noChangeAspect="1"/>
          </p:cNvPicPr>
          <p:nvPr/>
        </p:nvPicPr>
        <p:blipFill rotWithShape="1">
          <a:blip r:embed="rId12"/>
          <a:srcRect l="31667" t="12647" r="30312" b="1608"/>
          <a:stretch/>
        </p:blipFill>
        <p:spPr>
          <a:xfrm>
            <a:off x="464989" y="2166763"/>
            <a:ext cx="3476625" cy="4438650"/>
          </a:xfrm>
          <a:prstGeom prst="rect">
            <a:avLst/>
          </a:prstGeom>
          <a:ln w="19050" cap="sq">
            <a:solidFill>
              <a:srgbClr val="000000"/>
            </a:solidFill>
            <a:prstDash val="solid"/>
            <a:miter lim="800000"/>
          </a:ln>
          <a:effectLst/>
        </p:spPr>
      </p:pic>
      <p:pic>
        <p:nvPicPr>
          <p:cNvPr id="7" name="Content Placeholder 5" descr="Certificate of Inspection.pdf - Adobe Acrobat Pro">
            <a:extLst>
              <a:ext uri="{FF2B5EF4-FFF2-40B4-BE49-F238E27FC236}">
                <a16:creationId xmlns:a16="http://schemas.microsoft.com/office/drawing/2014/main" id="{A9B1251A-9AD7-4DFB-1364-079DFE33A0CE}"/>
              </a:ext>
            </a:extLst>
          </p:cNvPr>
          <p:cNvPicPr>
            <a:picLocks noChangeAspect="1"/>
          </p:cNvPicPr>
          <p:nvPr/>
        </p:nvPicPr>
        <p:blipFill rotWithShape="1">
          <a:blip r:embed="rId13"/>
          <a:srcRect l="20850" t="14406" r="18535" b="2944"/>
          <a:stretch/>
        </p:blipFill>
        <p:spPr>
          <a:xfrm>
            <a:off x="5540156" y="2402541"/>
            <a:ext cx="904396" cy="698115"/>
          </a:xfrm>
          <a:prstGeom prst="rect">
            <a:avLst/>
          </a:prstGeom>
          <a:ln w="38100" cap="sq">
            <a:noFill/>
            <a:prstDash val="solid"/>
            <a:miter lim="800000"/>
          </a:ln>
          <a:effectLst/>
        </p:spPr>
      </p:pic>
      <p:pic>
        <p:nvPicPr>
          <p:cNvPr id="8" name="Picture 7" descr="Health Inspection-Vine El 4.19.18.pdf - Adobe Acrobat Pro">
            <a:extLst>
              <a:ext uri="{FF2B5EF4-FFF2-40B4-BE49-F238E27FC236}">
                <a16:creationId xmlns:a16="http://schemas.microsoft.com/office/drawing/2014/main" id="{1A13C717-91EF-B3EF-A7CE-0E52DBDD1445}"/>
              </a:ext>
            </a:extLst>
          </p:cNvPr>
          <p:cNvPicPr>
            <a:picLocks noChangeAspect="1"/>
          </p:cNvPicPr>
          <p:nvPr/>
        </p:nvPicPr>
        <p:blipFill rotWithShape="1">
          <a:blip r:embed="rId12"/>
          <a:srcRect l="31667" t="12647" r="30312" b="1608"/>
          <a:stretch/>
        </p:blipFill>
        <p:spPr>
          <a:xfrm>
            <a:off x="5567895" y="1266239"/>
            <a:ext cx="869126" cy="1109624"/>
          </a:xfrm>
          <a:prstGeom prst="rect">
            <a:avLst/>
          </a:prstGeom>
          <a:ln w="38100" cap="sq">
            <a:noFill/>
            <a:prstDash val="solid"/>
            <a:miter lim="800000"/>
          </a:ln>
          <a:effectLst/>
        </p:spPr>
      </p:pic>
      <p:pic>
        <p:nvPicPr>
          <p:cNvPr id="26" name="Picture 2">
            <a:extLst>
              <a:ext uri="{FF2B5EF4-FFF2-40B4-BE49-F238E27FC236}">
                <a16:creationId xmlns:a16="http://schemas.microsoft.com/office/drawing/2014/main" id="{579B696C-618B-AEDE-A3EE-E53E180C3483}"/>
              </a:ext>
            </a:extLst>
          </p:cNvPr>
          <p:cNvPicPr>
            <a:picLocks noChangeAspect="1" noChangeArrowheads="1"/>
          </p:cNvPicPr>
          <p:nvPr/>
        </p:nvPicPr>
        <p:blipFill>
          <a:blip r:embed="rId14">
            <a:extLst>
              <a:ext uri="{28A0092B-C50C-407E-A947-70E740481C1C}">
                <a14:useLocalDpi xmlns:a14="http://schemas.microsoft.com/office/drawing/2010/main" val="0"/>
              </a:ext>
            </a:extLst>
          </a:blip>
          <a:stretch>
            <a:fillRect/>
          </a:stretch>
        </p:blipFill>
        <p:spPr bwMode="auto">
          <a:xfrm>
            <a:off x="6452082" y="1240161"/>
            <a:ext cx="964904" cy="1500409"/>
          </a:xfrm>
          <a:prstGeom prst="rect">
            <a:avLst/>
          </a:prstGeom>
          <a:noFill/>
          <a:ln w="25400">
            <a:noFill/>
          </a:ln>
          <a:scene3d>
            <a:camera prst="perspectiveLeft">
              <a:rot lat="0" lon="1200000" rev="0"/>
            </a:camera>
            <a:lightRig rig="threePt" dir="t"/>
          </a:scene3d>
          <a:extLst>
            <a:ext uri="{909E8E84-426E-40DD-AFC4-6F175D3DCCD1}">
              <a14:hiddenFill xmlns:a14="http://schemas.microsoft.com/office/drawing/2010/main">
                <a:solidFill>
                  <a:srgbClr val="FFFFFF"/>
                </a:solidFill>
              </a14:hiddenFill>
            </a:ext>
          </a:extLst>
        </p:spPr>
      </p:pic>
      <p:grpSp>
        <p:nvGrpSpPr>
          <p:cNvPr id="15" name="Group 14">
            <a:extLst>
              <a:ext uri="{FF2B5EF4-FFF2-40B4-BE49-F238E27FC236}">
                <a16:creationId xmlns:a16="http://schemas.microsoft.com/office/drawing/2014/main" id="{E2E87088-316B-9D6E-4C36-6B50D193E9F8}"/>
              </a:ext>
            </a:extLst>
          </p:cNvPr>
          <p:cNvGrpSpPr/>
          <p:nvPr/>
        </p:nvGrpSpPr>
        <p:grpSpPr>
          <a:xfrm>
            <a:off x="4832396" y="2044153"/>
            <a:ext cx="703531" cy="1104435"/>
            <a:chOff x="185453" y="89808"/>
            <a:chExt cx="6198991" cy="9361766"/>
          </a:xfrm>
          <a:effectLst>
            <a:outerShdw blurRad="50800" dist="38100" dir="8100000" algn="tr" rotWithShape="0">
              <a:prstClr val="black">
                <a:alpha val="40000"/>
              </a:prstClr>
            </a:outerShdw>
          </a:effectLst>
        </p:grpSpPr>
        <p:sp>
          <p:nvSpPr>
            <p:cNvPr id="16" name="Freeform: Shape 15">
              <a:extLst>
                <a:ext uri="{FF2B5EF4-FFF2-40B4-BE49-F238E27FC236}">
                  <a16:creationId xmlns:a16="http://schemas.microsoft.com/office/drawing/2014/main" id="{617F81F4-3BBD-2CFD-2293-017B50D3C1B8}"/>
                </a:ext>
              </a:extLst>
            </p:cNvPr>
            <p:cNvSpPr/>
            <p:nvPr/>
          </p:nvSpPr>
          <p:spPr>
            <a:xfrm>
              <a:off x="2084514" y="6767982"/>
              <a:ext cx="819150"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50" h="1000798">
                  <a:moveTo>
                    <a:pt x="185737" y="674"/>
                  </a:moveTo>
                  <a:lnTo>
                    <a:pt x="819150" y="191174"/>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73E844FF-E0D6-42A9-44FF-8C1BA3F546AF}"/>
                </a:ext>
              </a:extLst>
            </p:cNvPr>
            <p:cNvSpPr/>
            <p:nvPr/>
          </p:nvSpPr>
          <p:spPr>
            <a:xfrm flipH="1">
              <a:off x="3656132" y="6839420"/>
              <a:ext cx="676275"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 name="connsiteX0" fmla="*/ 185737 w 676275"/>
                <a:gd name="connsiteY0" fmla="*/ 674 h 1000798"/>
                <a:gd name="connsiteX1" fmla="*/ 676275 w 676275"/>
                <a:gd name="connsiteY1" fmla="*/ 157837 h 1000798"/>
                <a:gd name="connsiteX2" fmla="*/ 595312 w 676275"/>
                <a:gd name="connsiteY2" fmla="*/ 957936 h 1000798"/>
                <a:gd name="connsiteX3" fmla="*/ 0 w 676275"/>
                <a:gd name="connsiteY3" fmla="*/ 1000798 h 1000798"/>
                <a:gd name="connsiteX4" fmla="*/ 185737 w 676275"/>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5" h="1000798">
                  <a:moveTo>
                    <a:pt x="185737" y="674"/>
                  </a:moveTo>
                  <a:lnTo>
                    <a:pt x="676275" y="157837"/>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EA13505F-6E38-8AEC-13B5-30F98964F2E9}"/>
                </a:ext>
              </a:extLst>
            </p:cNvPr>
            <p:cNvSpPr/>
            <p:nvPr/>
          </p:nvSpPr>
          <p:spPr>
            <a:xfrm>
              <a:off x="1378057" y="3901899"/>
              <a:ext cx="4032250" cy="3581400"/>
            </a:xfrm>
            <a:custGeom>
              <a:avLst/>
              <a:gdLst>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33655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0700 w 4032250"/>
                <a:gd name="connsiteY10" fmla="*/ 29146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25850 w 4032250"/>
                <a:gd name="connsiteY12" fmla="*/ 301625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13150 w 4032250"/>
                <a:gd name="connsiteY12" fmla="*/ 3016250 h 3581400"/>
                <a:gd name="connsiteX13" fmla="*/ 3543300 w 4032250"/>
                <a:gd name="connsiteY13" fmla="*/ 762000 h 3581400"/>
                <a:gd name="connsiteX14" fmla="*/ 3575050 w 4032250"/>
                <a:gd name="connsiteY14" fmla="*/ 3581400 h 358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32250" h="3581400">
                  <a:moveTo>
                    <a:pt x="3575050" y="3581400"/>
                  </a:moveTo>
                  <a:cubicBezTo>
                    <a:pt x="3797300" y="3500967"/>
                    <a:pt x="3917950" y="3306233"/>
                    <a:pt x="4032250" y="3092450"/>
                  </a:cubicBezTo>
                  <a:cubicBezTo>
                    <a:pt x="3884083" y="2207683"/>
                    <a:pt x="3723217" y="1234017"/>
                    <a:pt x="3568700" y="304800"/>
                  </a:cubicBezTo>
                  <a:lnTo>
                    <a:pt x="3175000" y="0"/>
                  </a:lnTo>
                  <a:lnTo>
                    <a:pt x="1149350" y="31750"/>
                  </a:lnTo>
                  <a:cubicBezTo>
                    <a:pt x="848783" y="683683"/>
                    <a:pt x="592667" y="1386417"/>
                    <a:pt x="247650" y="1987550"/>
                  </a:cubicBezTo>
                  <a:cubicBezTo>
                    <a:pt x="95250" y="2296583"/>
                    <a:pt x="50800" y="2605617"/>
                    <a:pt x="0" y="2952750"/>
                  </a:cubicBezTo>
                  <a:cubicBezTo>
                    <a:pt x="110067" y="3136900"/>
                    <a:pt x="289983" y="3225800"/>
                    <a:pt x="431800" y="3308350"/>
                  </a:cubicBezTo>
                  <a:cubicBezTo>
                    <a:pt x="383117" y="2499783"/>
                    <a:pt x="556683" y="1742017"/>
                    <a:pt x="774700" y="920750"/>
                  </a:cubicBezTo>
                  <a:cubicBezTo>
                    <a:pt x="592667" y="1697567"/>
                    <a:pt x="442383" y="2277533"/>
                    <a:pt x="438150" y="2946400"/>
                  </a:cubicBezTo>
                  <a:cubicBezTo>
                    <a:pt x="622300" y="2654300"/>
                    <a:pt x="1435100" y="2872317"/>
                    <a:pt x="1797050" y="2940050"/>
                  </a:cubicBezTo>
                  <a:cubicBezTo>
                    <a:pt x="2159000" y="3007783"/>
                    <a:pt x="2501900" y="2796117"/>
                    <a:pt x="2882900" y="2876550"/>
                  </a:cubicBezTo>
                  <a:cubicBezTo>
                    <a:pt x="3227917" y="2880783"/>
                    <a:pt x="3401483" y="2865967"/>
                    <a:pt x="3613150" y="3016250"/>
                  </a:cubicBezTo>
                  <a:cubicBezTo>
                    <a:pt x="3621617" y="2262717"/>
                    <a:pt x="3560233" y="1515533"/>
                    <a:pt x="3543300" y="762000"/>
                  </a:cubicBezTo>
                  <a:cubicBezTo>
                    <a:pt x="3553883" y="1701800"/>
                    <a:pt x="3672417" y="2781300"/>
                    <a:pt x="3575050" y="3581400"/>
                  </a:cubicBezTo>
                  <a:close/>
                </a:path>
              </a:pathLst>
            </a:cu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2F7BFFE3-0DB4-F666-B775-307E66253903}"/>
                </a:ext>
              </a:extLst>
            </p:cNvPr>
            <p:cNvSpPr/>
            <p:nvPr/>
          </p:nvSpPr>
          <p:spPr>
            <a:xfrm>
              <a:off x="4591626" y="3361935"/>
              <a:ext cx="910035" cy="1308363"/>
            </a:xfrm>
            <a:custGeom>
              <a:avLst/>
              <a:gdLst>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290638"/>
                <a:gd name="connsiteX1" fmla="*/ 392112 w 857250"/>
                <a:gd name="connsiteY1" fmla="*/ 1290638 h 1290638"/>
                <a:gd name="connsiteX2" fmla="*/ 857250 w 857250"/>
                <a:gd name="connsiteY2" fmla="*/ 787400 h 1290638"/>
                <a:gd name="connsiteX3" fmla="*/ 831850 w 857250"/>
                <a:gd name="connsiteY3" fmla="*/ 508000 h 1290638"/>
                <a:gd name="connsiteX4" fmla="*/ 635000 w 857250"/>
                <a:gd name="connsiteY4" fmla="*/ 425450 h 1290638"/>
                <a:gd name="connsiteX5" fmla="*/ 412750 w 857250"/>
                <a:gd name="connsiteY5" fmla="*/ 431800 h 1290638"/>
                <a:gd name="connsiteX6" fmla="*/ 260350 w 857250"/>
                <a:gd name="connsiteY6" fmla="*/ 0 h 1290638"/>
                <a:gd name="connsiteX7" fmla="*/ 0 w 857250"/>
                <a:gd name="connsiteY7" fmla="*/ 1041400 h 1290638"/>
                <a:gd name="connsiteX0" fmla="*/ 0 w 857250"/>
                <a:gd name="connsiteY0" fmla="*/ 1041400 h 1216819"/>
                <a:gd name="connsiteX1" fmla="*/ 389731 w 857250"/>
                <a:gd name="connsiteY1" fmla="*/ 1216819 h 1216819"/>
                <a:gd name="connsiteX2" fmla="*/ 857250 w 857250"/>
                <a:gd name="connsiteY2" fmla="*/ 787400 h 1216819"/>
                <a:gd name="connsiteX3" fmla="*/ 831850 w 857250"/>
                <a:gd name="connsiteY3" fmla="*/ 508000 h 1216819"/>
                <a:gd name="connsiteX4" fmla="*/ 635000 w 857250"/>
                <a:gd name="connsiteY4" fmla="*/ 425450 h 1216819"/>
                <a:gd name="connsiteX5" fmla="*/ 412750 w 857250"/>
                <a:gd name="connsiteY5" fmla="*/ 431800 h 1216819"/>
                <a:gd name="connsiteX6" fmla="*/ 260350 w 857250"/>
                <a:gd name="connsiteY6" fmla="*/ 0 h 1216819"/>
                <a:gd name="connsiteX7" fmla="*/ 0 w 857250"/>
                <a:gd name="connsiteY7" fmla="*/ 1041400 h 12168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10444 h 1262063"/>
                <a:gd name="connsiteX1" fmla="*/ 375444 w 857250"/>
                <a:gd name="connsiteY1" fmla="*/ 1262063 h 1262063"/>
                <a:gd name="connsiteX2" fmla="*/ 857250 w 857250"/>
                <a:gd name="connsiteY2" fmla="*/ 756444 h 1262063"/>
                <a:gd name="connsiteX3" fmla="*/ 831850 w 857250"/>
                <a:gd name="connsiteY3" fmla="*/ 477044 h 1262063"/>
                <a:gd name="connsiteX4" fmla="*/ 635000 w 857250"/>
                <a:gd name="connsiteY4" fmla="*/ 394494 h 1262063"/>
                <a:gd name="connsiteX5" fmla="*/ 412750 w 857250"/>
                <a:gd name="connsiteY5" fmla="*/ 400844 h 1262063"/>
                <a:gd name="connsiteX6" fmla="*/ 162718 w 857250"/>
                <a:gd name="connsiteY6" fmla="*/ 0 h 1262063"/>
                <a:gd name="connsiteX7" fmla="*/ 0 w 857250"/>
                <a:gd name="connsiteY7" fmla="*/ 1010444 h 126206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15564 w 872814"/>
                <a:gd name="connsiteY0" fmla="*/ 1067594 h 1319213"/>
                <a:gd name="connsiteX1" fmla="*/ 391008 w 872814"/>
                <a:gd name="connsiteY1" fmla="*/ 1319213 h 1319213"/>
                <a:gd name="connsiteX2" fmla="*/ 872814 w 872814"/>
                <a:gd name="connsiteY2" fmla="*/ 813594 h 1319213"/>
                <a:gd name="connsiteX3" fmla="*/ 847414 w 872814"/>
                <a:gd name="connsiteY3" fmla="*/ 534194 h 1319213"/>
                <a:gd name="connsiteX4" fmla="*/ 650564 w 872814"/>
                <a:gd name="connsiteY4" fmla="*/ 451644 h 1319213"/>
                <a:gd name="connsiteX5" fmla="*/ 452127 w 872814"/>
                <a:gd name="connsiteY5" fmla="*/ 443707 h 1319213"/>
                <a:gd name="connsiteX6" fmla="*/ 206857 w 872814"/>
                <a:gd name="connsiteY6" fmla="*/ 0 h 1319213"/>
                <a:gd name="connsiteX7" fmla="*/ 15564 w 872814"/>
                <a:gd name="connsiteY7" fmla="*/ 1067594 h 1319213"/>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50300 w 907550"/>
                <a:gd name="connsiteY0" fmla="*/ 1030740 h 1282359"/>
                <a:gd name="connsiteX1" fmla="*/ 425744 w 907550"/>
                <a:gd name="connsiteY1" fmla="*/ 1282359 h 1282359"/>
                <a:gd name="connsiteX2" fmla="*/ 907550 w 907550"/>
                <a:gd name="connsiteY2" fmla="*/ 776740 h 1282359"/>
                <a:gd name="connsiteX3" fmla="*/ 882150 w 907550"/>
                <a:gd name="connsiteY3" fmla="*/ 497340 h 1282359"/>
                <a:gd name="connsiteX4" fmla="*/ 685300 w 907550"/>
                <a:gd name="connsiteY4" fmla="*/ 414790 h 1282359"/>
                <a:gd name="connsiteX5" fmla="*/ 486863 w 907550"/>
                <a:gd name="connsiteY5" fmla="*/ 406853 h 1282359"/>
                <a:gd name="connsiteX6" fmla="*/ 274930 w 907550"/>
                <a:gd name="connsiteY6" fmla="*/ 6009 h 1282359"/>
                <a:gd name="connsiteX7" fmla="*/ 50300 w 907550"/>
                <a:gd name="connsiteY7" fmla="*/ 1030740 h 1282359"/>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96306 w 900324"/>
                <a:gd name="connsiteY5" fmla="*/ 383077 h 1277633"/>
                <a:gd name="connsiteX6" fmla="*/ 281992 w 900324"/>
                <a:gd name="connsiteY6" fmla="*/ 6046 h 1277633"/>
                <a:gd name="connsiteX7" fmla="*/ 43074 w 900324"/>
                <a:gd name="connsiteY7" fmla="*/ 1026014 h 1277633"/>
                <a:gd name="connsiteX0" fmla="*/ 61762 w 919012"/>
                <a:gd name="connsiteY0" fmla="*/ 1056744 h 1308363"/>
                <a:gd name="connsiteX1" fmla="*/ 437206 w 919012"/>
                <a:gd name="connsiteY1" fmla="*/ 1308363 h 1308363"/>
                <a:gd name="connsiteX2" fmla="*/ 919012 w 919012"/>
                <a:gd name="connsiteY2" fmla="*/ 802744 h 1308363"/>
                <a:gd name="connsiteX3" fmla="*/ 893612 w 919012"/>
                <a:gd name="connsiteY3" fmla="*/ 523344 h 1308363"/>
                <a:gd name="connsiteX4" fmla="*/ 696762 w 919012"/>
                <a:gd name="connsiteY4" fmla="*/ 440794 h 1308363"/>
                <a:gd name="connsiteX5" fmla="*/ 514994 w 919012"/>
                <a:gd name="connsiteY5" fmla="*/ 413807 h 1308363"/>
                <a:gd name="connsiteX6" fmla="*/ 264962 w 919012"/>
                <a:gd name="connsiteY6" fmla="*/ 5819 h 1308363"/>
                <a:gd name="connsiteX7" fmla="*/ 61762 w 919012"/>
                <a:gd name="connsiteY7" fmla="*/ 1056744 h 1308363"/>
                <a:gd name="connsiteX0" fmla="*/ 52785 w 910035"/>
                <a:gd name="connsiteY0" fmla="*/ 1056744 h 1308363"/>
                <a:gd name="connsiteX1" fmla="*/ 428229 w 910035"/>
                <a:gd name="connsiteY1" fmla="*/ 1308363 h 1308363"/>
                <a:gd name="connsiteX2" fmla="*/ 910035 w 910035"/>
                <a:gd name="connsiteY2" fmla="*/ 802744 h 1308363"/>
                <a:gd name="connsiteX3" fmla="*/ 884635 w 910035"/>
                <a:gd name="connsiteY3" fmla="*/ 523344 h 1308363"/>
                <a:gd name="connsiteX4" fmla="*/ 687785 w 910035"/>
                <a:gd name="connsiteY4" fmla="*/ 440794 h 1308363"/>
                <a:gd name="connsiteX5" fmla="*/ 506017 w 910035"/>
                <a:gd name="connsiteY5" fmla="*/ 413807 h 1308363"/>
                <a:gd name="connsiteX6" fmla="*/ 272654 w 910035"/>
                <a:gd name="connsiteY6" fmla="*/ 5819 h 1308363"/>
                <a:gd name="connsiteX7" fmla="*/ 52785 w 910035"/>
                <a:gd name="connsiteY7" fmla="*/ 1056744 h 13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035" h="1308363">
                  <a:moveTo>
                    <a:pt x="52785" y="1056744"/>
                  </a:moveTo>
                  <a:cubicBezTo>
                    <a:pt x="181108" y="1162049"/>
                    <a:pt x="204655" y="1250684"/>
                    <a:pt x="428229" y="1308363"/>
                  </a:cubicBezTo>
                  <a:cubicBezTo>
                    <a:pt x="636456" y="1180304"/>
                    <a:pt x="770865" y="983191"/>
                    <a:pt x="910035" y="802744"/>
                  </a:cubicBezTo>
                  <a:lnTo>
                    <a:pt x="884635" y="523344"/>
                  </a:lnTo>
                  <a:lnTo>
                    <a:pt x="687785" y="440794"/>
                  </a:lnTo>
                  <a:lnTo>
                    <a:pt x="506017" y="413807"/>
                  </a:lnTo>
                  <a:cubicBezTo>
                    <a:pt x="406004" y="292098"/>
                    <a:pt x="351234" y="163247"/>
                    <a:pt x="272654" y="5819"/>
                  </a:cubicBezTo>
                  <a:cubicBezTo>
                    <a:pt x="-179254" y="-74085"/>
                    <a:pt x="71305" y="688972"/>
                    <a:pt x="52785" y="1056744"/>
                  </a:cubicBezTo>
                  <a:close/>
                </a:path>
              </a:pathLst>
            </a:custGeom>
            <a:solidFill>
              <a:srgbClr val="007A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22" name="Group 21">
              <a:extLst>
                <a:ext uri="{FF2B5EF4-FFF2-40B4-BE49-F238E27FC236}">
                  <a16:creationId xmlns:a16="http://schemas.microsoft.com/office/drawing/2014/main" id="{660FB1E9-2D5C-F598-B1CD-68114C1ED4C3}"/>
                </a:ext>
              </a:extLst>
            </p:cNvPr>
            <p:cNvGrpSpPr/>
            <p:nvPr/>
          </p:nvGrpSpPr>
          <p:grpSpPr>
            <a:xfrm>
              <a:off x="185453" y="2402118"/>
              <a:ext cx="2644848" cy="1571213"/>
              <a:chOff x="180080" y="2974010"/>
              <a:chExt cx="2644848" cy="1571213"/>
            </a:xfrm>
          </p:grpSpPr>
          <p:sp>
            <p:nvSpPr>
              <p:cNvPr id="53" name="Freeform: Shape 52">
                <a:extLst>
                  <a:ext uri="{FF2B5EF4-FFF2-40B4-BE49-F238E27FC236}">
                    <a16:creationId xmlns:a16="http://schemas.microsoft.com/office/drawing/2014/main" id="{3EFA1F24-F0D3-B3C4-A6D4-1145C2CE6F2C}"/>
                  </a:ext>
                </a:extLst>
              </p:cNvPr>
              <p:cNvSpPr/>
              <p:nvPr/>
            </p:nvSpPr>
            <p:spPr>
              <a:xfrm>
                <a:off x="1107253" y="3595898"/>
                <a:ext cx="1717675" cy="949325"/>
              </a:xfrm>
              <a:custGeom>
                <a:avLst/>
                <a:gdLst>
                  <a:gd name="connsiteX0" fmla="*/ 1454150 w 1717675"/>
                  <a:gd name="connsiteY0" fmla="*/ 901700 h 901700"/>
                  <a:gd name="connsiteX1" fmla="*/ 1717675 w 1717675"/>
                  <a:gd name="connsiteY1" fmla="*/ 441325 h 901700"/>
                  <a:gd name="connsiteX2" fmla="*/ 301625 w 1717675"/>
                  <a:gd name="connsiteY2" fmla="*/ 0 h 901700"/>
                  <a:gd name="connsiteX3" fmla="*/ 0 w 1717675"/>
                  <a:gd name="connsiteY3" fmla="*/ 323850 h 901700"/>
                  <a:gd name="connsiteX4" fmla="*/ 390525 w 1717675"/>
                  <a:gd name="connsiteY4" fmla="*/ 609600 h 901700"/>
                  <a:gd name="connsiteX5" fmla="*/ 488950 w 1717675"/>
                  <a:gd name="connsiteY5" fmla="*/ 615950 h 901700"/>
                  <a:gd name="connsiteX6" fmla="*/ 1006475 w 1717675"/>
                  <a:gd name="connsiteY6" fmla="*/ 898525 h 901700"/>
                  <a:gd name="connsiteX7" fmla="*/ 1454150 w 1717675"/>
                  <a:gd name="connsiteY7" fmla="*/ 901700 h 901700"/>
                  <a:gd name="connsiteX0" fmla="*/ 1466850 w 1717675"/>
                  <a:gd name="connsiteY0" fmla="*/ 904875 h 904875"/>
                  <a:gd name="connsiteX1" fmla="*/ 1717675 w 1717675"/>
                  <a:gd name="connsiteY1" fmla="*/ 441325 h 904875"/>
                  <a:gd name="connsiteX2" fmla="*/ 301625 w 1717675"/>
                  <a:gd name="connsiteY2" fmla="*/ 0 h 904875"/>
                  <a:gd name="connsiteX3" fmla="*/ 0 w 1717675"/>
                  <a:gd name="connsiteY3" fmla="*/ 323850 h 904875"/>
                  <a:gd name="connsiteX4" fmla="*/ 390525 w 1717675"/>
                  <a:gd name="connsiteY4" fmla="*/ 609600 h 904875"/>
                  <a:gd name="connsiteX5" fmla="*/ 488950 w 1717675"/>
                  <a:gd name="connsiteY5" fmla="*/ 615950 h 904875"/>
                  <a:gd name="connsiteX6" fmla="*/ 1006475 w 1717675"/>
                  <a:gd name="connsiteY6" fmla="*/ 898525 h 904875"/>
                  <a:gd name="connsiteX7" fmla="*/ 1466850 w 1717675"/>
                  <a:gd name="connsiteY7" fmla="*/ 904875 h 904875"/>
                  <a:gd name="connsiteX0" fmla="*/ 1466850 w 1717675"/>
                  <a:gd name="connsiteY0" fmla="*/ 904875 h 910013"/>
                  <a:gd name="connsiteX1" fmla="*/ 1717675 w 1717675"/>
                  <a:gd name="connsiteY1" fmla="*/ 441325 h 910013"/>
                  <a:gd name="connsiteX2" fmla="*/ 301625 w 1717675"/>
                  <a:gd name="connsiteY2" fmla="*/ 0 h 910013"/>
                  <a:gd name="connsiteX3" fmla="*/ 0 w 1717675"/>
                  <a:gd name="connsiteY3" fmla="*/ 323850 h 910013"/>
                  <a:gd name="connsiteX4" fmla="*/ 390525 w 1717675"/>
                  <a:gd name="connsiteY4" fmla="*/ 609600 h 910013"/>
                  <a:gd name="connsiteX5" fmla="*/ 488950 w 1717675"/>
                  <a:gd name="connsiteY5" fmla="*/ 615950 h 910013"/>
                  <a:gd name="connsiteX6" fmla="*/ 1006475 w 1717675"/>
                  <a:gd name="connsiteY6" fmla="*/ 898525 h 910013"/>
                  <a:gd name="connsiteX7" fmla="*/ 1466850 w 1717675"/>
                  <a:gd name="connsiteY7" fmla="*/ 904875 h 910013"/>
                  <a:gd name="connsiteX0" fmla="*/ 1466850 w 1717675"/>
                  <a:gd name="connsiteY0" fmla="*/ 904875 h 911487"/>
                  <a:gd name="connsiteX1" fmla="*/ 1717675 w 1717675"/>
                  <a:gd name="connsiteY1" fmla="*/ 441325 h 911487"/>
                  <a:gd name="connsiteX2" fmla="*/ 301625 w 1717675"/>
                  <a:gd name="connsiteY2" fmla="*/ 0 h 911487"/>
                  <a:gd name="connsiteX3" fmla="*/ 0 w 1717675"/>
                  <a:gd name="connsiteY3" fmla="*/ 323850 h 911487"/>
                  <a:gd name="connsiteX4" fmla="*/ 390525 w 1717675"/>
                  <a:gd name="connsiteY4" fmla="*/ 609600 h 911487"/>
                  <a:gd name="connsiteX5" fmla="*/ 488950 w 1717675"/>
                  <a:gd name="connsiteY5" fmla="*/ 615950 h 911487"/>
                  <a:gd name="connsiteX6" fmla="*/ 1006475 w 1717675"/>
                  <a:gd name="connsiteY6" fmla="*/ 904875 h 911487"/>
                  <a:gd name="connsiteX7" fmla="*/ 1466850 w 1717675"/>
                  <a:gd name="connsiteY7" fmla="*/ 904875 h 911487"/>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39775 w 1717675"/>
                  <a:gd name="connsiteY6" fmla="*/ 806450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58825 w 1717675"/>
                  <a:gd name="connsiteY6" fmla="*/ 803275 h 920761"/>
                  <a:gd name="connsiteX7" fmla="*/ 1006475 w 1717675"/>
                  <a:gd name="connsiteY7" fmla="*/ 904875 h 920761"/>
                  <a:gd name="connsiteX8" fmla="*/ 1466850 w 1717675"/>
                  <a:gd name="connsiteY8" fmla="*/ 904875 h 920761"/>
                  <a:gd name="connsiteX0" fmla="*/ 1466850 w 1717675"/>
                  <a:gd name="connsiteY0" fmla="*/ 904875 h 922787"/>
                  <a:gd name="connsiteX1" fmla="*/ 1717675 w 1717675"/>
                  <a:gd name="connsiteY1" fmla="*/ 441325 h 922787"/>
                  <a:gd name="connsiteX2" fmla="*/ 301625 w 1717675"/>
                  <a:gd name="connsiteY2" fmla="*/ 0 h 922787"/>
                  <a:gd name="connsiteX3" fmla="*/ 0 w 1717675"/>
                  <a:gd name="connsiteY3" fmla="*/ 323850 h 922787"/>
                  <a:gd name="connsiteX4" fmla="*/ 390525 w 1717675"/>
                  <a:gd name="connsiteY4" fmla="*/ 609600 h 922787"/>
                  <a:gd name="connsiteX5" fmla="*/ 488950 w 1717675"/>
                  <a:gd name="connsiteY5" fmla="*/ 635000 h 922787"/>
                  <a:gd name="connsiteX6" fmla="*/ 758825 w 1717675"/>
                  <a:gd name="connsiteY6" fmla="*/ 803275 h 922787"/>
                  <a:gd name="connsiteX7" fmla="*/ 1012825 w 1717675"/>
                  <a:gd name="connsiteY7" fmla="*/ 908050 h 922787"/>
                  <a:gd name="connsiteX8" fmla="*/ 1466850 w 1717675"/>
                  <a:gd name="connsiteY8" fmla="*/ 904875 h 922787"/>
                  <a:gd name="connsiteX0" fmla="*/ 1466850 w 1717675"/>
                  <a:gd name="connsiteY0" fmla="*/ 904875 h 912567"/>
                  <a:gd name="connsiteX1" fmla="*/ 1717675 w 1717675"/>
                  <a:gd name="connsiteY1" fmla="*/ 441325 h 912567"/>
                  <a:gd name="connsiteX2" fmla="*/ 301625 w 1717675"/>
                  <a:gd name="connsiteY2" fmla="*/ 0 h 912567"/>
                  <a:gd name="connsiteX3" fmla="*/ 0 w 1717675"/>
                  <a:gd name="connsiteY3" fmla="*/ 323850 h 912567"/>
                  <a:gd name="connsiteX4" fmla="*/ 390525 w 1717675"/>
                  <a:gd name="connsiteY4" fmla="*/ 609600 h 912567"/>
                  <a:gd name="connsiteX5" fmla="*/ 488950 w 1717675"/>
                  <a:gd name="connsiteY5" fmla="*/ 635000 h 912567"/>
                  <a:gd name="connsiteX6" fmla="*/ 758825 w 1717675"/>
                  <a:gd name="connsiteY6" fmla="*/ 803275 h 912567"/>
                  <a:gd name="connsiteX7" fmla="*/ 1012825 w 1717675"/>
                  <a:gd name="connsiteY7" fmla="*/ 908050 h 912567"/>
                  <a:gd name="connsiteX8" fmla="*/ 1466850 w 1717675"/>
                  <a:gd name="connsiteY8" fmla="*/ 904875 h 912567"/>
                  <a:gd name="connsiteX0" fmla="*/ 1466850 w 1717675"/>
                  <a:gd name="connsiteY0" fmla="*/ 904875 h 933630"/>
                  <a:gd name="connsiteX1" fmla="*/ 1717675 w 1717675"/>
                  <a:gd name="connsiteY1" fmla="*/ 441325 h 933630"/>
                  <a:gd name="connsiteX2" fmla="*/ 301625 w 1717675"/>
                  <a:gd name="connsiteY2" fmla="*/ 0 h 933630"/>
                  <a:gd name="connsiteX3" fmla="*/ 0 w 1717675"/>
                  <a:gd name="connsiteY3" fmla="*/ 323850 h 933630"/>
                  <a:gd name="connsiteX4" fmla="*/ 390525 w 1717675"/>
                  <a:gd name="connsiteY4" fmla="*/ 609600 h 933630"/>
                  <a:gd name="connsiteX5" fmla="*/ 488950 w 1717675"/>
                  <a:gd name="connsiteY5" fmla="*/ 635000 h 933630"/>
                  <a:gd name="connsiteX6" fmla="*/ 758825 w 1717675"/>
                  <a:gd name="connsiteY6" fmla="*/ 803275 h 933630"/>
                  <a:gd name="connsiteX7" fmla="*/ 1038225 w 1717675"/>
                  <a:gd name="connsiteY7" fmla="*/ 933450 h 933630"/>
                  <a:gd name="connsiteX8" fmla="*/ 1466850 w 1717675"/>
                  <a:gd name="connsiteY8" fmla="*/ 904875 h 933630"/>
                  <a:gd name="connsiteX0" fmla="*/ 1466850 w 1717675"/>
                  <a:gd name="connsiteY0" fmla="*/ 904875 h 927370"/>
                  <a:gd name="connsiteX1" fmla="*/ 1717675 w 1717675"/>
                  <a:gd name="connsiteY1" fmla="*/ 441325 h 927370"/>
                  <a:gd name="connsiteX2" fmla="*/ 301625 w 1717675"/>
                  <a:gd name="connsiteY2" fmla="*/ 0 h 927370"/>
                  <a:gd name="connsiteX3" fmla="*/ 0 w 1717675"/>
                  <a:gd name="connsiteY3" fmla="*/ 323850 h 927370"/>
                  <a:gd name="connsiteX4" fmla="*/ 390525 w 1717675"/>
                  <a:gd name="connsiteY4" fmla="*/ 609600 h 927370"/>
                  <a:gd name="connsiteX5" fmla="*/ 488950 w 1717675"/>
                  <a:gd name="connsiteY5" fmla="*/ 635000 h 927370"/>
                  <a:gd name="connsiteX6" fmla="*/ 758825 w 1717675"/>
                  <a:gd name="connsiteY6" fmla="*/ 803275 h 927370"/>
                  <a:gd name="connsiteX7" fmla="*/ 1057275 w 1717675"/>
                  <a:gd name="connsiteY7" fmla="*/ 927100 h 927370"/>
                  <a:gd name="connsiteX8" fmla="*/ 1466850 w 1717675"/>
                  <a:gd name="connsiteY8" fmla="*/ 904875 h 92737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14350 w 1717675"/>
                  <a:gd name="connsiteY5" fmla="*/ 6604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6875 w 1717675"/>
                  <a:gd name="connsiteY4" fmla="*/ 5715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403225 w 1717675"/>
                  <a:gd name="connsiteY4" fmla="*/ 612775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2176 h 944401"/>
                  <a:gd name="connsiteX1" fmla="*/ 1717675 w 1717675"/>
                  <a:gd name="connsiteY1" fmla="*/ 458626 h 944401"/>
                  <a:gd name="connsiteX2" fmla="*/ 946150 w 1717675"/>
                  <a:gd name="connsiteY2" fmla="*/ 255426 h 944401"/>
                  <a:gd name="connsiteX3" fmla="*/ 317500 w 1717675"/>
                  <a:gd name="connsiteY3" fmla="*/ 1426 h 944401"/>
                  <a:gd name="connsiteX4" fmla="*/ 0 w 1717675"/>
                  <a:gd name="connsiteY4" fmla="*/ 341151 h 944401"/>
                  <a:gd name="connsiteX5" fmla="*/ 403225 w 1717675"/>
                  <a:gd name="connsiteY5" fmla="*/ 630076 h 944401"/>
                  <a:gd name="connsiteX6" fmla="*/ 523875 w 1717675"/>
                  <a:gd name="connsiteY6" fmla="*/ 696751 h 944401"/>
                  <a:gd name="connsiteX7" fmla="*/ 758825 w 1717675"/>
                  <a:gd name="connsiteY7" fmla="*/ 820576 h 944401"/>
                  <a:gd name="connsiteX8" fmla="*/ 1057275 w 1717675"/>
                  <a:gd name="connsiteY8" fmla="*/ 944401 h 944401"/>
                  <a:gd name="connsiteX9" fmla="*/ 1466850 w 1717675"/>
                  <a:gd name="connsiteY9" fmla="*/ 922176 h 944401"/>
                  <a:gd name="connsiteX0" fmla="*/ 1466850 w 1717675"/>
                  <a:gd name="connsiteY0" fmla="*/ 922364 h 944589"/>
                  <a:gd name="connsiteX1" fmla="*/ 1717675 w 1717675"/>
                  <a:gd name="connsiteY1" fmla="*/ 458814 h 944589"/>
                  <a:gd name="connsiteX2" fmla="*/ 946150 w 1717675"/>
                  <a:gd name="connsiteY2" fmla="*/ 255614 h 944589"/>
                  <a:gd name="connsiteX3" fmla="*/ 317500 w 1717675"/>
                  <a:gd name="connsiteY3" fmla="*/ 1614 h 944589"/>
                  <a:gd name="connsiteX4" fmla="*/ 0 w 1717675"/>
                  <a:gd name="connsiteY4" fmla="*/ 341339 h 944589"/>
                  <a:gd name="connsiteX5" fmla="*/ 403225 w 1717675"/>
                  <a:gd name="connsiteY5" fmla="*/ 630264 h 944589"/>
                  <a:gd name="connsiteX6" fmla="*/ 523875 w 1717675"/>
                  <a:gd name="connsiteY6" fmla="*/ 696939 h 944589"/>
                  <a:gd name="connsiteX7" fmla="*/ 758825 w 1717675"/>
                  <a:gd name="connsiteY7" fmla="*/ 820764 h 944589"/>
                  <a:gd name="connsiteX8" fmla="*/ 1057275 w 1717675"/>
                  <a:gd name="connsiteY8" fmla="*/ 944589 h 944589"/>
                  <a:gd name="connsiteX9" fmla="*/ 1466850 w 1717675"/>
                  <a:gd name="connsiteY9" fmla="*/ 922364 h 944589"/>
                  <a:gd name="connsiteX0" fmla="*/ 1466850 w 1717675"/>
                  <a:gd name="connsiteY0" fmla="*/ 922511 h 944736"/>
                  <a:gd name="connsiteX1" fmla="*/ 1717675 w 1717675"/>
                  <a:gd name="connsiteY1" fmla="*/ 458961 h 944736"/>
                  <a:gd name="connsiteX2" fmla="*/ 962025 w 1717675"/>
                  <a:gd name="connsiteY2" fmla="*/ 239886 h 944736"/>
                  <a:gd name="connsiteX3" fmla="*/ 317500 w 1717675"/>
                  <a:gd name="connsiteY3" fmla="*/ 1761 h 944736"/>
                  <a:gd name="connsiteX4" fmla="*/ 0 w 1717675"/>
                  <a:gd name="connsiteY4" fmla="*/ 341486 h 944736"/>
                  <a:gd name="connsiteX5" fmla="*/ 403225 w 1717675"/>
                  <a:gd name="connsiteY5" fmla="*/ 630411 h 944736"/>
                  <a:gd name="connsiteX6" fmla="*/ 523875 w 1717675"/>
                  <a:gd name="connsiteY6" fmla="*/ 697086 h 944736"/>
                  <a:gd name="connsiteX7" fmla="*/ 758825 w 1717675"/>
                  <a:gd name="connsiteY7" fmla="*/ 820911 h 944736"/>
                  <a:gd name="connsiteX8" fmla="*/ 1057275 w 1717675"/>
                  <a:gd name="connsiteY8" fmla="*/ 944736 h 944736"/>
                  <a:gd name="connsiteX9" fmla="*/ 1466850 w 1717675"/>
                  <a:gd name="connsiteY9" fmla="*/ 922511 h 944736"/>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7100 h 949325"/>
                  <a:gd name="connsiteX1" fmla="*/ 1717675 w 1717675"/>
                  <a:gd name="connsiteY1" fmla="*/ 463550 h 949325"/>
                  <a:gd name="connsiteX2" fmla="*/ 981075 w 1717675"/>
                  <a:gd name="connsiteY2" fmla="*/ 257175 h 949325"/>
                  <a:gd name="connsiteX3" fmla="*/ 333375 w 1717675"/>
                  <a:gd name="connsiteY3" fmla="*/ 0 h 949325"/>
                  <a:gd name="connsiteX4" fmla="*/ 0 w 1717675"/>
                  <a:gd name="connsiteY4" fmla="*/ 346075 h 949325"/>
                  <a:gd name="connsiteX5" fmla="*/ 403225 w 1717675"/>
                  <a:gd name="connsiteY5" fmla="*/ 635000 h 949325"/>
                  <a:gd name="connsiteX6" fmla="*/ 523875 w 1717675"/>
                  <a:gd name="connsiteY6" fmla="*/ 701675 h 949325"/>
                  <a:gd name="connsiteX7" fmla="*/ 758825 w 1717675"/>
                  <a:gd name="connsiteY7" fmla="*/ 825500 h 949325"/>
                  <a:gd name="connsiteX8" fmla="*/ 1057275 w 1717675"/>
                  <a:gd name="connsiteY8" fmla="*/ 949325 h 949325"/>
                  <a:gd name="connsiteX9" fmla="*/ 1466850 w 1717675"/>
                  <a:gd name="connsiteY9" fmla="*/ 927100 h 94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7675" h="949325">
                    <a:moveTo>
                      <a:pt x="1466850" y="927100"/>
                    </a:moveTo>
                    <a:lnTo>
                      <a:pt x="1717675" y="463550"/>
                    </a:lnTo>
                    <a:cubicBezTo>
                      <a:pt x="1597554" y="384704"/>
                      <a:pt x="1217612" y="352425"/>
                      <a:pt x="981075" y="257175"/>
                    </a:cubicBezTo>
                    <a:cubicBezTo>
                      <a:pt x="776288" y="146050"/>
                      <a:pt x="502179" y="49742"/>
                      <a:pt x="333375" y="0"/>
                    </a:cubicBezTo>
                    <a:lnTo>
                      <a:pt x="0" y="346075"/>
                    </a:lnTo>
                    <a:cubicBezTo>
                      <a:pt x="128058" y="434975"/>
                      <a:pt x="249767" y="571500"/>
                      <a:pt x="403225" y="635000"/>
                    </a:cubicBezTo>
                    <a:cubicBezTo>
                      <a:pt x="456142" y="639233"/>
                      <a:pt x="477308" y="672042"/>
                      <a:pt x="523875" y="701675"/>
                    </a:cubicBezTo>
                    <a:lnTo>
                      <a:pt x="758825" y="825500"/>
                    </a:lnTo>
                    <a:cubicBezTo>
                      <a:pt x="848254" y="892704"/>
                      <a:pt x="936096" y="932921"/>
                      <a:pt x="1057275" y="949325"/>
                    </a:cubicBezTo>
                    <a:cubicBezTo>
                      <a:pt x="1226608" y="913342"/>
                      <a:pt x="1329267" y="940858"/>
                      <a:pt x="1466850" y="927100"/>
                    </a:cubicBezTo>
                    <a:close/>
                  </a:path>
                </a:pathLst>
              </a:custGeom>
              <a:gradFill flip="none" rotWithShape="1">
                <a:gsLst>
                  <a:gs pos="60000">
                    <a:srgbClr val="058004"/>
                  </a:gs>
                  <a:gs pos="100000">
                    <a:srgbClr val="183907"/>
                  </a:gs>
                </a:gsLst>
                <a:path path="rect">
                  <a:fillToRect r="100000" b="100000"/>
                </a:path>
                <a:tileRect l="-100000" t="-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 name="Freeform: Shape 53">
                <a:extLst>
                  <a:ext uri="{FF2B5EF4-FFF2-40B4-BE49-F238E27FC236}">
                    <a16:creationId xmlns:a16="http://schemas.microsoft.com/office/drawing/2014/main" id="{ABE344F9-E5EE-74DF-1248-64F3FACB7BB2}"/>
                  </a:ext>
                </a:extLst>
              </p:cNvPr>
              <p:cNvSpPr/>
              <p:nvPr/>
            </p:nvSpPr>
            <p:spPr>
              <a:xfrm>
                <a:off x="180080" y="2974010"/>
                <a:ext cx="1687662" cy="1243775"/>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87662" h="1243775">
                    <a:moveTo>
                      <a:pt x="1687662" y="691936"/>
                    </a:moveTo>
                    <a:cubicBezTo>
                      <a:pt x="1442658" y="562555"/>
                      <a:pt x="1211942" y="492706"/>
                      <a:pt x="959794" y="401424"/>
                    </a:cubicBezTo>
                    <a:cubicBezTo>
                      <a:pt x="955825" y="290299"/>
                      <a:pt x="908994" y="245850"/>
                      <a:pt x="855019" y="194256"/>
                    </a:cubicBezTo>
                    <a:cubicBezTo>
                      <a:pt x="841260" y="152717"/>
                      <a:pt x="875922" y="53498"/>
                      <a:pt x="842319" y="24393"/>
                    </a:cubicBezTo>
                    <a:cubicBezTo>
                      <a:pt x="808716" y="-4712"/>
                      <a:pt x="711614" y="-19264"/>
                      <a:pt x="681981" y="48205"/>
                    </a:cubicBezTo>
                    <a:cubicBezTo>
                      <a:pt x="636208" y="118319"/>
                      <a:pt x="698650" y="163035"/>
                      <a:pt x="689918" y="213305"/>
                    </a:cubicBezTo>
                    <a:cubicBezTo>
                      <a:pt x="704998" y="277863"/>
                      <a:pt x="655787" y="316229"/>
                      <a:pt x="632768" y="364118"/>
                    </a:cubicBezTo>
                    <a:cubicBezTo>
                      <a:pt x="650230" y="313582"/>
                      <a:pt x="712936" y="277334"/>
                      <a:pt x="678011" y="214892"/>
                    </a:cubicBezTo>
                    <a:cubicBezTo>
                      <a:pt x="577999" y="149540"/>
                      <a:pt x="432744" y="3225"/>
                      <a:pt x="323206" y="25980"/>
                    </a:cubicBezTo>
                    <a:cubicBezTo>
                      <a:pt x="247006" y="40003"/>
                      <a:pt x="247007" y="82600"/>
                      <a:pt x="256531" y="120436"/>
                    </a:cubicBezTo>
                    <a:cubicBezTo>
                      <a:pt x="292514" y="190021"/>
                      <a:pt x="354692" y="195314"/>
                      <a:pt x="407343" y="238705"/>
                    </a:cubicBezTo>
                    <a:lnTo>
                      <a:pt x="450206" y="264899"/>
                    </a:lnTo>
                    <a:cubicBezTo>
                      <a:pt x="416339" y="321784"/>
                      <a:pt x="365805" y="373908"/>
                      <a:pt x="348606" y="435555"/>
                    </a:cubicBezTo>
                    <a:cubicBezTo>
                      <a:pt x="381414" y="378670"/>
                      <a:pt x="421366" y="321784"/>
                      <a:pt x="456555" y="264899"/>
                    </a:cubicBezTo>
                    <a:cubicBezTo>
                      <a:pt x="362363" y="214364"/>
                      <a:pt x="234836" y="170972"/>
                      <a:pt x="152550" y="170442"/>
                    </a:cubicBezTo>
                    <a:cubicBezTo>
                      <a:pt x="67619" y="181555"/>
                      <a:pt x="42217" y="235529"/>
                      <a:pt x="69206" y="289505"/>
                    </a:cubicBezTo>
                    <a:cubicBezTo>
                      <a:pt x="147523" y="377082"/>
                      <a:pt x="204408" y="388459"/>
                      <a:pt x="299394" y="428411"/>
                    </a:cubicBezTo>
                    <a:cubicBezTo>
                      <a:pt x="208377" y="414653"/>
                      <a:pt x="169748" y="369938"/>
                      <a:pt x="59681" y="399042"/>
                    </a:cubicBezTo>
                    <a:cubicBezTo>
                      <a:pt x="-6994" y="413064"/>
                      <a:pt x="-26043" y="484238"/>
                      <a:pt x="45394" y="524455"/>
                    </a:cubicBezTo>
                    <a:cubicBezTo>
                      <a:pt x="134559" y="585310"/>
                      <a:pt x="209435" y="605682"/>
                      <a:pt x="291456" y="635580"/>
                    </a:cubicBezTo>
                    <a:cubicBezTo>
                      <a:pt x="320825" y="656747"/>
                      <a:pt x="340668" y="685057"/>
                      <a:pt x="379562" y="699080"/>
                    </a:cubicBezTo>
                    <a:cubicBezTo>
                      <a:pt x="493333" y="759405"/>
                      <a:pt x="588053" y="764962"/>
                      <a:pt x="689918" y="796712"/>
                    </a:cubicBezTo>
                    <a:cubicBezTo>
                      <a:pt x="676158" y="752526"/>
                      <a:pt x="764795" y="603565"/>
                      <a:pt x="841525" y="502230"/>
                    </a:cubicBezTo>
                    <a:cubicBezTo>
                      <a:pt x="740453" y="600919"/>
                      <a:pt x="708439" y="685322"/>
                      <a:pt x="676425" y="798298"/>
                    </a:cubicBezTo>
                    <a:cubicBezTo>
                      <a:pt x="726299" y="926621"/>
                      <a:pt x="1117751" y="1252588"/>
                      <a:pt x="1166963" y="1243593"/>
                    </a:cubicBezTo>
                    <a:cubicBezTo>
                      <a:pt x="1216175" y="1234598"/>
                      <a:pt x="1224906" y="1230363"/>
                      <a:pt x="1259831" y="1216605"/>
                    </a:cubicBezTo>
                    <a:lnTo>
                      <a:pt x="1108226" y="1088812"/>
                    </a:lnTo>
                    <a:cubicBezTo>
                      <a:pt x="1092879" y="1141199"/>
                      <a:pt x="1129925" y="1150724"/>
                      <a:pt x="1121720" y="1169772"/>
                    </a:cubicBezTo>
                    <a:cubicBezTo>
                      <a:pt x="1112195" y="1141197"/>
                      <a:pt x="1052661" y="1095955"/>
                      <a:pt x="1147912" y="1043568"/>
                    </a:cubicBezTo>
                    <a:cubicBezTo>
                      <a:pt x="1198714" y="1025577"/>
                      <a:pt x="1247132" y="1043305"/>
                      <a:pt x="1321744" y="1118181"/>
                    </a:cubicBezTo>
                    <a:cubicBezTo>
                      <a:pt x="1334972" y="1032191"/>
                      <a:pt x="1310103" y="977157"/>
                      <a:pt x="1263800" y="912598"/>
                    </a:cubicBezTo>
                    <a:cubicBezTo>
                      <a:pt x="1264327" y="837985"/>
                      <a:pt x="1324389" y="868149"/>
                      <a:pt x="1453506" y="943555"/>
                    </a:cubicBezTo>
                    <a:cubicBezTo>
                      <a:pt x="1494516" y="954403"/>
                      <a:pt x="1520445" y="960886"/>
                      <a:pt x="1555106" y="949906"/>
                    </a:cubicBezTo>
                    <a:cubicBezTo>
                      <a:pt x="1518330" y="917495"/>
                      <a:pt x="1414482" y="818540"/>
                      <a:pt x="1447157" y="749087"/>
                    </a:cubicBezTo>
                    <a:cubicBezTo>
                      <a:pt x="1534206" y="624734"/>
                      <a:pt x="1573626" y="721835"/>
                      <a:pt x="1629718" y="707018"/>
                    </a:cubicBezTo>
                    <a:lnTo>
                      <a:pt x="1687662" y="691936"/>
                    </a:ln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4" name="Freeform: Shape 23">
              <a:extLst>
                <a:ext uri="{FF2B5EF4-FFF2-40B4-BE49-F238E27FC236}">
                  <a16:creationId xmlns:a16="http://schemas.microsoft.com/office/drawing/2014/main" id="{802A4317-60A5-CF77-3E21-80257DA1BD99}"/>
                </a:ext>
              </a:extLst>
            </p:cNvPr>
            <p:cNvSpPr/>
            <p:nvPr/>
          </p:nvSpPr>
          <p:spPr>
            <a:xfrm>
              <a:off x="2102592" y="3127693"/>
              <a:ext cx="2583180" cy="4059793"/>
            </a:xfrm>
            <a:custGeom>
              <a:avLst/>
              <a:gdLst>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417320 w 2583180"/>
                <a:gd name="connsiteY29" fmla="*/ 381381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19200 w 2583180"/>
                <a:gd name="connsiteY29" fmla="*/ 3931920 h 3951189"/>
                <a:gd name="connsiteX0" fmla="*/ 1219200 w 2583180"/>
                <a:gd name="connsiteY0" fmla="*/ 3931920 h 4040313"/>
                <a:gd name="connsiteX1" fmla="*/ 2331720 w 2583180"/>
                <a:gd name="connsiteY1" fmla="*/ 3939540 h 4040313"/>
                <a:gd name="connsiteX2" fmla="*/ 2316480 w 2583180"/>
                <a:gd name="connsiteY2" fmla="*/ 3284220 h 4040313"/>
                <a:gd name="connsiteX3" fmla="*/ 2286000 w 2583180"/>
                <a:gd name="connsiteY3" fmla="*/ 3185160 h 4040313"/>
                <a:gd name="connsiteX4" fmla="*/ 2255520 w 2583180"/>
                <a:gd name="connsiteY4" fmla="*/ 3291840 h 4040313"/>
                <a:gd name="connsiteX5" fmla="*/ 2308860 w 2583180"/>
                <a:gd name="connsiteY5" fmla="*/ 2964180 h 4040313"/>
                <a:gd name="connsiteX6" fmla="*/ 2286000 w 2583180"/>
                <a:gd name="connsiteY6" fmla="*/ 2788920 h 4040313"/>
                <a:gd name="connsiteX7" fmla="*/ 2118360 w 2583180"/>
                <a:gd name="connsiteY7" fmla="*/ 3406140 h 4040313"/>
                <a:gd name="connsiteX8" fmla="*/ 2331720 w 2583180"/>
                <a:gd name="connsiteY8" fmla="*/ 2529840 h 4040313"/>
                <a:gd name="connsiteX9" fmla="*/ 2331720 w 2583180"/>
                <a:gd name="connsiteY9" fmla="*/ 2316480 h 4040313"/>
                <a:gd name="connsiteX10" fmla="*/ 2415540 w 2583180"/>
                <a:gd name="connsiteY10" fmla="*/ 1478280 h 4040313"/>
                <a:gd name="connsiteX11" fmla="*/ 2583180 w 2583180"/>
                <a:gd name="connsiteY11" fmla="*/ 990600 h 4040313"/>
                <a:gd name="connsiteX12" fmla="*/ 2415540 w 2583180"/>
                <a:gd name="connsiteY12" fmla="*/ 0 h 4040313"/>
                <a:gd name="connsiteX13" fmla="*/ 662940 w 2583180"/>
                <a:gd name="connsiteY13" fmla="*/ 106680 h 4040313"/>
                <a:gd name="connsiteX14" fmla="*/ 297180 w 2583180"/>
                <a:gd name="connsiteY14" fmla="*/ 822960 h 4040313"/>
                <a:gd name="connsiteX15" fmla="*/ 396240 w 2583180"/>
                <a:gd name="connsiteY15" fmla="*/ 1584960 h 4040313"/>
                <a:gd name="connsiteX16" fmla="*/ 381000 w 2583180"/>
                <a:gd name="connsiteY16" fmla="*/ 2042160 h 4040313"/>
                <a:gd name="connsiteX17" fmla="*/ 220980 w 2583180"/>
                <a:gd name="connsiteY17" fmla="*/ 2545080 h 4040313"/>
                <a:gd name="connsiteX18" fmla="*/ 175260 w 2583180"/>
                <a:gd name="connsiteY18" fmla="*/ 3093720 h 4040313"/>
                <a:gd name="connsiteX19" fmla="*/ 100013 w 2583180"/>
                <a:gd name="connsiteY19" fmla="*/ 3246120 h 4040313"/>
                <a:gd name="connsiteX20" fmla="*/ 114300 w 2583180"/>
                <a:gd name="connsiteY20" fmla="*/ 3390900 h 4040313"/>
                <a:gd name="connsiteX21" fmla="*/ 0 w 2583180"/>
                <a:gd name="connsiteY21" fmla="*/ 3695700 h 4040313"/>
                <a:gd name="connsiteX22" fmla="*/ 967740 w 2583180"/>
                <a:gd name="connsiteY22" fmla="*/ 3931920 h 4040313"/>
                <a:gd name="connsiteX23" fmla="*/ 1052512 w 2583180"/>
                <a:gd name="connsiteY23" fmla="*/ 3421380 h 4040313"/>
                <a:gd name="connsiteX24" fmla="*/ 899160 w 2583180"/>
                <a:gd name="connsiteY24" fmla="*/ 3611880 h 4040313"/>
                <a:gd name="connsiteX25" fmla="*/ 1209675 w 2583180"/>
                <a:gd name="connsiteY25" fmla="*/ 3111818 h 4040313"/>
                <a:gd name="connsiteX26" fmla="*/ 914400 w 2583180"/>
                <a:gd name="connsiteY26" fmla="*/ 2948940 h 4040313"/>
                <a:gd name="connsiteX27" fmla="*/ 1356360 w 2583180"/>
                <a:gd name="connsiteY27" fmla="*/ 3093720 h 4040313"/>
                <a:gd name="connsiteX28" fmla="*/ 1196340 w 2583180"/>
                <a:gd name="connsiteY28" fmla="*/ 3086100 h 4040313"/>
                <a:gd name="connsiteX29" fmla="*/ 1219200 w 2583180"/>
                <a:gd name="connsiteY29" fmla="*/ 3931920 h 404031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260633 w 2583180"/>
                <a:gd name="connsiteY28" fmla="*/ 31242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447040 w 2583180"/>
                <a:gd name="connsiteY15" fmla="*/ 157861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1242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90762 w 2583180"/>
                <a:gd name="connsiteY3" fmla="*/ 3156585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07907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36984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25078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3180" h="4059793">
                  <a:moveTo>
                    <a:pt x="1219200" y="3931920"/>
                  </a:moveTo>
                  <a:cubicBezTo>
                    <a:pt x="1618615" y="4172585"/>
                    <a:pt x="2041842" y="4013200"/>
                    <a:pt x="2331720" y="3939540"/>
                  </a:cubicBezTo>
                  <a:cubicBezTo>
                    <a:pt x="2274253" y="3716337"/>
                    <a:pt x="2281079" y="3490753"/>
                    <a:pt x="2333149" y="3267551"/>
                  </a:cubicBezTo>
                  <a:cubicBezTo>
                    <a:pt x="2321401" y="3226593"/>
                    <a:pt x="2297748" y="3188018"/>
                    <a:pt x="2283619" y="3161348"/>
                  </a:cubicBezTo>
                  <a:lnTo>
                    <a:pt x="2255520" y="3291840"/>
                  </a:lnTo>
                  <a:cubicBezTo>
                    <a:pt x="2273300" y="3182620"/>
                    <a:pt x="2312511" y="3082925"/>
                    <a:pt x="2308860" y="2964180"/>
                  </a:cubicBezTo>
                  <a:lnTo>
                    <a:pt x="2286000" y="2788920"/>
                  </a:lnTo>
                  <a:lnTo>
                    <a:pt x="2118360" y="3406140"/>
                  </a:lnTo>
                  <a:cubicBezTo>
                    <a:pt x="2189480" y="3114040"/>
                    <a:pt x="2284411" y="2824322"/>
                    <a:pt x="2334100" y="2525078"/>
                  </a:cubicBezTo>
                  <a:lnTo>
                    <a:pt x="2300764" y="2314098"/>
                  </a:lnTo>
                  <a:cubicBezTo>
                    <a:pt x="2328704" y="2034698"/>
                    <a:pt x="2362200" y="1764030"/>
                    <a:pt x="2415540" y="1478280"/>
                  </a:cubicBezTo>
                  <a:cubicBezTo>
                    <a:pt x="2553970" y="1334770"/>
                    <a:pt x="2527300" y="1153160"/>
                    <a:pt x="2583180" y="990600"/>
                  </a:cubicBezTo>
                  <a:cubicBezTo>
                    <a:pt x="2540000" y="647700"/>
                    <a:pt x="2471420" y="330200"/>
                    <a:pt x="2415540" y="0"/>
                  </a:cubicBezTo>
                  <a:lnTo>
                    <a:pt x="662940" y="106680"/>
                  </a:lnTo>
                  <a:cubicBezTo>
                    <a:pt x="541020" y="345440"/>
                    <a:pt x="361950" y="609600"/>
                    <a:pt x="297180" y="822960"/>
                  </a:cubicBezTo>
                  <a:cubicBezTo>
                    <a:pt x="361950" y="1043093"/>
                    <a:pt x="433070" y="1225127"/>
                    <a:pt x="396240" y="1597660"/>
                  </a:cubicBezTo>
                  <a:lnTo>
                    <a:pt x="381000" y="2042160"/>
                  </a:lnTo>
                  <a:cubicBezTo>
                    <a:pt x="327660" y="2209800"/>
                    <a:pt x="255270" y="2367915"/>
                    <a:pt x="220980" y="2545080"/>
                  </a:cubicBezTo>
                  <a:cubicBezTo>
                    <a:pt x="167640" y="2727960"/>
                    <a:pt x="223838" y="2910840"/>
                    <a:pt x="175260" y="3093720"/>
                  </a:cubicBezTo>
                  <a:cubicBezTo>
                    <a:pt x="150178" y="3144520"/>
                    <a:pt x="110807" y="3176270"/>
                    <a:pt x="100013" y="3246120"/>
                  </a:cubicBezTo>
                  <a:cubicBezTo>
                    <a:pt x="95250" y="3303905"/>
                    <a:pt x="109538" y="3342640"/>
                    <a:pt x="114300" y="3390900"/>
                  </a:cubicBezTo>
                  <a:cubicBezTo>
                    <a:pt x="76200" y="3492500"/>
                    <a:pt x="4762" y="3579813"/>
                    <a:pt x="0" y="3695700"/>
                  </a:cubicBezTo>
                  <a:cubicBezTo>
                    <a:pt x="170180" y="3855402"/>
                    <a:pt x="407035" y="4005580"/>
                    <a:pt x="967740" y="3931920"/>
                  </a:cubicBezTo>
                  <a:lnTo>
                    <a:pt x="1050131" y="3402330"/>
                  </a:lnTo>
                  <a:lnTo>
                    <a:pt x="899160" y="3611880"/>
                  </a:lnTo>
                  <a:cubicBezTo>
                    <a:pt x="1029653" y="3429318"/>
                    <a:pt x="1145859" y="3261044"/>
                    <a:pt x="1202532" y="3078481"/>
                  </a:cubicBezTo>
                  <a:lnTo>
                    <a:pt x="914400" y="2948940"/>
                  </a:lnTo>
                  <a:cubicBezTo>
                    <a:pt x="1061720" y="3030538"/>
                    <a:pt x="1216184" y="3088322"/>
                    <a:pt x="1377791" y="3115151"/>
                  </a:cubicBezTo>
                  <a:lnTo>
                    <a:pt x="1210627" y="3083719"/>
                  </a:lnTo>
                  <a:cubicBezTo>
                    <a:pt x="1218247" y="3365659"/>
                    <a:pt x="1249679" y="3635692"/>
                    <a:pt x="1219200" y="3931920"/>
                  </a:cubicBezTo>
                  <a:close/>
                </a:path>
              </a:pathLst>
            </a:custGeom>
            <a:gradFill flip="none" rotWithShape="1">
              <a:gsLst>
                <a:gs pos="64000">
                  <a:srgbClr val="058004"/>
                </a:gs>
                <a:gs pos="100000">
                  <a:srgbClr val="183907"/>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28" name="Group 27">
              <a:extLst>
                <a:ext uri="{FF2B5EF4-FFF2-40B4-BE49-F238E27FC236}">
                  <a16:creationId xmlns:a16="http://schemas.microsoft.com/office/drawing/2014/main" id="{A267FD0D-B146-3FE8-A4FF-A1E6803AEA68}"/>
                </a:ext>
              </a:extLst>
            </p:cNvPr>
            <p:cNvGrpSpPr/>
            <p:nvPr/>
          </p:nvGrpSpPr>
          <p:grpSpPr>
            <a:xfrm>
              <a:off x="1447693" y="89808"/>
              <a:ext cx="4586287" cy="3809999"/>
              <a:chOff x="1879450" y="299358"/>
              <a:chExt cx="4586287" cy="3809999"/>
            </a:xfrm>
          </p:grpSpPr>
          <p:sp>
            <p:nvSpPr>
              <p:cNvPr id="47" name="Oval 46">
                <a:extLst>
                  <a:ext uri="{FF2B5EF4-FFF2-40B4-BE49-F238E27FC236}">
                    <a16:creationId xmlns:a16="http://schemas.microsoft.com/office/drawing/2014/main" id="{DB45F097-7A21-5BCD-1188-3F3CF2AFA737}"/>
                  </a:ext>
                </a:extLst>
              </p:cNvPr>
              <p:cNvSpPr/>
              <p:nvPr/>
            </p:nvSpPr>
            <p:spPr>
              <a:xfrm>
                <a:off x="2670712" y="1075416"/>
                <a:ext cx="2975951" cy="276128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EBFBFC50-A964-5BD3-FCB2-2A9636954BD8}"/>
                  </a:ext>
                </a:extLst>
              </p:cNvPr>
              <p:cNvSpPr/>
              <p:nvPr/>
            </p:nvSpPr>
            <p:spPr>
              <a:xfrm>
                <a:off x="1879450" y="299358"/>
                <a:ext cx="4586287" cy="3809999"/>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E628EFB0-FE22-D314-E06C-B6CE6ADF94FD}"/>
                  </a:ext>
                </a:extLst>
              </p:cNvPr>
              <p:cNvSpPr/>
              <p:nvPr/>
            </p:nvSpPr>
            <p:spPr>
              <a:xfrm>
                <a:off x="2670713" y="1557141"/>
                <a:ext cx="3441713" cy="1183249"/>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0" name="Oval 9">
                <a:extLst>
                  <a:ext uri="{FF2B5EF4-FFF2-40B4-BE49-F238E27FC236}">
                    <a16:creationId xmlns:a16="http://schemas.microsoft.com/office/drawing/2014/main" id="{BF3CB860-3CBE-6DBD-7EFB-D27925FA7CED}"/>
                  </a:ext>
                </a:extLst>
              </p:cNvPr>
              <p:cNvSpPr/>
              <p:nvPr/>
            </p:nvSpPr>
            <p:spPr>
              <a:xfrm>
                <a:off x="4197404" y="1803148"/>
                <a:ext cx="1279418" cy="868075"/>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chemeClr val="tx1"/>
                  </a:gs>
                  <a:gs pos="66000">
                    <a:schemeClr val="tx1"/>
                  </a:gs>
                  <a:gs pos="56000">
                    <a:srgbClr val="525F79"/>
                  </a:gs>
                </a:gsLst>
                <a:lin ang="19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1" name="Oval 9">
                <a:extLst>
                  <a:ext uri="{FF2B5EF4-FFF2-40B4-BE49-F238E27FC236}">
                    <a16:creationId xmlns:a16="http://schemas.microsoft.com/office/drawing/2014/main" id="{6B6472AF-E9ED-7CB8-55FD-3515AA2EEEAB}"/>
                  </a:ext>
                </a:extLst>
              </p:cNvPr>
              <p:cNvSpPr/>
              <p:nvPr/>
            </p:nvSpPr>
            <p:spPr>
              <a:xfrm rot="1321540" flipH="1">
                <a:off x="2720498" y="1636628"/>
                <a:ext cx="1083120" cy="816144"/>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chemeClr val="tx1"/>
                  </a:gs>
                  <a:gs pos="66000">
                    <a:schemeClr val="tx1"/>
                  </a:gs>
                  <a:gs pos="56000">
                    <a:srgbClr val="525F79"/>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 name="Freeform: Shape 51">
                <a:extLst>
                  <a:ext uri="{FF2B5EF4-FFF2-40B4-BE49-F238E27FC236}">
                    <a16:creationId xmlns:a16="http://schemas.microsoft.com/office/drawing/2014/main" id="{3F80EACB-FD3B-EE0F-DCC3-C9DF7FA41E4A}"/>
                  </a:ext>
                </a:extLst>
              </p:cNvPr>
              <p:cNvSpPr/>
              <p:nvPr/>
            </p:nvSpPr>
            <p:spPr>
              <a:xfrm>
                <a:off x="3201470" y="2764809"/>
                <a:ext cx="1776412" cy="650084"/>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chemeClr val="bg1"/>
                  </a:gs>
                  <a:gs pos="65000">
                    <a:srgbClr val="2C2C2C"/>
                  </a:gs>
                </a:gsLst>
                <a:lin ang="16800000" scaled="0"/>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9" name="Freeform: Shape 28">
              <a:extLst>
                <a:ext uri="{FF2B5EF4-FFF2-40B4-BE49-F238E27FC236}">
                  <a16:creationId xmlns:a16="http://schemas.microsoft.com/office/drawing/2014/main" id="{D952FF93-F827-D801-2F1C-1962F34F0679}"/>
                </a:ext>
              </a:extLst>
            </p:cNvPr>
            <p:cNvSpPr/>
            <p:nvPr/>
          </p:nvSpPr>
          <p:spPr>
            <a:xfrm>
              <a:off x="4391415" y="4033148"/>
              <a:ext cx="330993" cy="692943"/>
            </a:xfrm>
            <a:custGeom>
              <a:avLst/>
              <a:gdLst>
                <a:gd name="connsiteX0" fmla="*/ 0 w 321468"/>
                <a:gd name="connsiteY0" fmla="*/ 697706 h 697706"/>
                <a:gd name="connsiteX1" fmla="*/ 321468 w 321468"/>
                <a:gd name="connsiteY1" fmla="*/ 0 h 697706"/>
                <a:gd name="connsiteX2" fmla="*/ 0 w 321468"/>
                <a:gd name="connsiteY2" fmla="*/ 697706 h 697706"/>
                <a:gd name="connsiteX0" fmla="*/ 0 w 330993"/>
                <a:gd name="connsiteY0" fmla="*/ 692943 h 692943"/>
                <a:gd name="connsiteX1" fmla="*/ 330993 w 330993"/>
                <a:gd name="connsiteY1" fmla="*/ 0 h 692943"/>
                <a:gd name="connsiteX2" fmla="*/ 0 w 330993"/>
                <a:gd name="connsiteY2" fmla="*/ 692943 h 692943"/>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65945 w 396938"/>
                <a:gd name="connsiteY0" fmla="*/ 692943 h 720685"/>
                <a:gd name="connsiteX1" fmla="*/ 396938 w 396938"/>
                <a:gd name="connsiteY1" fmla="*/ 0 h 720685"/>
                <a:gd name="connsiteX2" fmla="*/ 65945 w 396938"/>
                <a:gd name="connsiteY2" fmla="*/ 692943 h 720685"/>
                <a:gd name="connsiteX0" fmla="*/ 65945 w 396938"/>
                <a:gd name="connsiteY0" fmla="*/ 692943 h 720685"/>
                <a:gd name="connsiteX1" fmla="*/ 396938 w 396938"/>
                <a:gd name="connsiteY1" fmla="*/ 0 h 720685"/>
                <a:gd name="connsiteX2" fmla="*/ 65945 w 396938"/>
                <a:gd name="connsiteY2" fmla="*/ 692943 h 720685"/>
                <a:gd name="connsiteX0" fmla="*/ 43620 w 374613"/>
                <a:gd name="connsiteY0" fmla="*/ 692943 h 730225"/>
                <a:gd name="connsiteX1" fmla="*/ 374613 w 374613"/>
                <a:gd name="connsiteY1" fmla="*/ 0 h 730225"/>
                <a:gd name="connsiteX2" fmla="*/ 43620 w 374613"/>
                <a:gd name="connsiteY2" fmla="*/ 692943 h 730225"/>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Lst>
              <a:ahLst/>
              <a:cxnLst>
                <a:cxn ang="0">
                  <a:pos x="connsiteX0" y="connsiteY0"/>
                </a:cxn>
                <a:cxn ang="0">
                  <a:pos x="connsiteX1" y="connsiteY1"/>
                </a:cxn>
                <a:cxn ang="0">
                  <a:pos x="connsiteX2" y="connsiteY2"/>
                </a:cxn>
              </a:cxnLst>
              <a:rect l="l" t="t" r="r" b="b"/>
              <a:pathLst>
                <a:path w="330993" h="692943">
                  <a:moveTo>
                    <a:pt x="0" y="692943"/>
                  </a:moveTo>
                  <a:cubicBezTo>
                    <a:pt x="87313" y="526255"/>
                    <a:pt x="211137" y="400050"/>
                    <a:pt x="330993" y="0"/>
                  </a:cubicBezTo>
                  <a:cubicBezTo>
                    <a:pt x="301625" y="254793"/>
                    <a:pt x="162719" y="504825"/>
                    <a:pt x="0" y="692943"/>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6EF9467F-6B16-1EBF-072A-D90485A4A6EB}"/>
                </a:ext>
              </a:extLst>
            </p:cNvPr>
            <p:cNvSpPr/>
            <p:nvPr/>
          </p:nvSpPr>
          <p:spPr>
            <a:xfrm rot="19635633" flipH="1">
              <a:off x="4704600" y="2930381"/>
              <a:ext cx="1679844" cy="1218169"/>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31" name="Group 30">
              <a:extLst>
                <a:ext uri="{FF2B5EF4-FFF2-40B4-BE49-F238E27FC236}">
                  <a16:creationId xmlns:a16="http://schemas.microsoft.com/office/drawing/2014/main" id="{FA2BA4A4-005B-D03D-E9AE-91E5402AF26F}"/>
                </a:ext>
              </a:extLst>
            </p:cNvPr>
            <p:cNvGrpSpPr/>
            <p:nvPr/>
          </p:nvGrpSpPr>
          <p:grpSpPr>
            <a:xfrm>
              <a:off x="2238956" y="5692599"/>
              <a:ext cx="333729" cy="1073057"/>
              <a:chOff x="606929" y="8546302"/>
              <a:chExt cx="333729" cy="1073057"/>
            </a:xfrm>
          </p:grpSpPr>
          <p:sp>
            <p:nvSpPr>
              <p:cNvPr id="45" name="Freeform: Shape 44">
                <a:extLst>
                  <a:ext uri="{FF2B5EF4-FFF2-40B4-BE49-F238E27FC236}">
                    <a16:creationId xmlns:a16="http://schemas.microsoft.com/office/drawing/2014/main" id="{2114E3CD-12FA-5E03-3C85-582F470FE684}"/>
                  </a:ext>
                </a:extLst>
              </p:cNvPr>
              <p:cNvSpPr/>
              <p:nvPr/>
            </p:nvSpPr>
            <p:spPr>
              <a:xfrm>
                <a:off x="606929" y="8546302"/>
                <a:ext cx="116587" cy="1073057"/>
              </a:xfrm>
              <a:custGeom>
                <a:avLst/>
                <a:gdLst>
                  <a:gd name="connsiteX0" fmla="*/ 76200 w 100013"/>
                  <a:gd name="connsiteY0" fmla="*/ 0 h 1097756"/>
                  <a:gd name="connsiteX1" fmla="*/ 100013 w 100013"/>
                  <a:gd name="connsiteY1" fmla="*/ 1073944 h 1097756"/>
                  <a:gd name="connsiteX2" fmla="*/ 0 w 100013"/>
                  <a:gd name="connsiteY2" fmla="*/ 1097756 h 1097756"/>
                  <a:gd name="connsiteX3" fmla="*/ 80963 w 100013"/>
                  <a:gd name="connsiteY3" fmla="*/ 1090613 h 1097756"/>
                  <a:gd name="connsiteX4" fmla="*/ 76200 w 100013"/>
                  <a:gd name="connsiteY4" fmla="*/ 0 h 1097756"/>
                  <a:gd name="connsiteX0" fmla="*/ 85725 w 109538"/>
                  <a:gd name="connsiteY0" fmla="*/ 0 h 1090613"/>
                  <a:gd name="connsiteX1" fmla="*/ 109538 w 109538"/>
                  <a:gd name="connsiteY1" fmla="*/ 1073944 h 1090613"/>
                  <a:gd name="connsiteX2" fmla="*/ 0 w 109538"/>
                  <a:gd name="connsiteY2" fmla="*/ 1038225 h 1090613"/>
                  <a:gd name="connsiteX3" fmla="*/ 90488 w 109538"/>
                  <a:gd name="connsiteY3" fmla="*/ 1090613 h 1090613"/>
                  <a:gd name="connsiteX4" fmla="*/ 85725 w 109538"/>
                  <a:gd name="connsiteY4" fmla="*/ 0 h 1090613"/>
                  <a:gd name="connsiteX0" fmla="*/ 85725 w 109538"/>
                  <a:gd name="connsiteY0" fmla="*/ 0 h 1073944"/>
                  <a:gd name="connsiteX1" fmla="*/ 109538 w 109538"/>
                  <a:gd name="connsiteY1" fmla="*/ 1073944 h 1073944"/>
                  <a:gd name="connsiteX2" fmla="*/ 0 w 109538"/>
                  <a:gd name="connsiteY2" fmla="*/ 1038225 h 1073944"/>
                  <a:gd name="connsiteX3" fmla="*/ 73819 w 109538"/>
                  <a:gd name="connsiteY3" fmla="*/ 1012032 h 1073944"/>
                  <a:gd name="connsiteX4" fmla="*/ 85725 w 109538"/>
                  <a:gd name="connsiteY4" fmla="*/ 0 h 1073944"/>
                  <a:gd name="connsiteX0" fmla="*/ 85725 w 85842"/>
                  <a:gd name="connsiteY0" fmla="*/ 0 h 1038225"/>
                  <a:gd name="connsiteX1" fmla="*/ 85726 w 85842"/>
                  <a:gd name="connsiteY1" fmla="*/ 973932 h 1038225"/>
                  <a:gd name="connsiteX2" fmla="*/ 0 w 85842"/>
                  <a:gd name="connsiteY2" fmla="*/ 1038225 h 1038225"/>
                  <a:gd name="connsiteX3" fmla="*/ 73819 w 85842"/>
                  <a:gd name="connsiteY3" fmla="*/ 1012032 h 1038225"/>
                  <a:gd name="connsiteX4" fmla="*/ 85725 w 85842"/>
                  <a:gd name="connsiteY4" fmla="*/ 0 h 1038225"/>
                  <a:gd name="connsiteX0" fmla="*/ 85725 w 100014"/>
                  <a:gd name="connsiteY0" fmla="*/ 0 h 1045370"/>
                  <a:gd name="connsiteX1" fmla="*/ 100014 w 100014"/>
                  <a:gd name="connsiteY1" fmla="*/ 1045370 h 1045370"/>
                  <a:gd name="connsiteX2" fmla="*/ 0 w 100014"/>
                  <a:gd name="connsiteY2" fmla="*/ 1038225 h 1045370"/>
                  <a:gd name="connsiteX3" fmla="*/ 73819 w 100014"/>
                  <a:gd name="connsiteY3" fmla="*/ 1012032 h 1045370"/>
                  <a:gd name="connsiteX4" fmla="*/ 85725 w 100014"/>
                  <a:gd name="connsiteY4" fmla="*/ 0 h 1045370"/>
                  <a:gd name="connsiteX0" fmla="*/ 85725 w 100014"/>
                  <a:gd name="connsiteY0" fmla="*/ 0 h 1054785"/>
                  <a:gd name="connsiteX1" fmla="*/ 100014 w 100014"/>
                  <a:gd name="connsiteY1" fmla="*/ 1045370 h 1054785"/>
                  <a:gd name="connsiteX2" fmla="*/ 0 w 100014"/>
                  <a:gd name="connsiteY2" fmla="*/ 1038225 h 1054785"/>
                  <a:gd name="connsiteX3" fmla="*/ 73819 w 100014"/>
                  <a:gd name="connsiteY3" fmla="*/ 1012032 h 1054785"/>
                  <a:gd name="connsiteX4" fmla="*/ 85725 w 100014"/>
                  <a:gd name="connsiteY4" fmla="*/ 0 h 1054785"/>
                  <a:gd name="connsiteX0" fmla="*/ 95250 w 109539"/>
                  <a:gd name="connsiteY0" fmla="*/ 0 h 1055867"/>
                  <a:gd name="connsiteX1" fmla="*/ 109539 w 109539"/>
                  <a:gd name="connsiteY1" fmla="*/ 1045370 h 1055867"/>
                  <a:gd name="connsiteX2" fmla="*/ 0 w 109539"/>
                  <a:gd name="connsiteY2" fmla="*/ 1042988 h 1055867"/>
                  <a:gd name="connsiteX3" fmla="*/ 83344 w 109539"/>
                  <a:gd name="connsiteY3" fmla="*/ 1012032 h 1055867"/>
                  <a:gd name="connsiteX4" fmla="*/ 95250 w 109539"/>
                  <a:gd name="connsiteY4" fmla="*/ 0 h 1055867"/>
                  <a:gd name="connsiteX0" fmla="*/ 95250 w 109539"/>
                  <a:gd name="connsiteY0" fmla="*/ 0 h 1062082"/>
                  <a:gd name="connsiteX1" fmla="*/ 109539 w 109539"/>
                  <a:gd name="connsiteY1" fmla="*/ 1045370 h 1062082"/>
                  <a:gd name="connsiteX2" fmla="*/ 0 w 109539"/>
                  <a:gd name="connsiteY2" fmla="*/ 1042988 h 1062082"/>
                  <a:gd name="connsiteX3" fmla="*/ 83344 w 109539"/>
                  <a:gd name="connsiteY3" fmla="*/ 1012032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11920"/>
                  <a:gd name="connsiteY0" fmla="*/ 0 h 1059701"/>
                  <a:gd name="connsiteX1" fmla="*/ 111920 w 111920"/>
                  <a:gd name="connsiteY1" fmla="*/ 1040607 h 1059701"/>
                  <a:gd name="connsiteX2" fmla="*/ 0 w 111920"/>
                  <a:gd name="connsiteY2" fmla="*/ 1042988 h 1059701"/>
                  <a:gd name="connsiteX3" fmla="*/ 95250 w 111920"/>
                  <a:gd name="connsiteY3" fmla="*/ 1028700 h 1059701"/>
                  <a:gd name="connsiteX4" fmla="*/ 95250 w 111920"/>
                  <a:gd name="connsiteY4" fmla="*/ 0 h 1059701"/>
                  <a:gd name="connsiteX0" fmla="*/ 95250 w 114005"/>
                  <a:gd name="connsiteY0" fmla="*/ 0 h 1059701"/>
                  <a:gd name="connsiteX1" fmla="*/ 111920 w 114005"/>
                  <a:gd name="connsiteY1" fmla="*/ 1040607 h 1059701"/>
                  <a:gd name="connsiteX2" fmla="*/ 0 w 114005"/>
                  <a:gd name="connsiteY2" fmla="*/ 1042988 h 1059701"/>
                  <a:gd name="connsiteX3" fmla="*/ 95250 w 114005"/>
                  <a:gd name="connsiteY3" fmla="*/ 1028700 h 1059701"/>
                  <a:gd name="connsiteX4" fmla="*/ 95250 w 114005"/>
                  <a:gd name="connsiteY4" fmla="*/ 0 h 1059701"/>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9537 w 116587"/>
                  <a:gd name="connsiteY3" fmla="*/ 1028700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97631 w 116587"/>
                  <a:gd name="connsiteY3" fmla="*/ 1031081 h 1073792"/>
                  <a:gd name="connsiteX4" fmla="*/ 95250 w 116587"/>
                  <a:gd name="connsiteY4" fmla="*/ 0 h 1073792"/>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100012 w 116587"/>
                  <a:gd name="connsiteY3" fmla="*/ 1031081 h 1073057"/>
                  <a:gd name="connsiteX4" fmla="*/ 95250 w 116587"/>
                  <a:gd name="connsiteY4" fmla="*/ 0 h 107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87" h="1073057">
                    <a:moveTo>
                      <a:pt x="95250" y="0"/>
                    </a:moveTo>
                    <a:cubicBezTo>
                      <a:pt x="95250" y="324644"/>
                      <a:pt x="128589" y="715963"/>
                      <a:pt x="111920" y="1040607"/>
                    </a:cubicBezTo>
                    <a:cubicBezTo>
                      <a:pt x="97631" y="1069181"/>
                      <a:pt x="42864" y="1095376"/>
                      <a:pt x="0" y="1042988"/>
                    </a:cubicBezTo>
                    <a:cubicBezTo>
                      <a:pt x="50800" y="1064419"/>
                      <a:pt x="77787" y="1045369"/>
                      <a:pt x="100012" y="1031081"/>
                    </a:cubicBezTo>
                    <a:cubicBezTo>
                      <a:pt x="93661" y="669924"/>
                      <a:pt x="96838" y="363538"/>
                      <a:pt x="95250"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3D311F13-17E4-AAE5-B6C9-E8F32155CEC3}"/>
                  </a:ext>
                </a:extLst>
              </p:cNvPr>
              <p:cNvSpPr/>
              <p:nvPr/>
            </p:nvSpPr>
            <p:spPr>
              <a:xfrm>
                <a:off x="833501" y="8593927"/>
                <a:ext cx="107157" cy="661987"/>
              </a:xfrm>
              <a:custGeom>
                <a:avLst/>
                <a:gdLst>
                  <a:gd name="connsiteX0" fmla="*/ 0 w 100012"/>
                  <a:gd name="connsiteY0" fmla="*/ 0 h 650081"/>
                  <a:gd name="connsiteX1" fmla="*/ 100012 w 100012"/>
                  <a:gd name="connsiteY1" fmla="*/ 650081 h 650081"/>
                  <a:gd name="connsiteX2" fmla="*/ 0 w 100012"/>
                  <a:gd name="connsiteY2" fmla="*/ 0 h 650081"/>
                  <a:gd name="connsiteX0" fmla="*/ 0 w 100238"/>
                  <a:gd name="connsiteY0" fmla="*/ 0 h 693694"/>
                  <a:gd name="connsiteX1" fmla="*/ 100012 w 100238"/>
                  <a:gd name="connsiteY1" fmla="*/ 650081 h 693694"/>
                  <a:gd name="connsiteX2" fmla="*/ 0 w 100238"/>
                  <a:gd name="connsiteY2" fmla="*/ 0 h 693694"/>
                  <a:gd name="connsiteX0" fmla="*/ 0 w 103330"/>
                  <a:gd name="connsiteY0" fmla="*/ 0 h 693694"/>
                  <a:gd name="connsiteX1" fmla="*/ 100012 w 103330"/>
                  <a:gd name="connsiteY1" fmla="*/ 650081 h 693694"/>
                  <a:gd name="connsiteX2" fmla="*/ 0 w 103330"/>
                  <a:gd name="connsiteY2" fmla="*/ 0 h 693694"/>
                  <a:gd name="connsiteX0" fmla="*/ 10654 w 114476"/>
                  <a:gd name="connsiteY0" fmla="*/ 45096 h 739030"/>
                  <a:gd name="connsiteX1" fmla="*/ 110666 w 114476"/>
                  <a:gd name="connsiteY1" fmla="*/ 695177 h 739030"/>
                  <a:gd name="connsiteX2" fmla="*/ 10654 w 114476"/>
                  <a:gd name="connsiteY2" fmla="*/ 45096 h 739030"/>
                  <a:gd name="connsiteX0" fmla="*/ 6719 w 122701"/>
                  <a:gd name="connsiteY0" fmla="*/ 37374 h 689653"/>
                  <a:gd name="connsiteX1" fmla="*/ 106731 w 122701"/>
                  <a:gd name="connsiteY1" fmla="*/ 687455 h 689653"/>
                  <a:gd name="connsiteX2" fmla="*/ 6719 w 122701"/>
                  <a:gd name="connsiteY2" fmla="*/ 37374 h 689653"/>
                  <a:gd name="connsiteX0" fmla="*/ 12740 w 112752"/>
                  <a:gd name="connsiteY0" fmla="*/ 51374 h 703653"/>
                  <a:gd name="connsiteX1" fmla="*/ 112752 w 112752"/>
                  <a:gd name="connsiteY1" fmla="*/ 701455 h 703653"/>
                  <a:gd name="connsiteX2" fmla="*/ 12740 w 112752"/>
                  <a:gd name="connsiteY2" fmla="*/ 51374 h 703653"/>
                  <a:gd name="connsiteX0" fmla="*/ 12740 w 112752"/>
                  <a:gd name="connsiteY0" fmla="*/ 51374 h 703653"/>
                  <a:gd name="connsiteX1" fmla="*/ 112752 w 112752"/>
                  <a:gd name="connsiteY1" fmla="*/ 701455 h 703653"/>
                  <a:gd name="connsiteX2" fmla="*/ 12740 w 112752"/>
                  <a:gd name="connsiteY2" fmla="*/ 51374 h 703653"/>
                  <a:gd name="connsiteX0" fmla="*/ 25799 w 125811"/>
                  <a:gd name="connsiteY0" fmla="*/ 0 h 652279"/>
                  <a:gd name="connsiteX1" fmla="*/ 125811 w 125811"/>
                  <a:gd name="connsiteY1" fmla="*/ 650081 h 652279"/>
                  <a:gd name="connsiteX2" fmla="*/ 25799 w 125811"/>
                  <a:gd name="connsiteY2" fmla="*/ 0 h 652279"/>
                  <a:gd name="connsiteX0" fmla="*/ 0 w 151512"/>
                  <a:gd name="connsiteY0" fmla="*/ 0 h 652279"/>
                  <a:gd name="connsiteX1" fmla="*/ 100012 w 151512"/>
                  <a:gd name="connsiteY1" fmla="*/ 650081 h 652279"/>
                  <a:gd name="connsiteX2" fmla="*/ 0 w 151512"/>
                  <a:gd name="connsiteY2" fmla="*/ 0 h 652279"/>
                  <a:gd name="connsiteX0" fmla="*/ 19264 w 170776"/>
                  <a:gd name="connsiteY0" fmla="*/ 0 h 652300"/>
                  <a:gd name="connsiteX1" fmla="*/ 119276 w 170776"/>
                  <a:gd name="connsiteY1" fmla="*/ 650081 h 652300"/>
                  <a:gd name="connsiteX2" fmla="*/ 19264 w 170776"/>
                  <a:gd name="connsiteY2" fmla="*/ 0 h 652300"/>
                  <a:gd name="connsiteX0" fmla="*/ 19264 w 220183"/>
                  <a:gd name="connsiteY0" fmla="*/ 0 h 652300"/>
                  <a:gd name="connsiteX1" fmla="*/ 119276 w 220183"/>
                  <a:gd name="connsiteY1" fmla="*/ 650081 h 652300"/>
                  <a:gd name="connsiteX2" fmla="*/ 19264 w 220183"/>
                  <a:gd name="connsiteY2" fmla="*/ 0 h 652300"/>
                  <a:gd name="connsiteX0" fmla="*/ 24763 w 225682"/>
                  <a:gd name="connsiteY0" fmla="*/ 0 h 650081"/>
                  <a:gd name="connsiteX1" fmla="*/ 124775 w 225682"/>
                  <a:gd name="connsiteY1" fmla="*/ 650081 h 650081"/>
                  <a:gd name="connsiteX2" fmla="*/ 24763 w 225682"/>
                  <a:gd name="connsiteY2" fmla="*/ 0 h 650081"/>
                  <a:gd name="connsiteX0" fmla="*/ 24763 w 180325"/>
                  <a:gd name="connsiteY0" fmla="*/ 0 h 650081"/>
                  <a:gd name="connsiteX1" fmla="*/ 124775 w 180325"/>
                  <a:gd name="connsiteY1" fmla="*/ 650081 h 650081"/>
                  <a:gd name="connsiteX2" fmla="*/ 24763 w 180325"/>
                  <a:gd name="connsiteY2" fmla="*/ 0 h 650081"/>
                  <a:gd name="connsiteX0" fmla="*/ 24763 w 189603"/>
                  <a:gd name="connsiteY0" fmla="*/ 0 h 650081"/>
                  <a:gd name="connsiteX1" fmla="*/ 124775 w 189603"/>
                  <a:gd name="connsiteY1" fmla="*/ 650081 h 650081"/>
                  <a:gd name="connsiteX2" fmla="*/ 24763 w 189603"/>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4144 w 104156"/>
                  <a:gd name="connsiteY0" fmla="*/ 0 h 650081"/>
                  <a:gd name="connsiteX1" fmla="*/ 104156 w 104156"/>
                  <a:gd name="connsiteY1" fmla="*/ 650081 h 650081"/>
                  <a:gd name="connsiteX2" fmla="*/ 4144 w 104156"/>
                  <a:gd name="connsiteY2" fmla="*/ 0 h 650081"/>
                  <a:gd name="connsiteX0" fmla="*/ 3258 w 110414"/>
                  <a:gd name="connsiteY0" fmla="*/ 0 h 661987"/>
                  <a:gd name="connsiteX1" fmla="*/ 110414 w 110414"/>
                  <a:gd name="connsiteY1" fmla="*/ 661987 h 661987"/>
                  <a:gd name="connsiteX2" fmla="*/ 3258 w 110414"/>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Lst>
                <a:ahLst/>
                <a:cxnLst>
                  <a:cxn ang="0">
                    <a:pos x="connsiteX0" y="connsiteY0"/>
                  </a:cxn>
                  <a:cxn ang="0">
                    <a:pos x="connsiteX1" y="connsiteY1"/>
                  </a:cxn>
                  <a:cxn ang="0">
                    <a:pos x="connsiteX2" y="connsiteY2"/>
                  </a:cxn>
                </a:cxnLst>
                <a:rect l="l" t="t" r="r" b="b"/>
                <a:pathLst>
                  <a:path w="107157" h="661987">
                    <a:moveTo>
                      <a:pt x="1" y="0"/>
                    </a:moveTo>
                    <a:cubicBezTo>
                      <a:pt x="23816" y="169069"/>
                      <a:pt x="102395" y="553639"/>
                      <a:pt x="107157" y="661987"/>
                    </a:cubicBezTo>
                    <a:cubicBezTo>
                      <a:pt x="59529" y="481012"/>
                      <a:pt x="0" y="111919"/>
                      <a:pt x="1"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33" name="Group 32">
              <a:extLst>
                <a:ext uri="{FF2B5EF4-FFF2-40B4-BE49-F238E27FC236}">
                  <a16:creationId xmlns:a16="http://schemas.microsoft.com/office/drawing/2014/main" id="{990B5B1F-EC0E-006E-9D9D-0311726E7E13}"/>
                </a:ext>
              </a:extLst>
            </p:cNvPr>
            <p:cNvGrpSpPr/>
            <p:nvPr/>
          </p:nvGrpSpPr>
          <p:grpSpPr>
            <a:xfrm flipH="1">
              <a:off x="3587396" y="7431580"/>
              <a:ext cx="1635919" cy="2019994"/>
              <a:chOff x="4467581" y="8456186"/>
              <a:chExt cx="1635919" cy="2019994"/>
            </a:xfrm>
          </p:grpSpPr>
          <p:sp>
            <p:nvSpPr>
              <p:cNvPr id="43" name="Freeform: Shape 42">
                <a:extLst>
                  <a:ext uri="{FF2B5EF4-FFF2-40B4-BE49-F238E27FC236}">
                    <a16:creationId xmlns:a16="http://schemas.microsoft.com/office/drawing/2014/main" id="{5C6414E9-EC1A-9691-686F-D6327C290C25}"/>
                  </a:ext>
                </a:extLst>
              </p:cNvPr>
              <p:cNvSpPr/>
              <p:nvPr/>
            </p:nvSpPr>
            <p:spPr>
              <a:xfrm>
                <a:off x="4467581" y="8456186"/>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F875779A-1F8E-9DFC-2A22-622A5DAF333E}"/>
                  </a:ext>
                </a:extLst>
              </p:cNvPr>
              <p:cNvSpPr/>
              <p:nvPr/>
            </p:nvSpPr>
            <p:spPr>
              <a:xfrm>
                <a:off x="5183496" y="8456186"/>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34" name="Group 33">
              <a:extLst>
                <a:ext uri="{FF2B5EF4-FFF2-40B4-BE49-F238E27FC236}">
                  <a16:creationId xmlns:a16="http://schemas.microsoft.com/office/drawing/2014/main" id="{DFCAD3A5-3C3A-BE27-D8E7-3BC8A6A94565}"/>
                </a:ext>
              </a:extLst>
            </p:cNvPr>
            <p:cNvGrpSpPr/>
            <p:nvPr/>
          </p:nvGrpSpPr>
          <p:grpSpPr>
            <a:xfrm>
              <a:off x="1203671" y="7379860"/>
              <a:ext cx="1640099" cy="2019994"/>
              <a:chOff x="1203671" y="7379860"/>
              <a:chExt cx="1640099" cy="2019994"/>
            </a:xfrm>
          </p:grpSpPr>
          <p:sp>
            <p:nvSpPr>
              <p:cNvPr id="41" name="Freeform: Shape 40">
                <a:extLst>
                  <a:ext uri="{FF2B5EF4-FFF2-40B4-BE49-F238E27FC236}">
                    <a16:creationId xmlns:a16="http://schemas.microsoft.com/office/drawing/2014/main" id="{38C72106-B8F6-7F07-57DC-020D0F268278}"/>
                  </a:ext>
                </a:extLst>
              </p:cNvPr>
              <p:cNvSpPr/>
              <p:nvPr/>
            </p:nvSpPr>
            <p:spPr>
              <a:xfrm>
                <a:off x="1203671" y="7379860"/>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4DC2F0F6-3E11-F3B8-8D7E-86A8D71E05B7}"/>
                  </a:ext>
                </a:extLst>
              </p:cNvPr>
              <p:cNvSpPr/>
              <p:nvPr/>
            </p:nvSpPr>
            <p:spPr>
              <a:xfrm>
                <a:off x="1929110" y="7379860"/>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35" name="Group 34">
              <a:extLst>
                <a:ext uri="{FF2B5EF4-FFF2-40B4-BE49-F238E27FC236}">
                  <a16:creationId xmlns:a16="http://schemas.microsoft.com/office/drawing/2014/main" id="{3D71CDC0-4139-E32B-32E7-646B79C37B31}"/>
                </a:ext>
              </a:extLst>
            </p:cNvPr>
            <p:cNvGrpSpPr/>
            <p:nvPr/>
          </p:nvGrpSpPr>
          <p:grpSpPr>
            <a:xfrm>
              <a:off x="2350672" y="4918465"/>
              <a:ext cx="2151787" cy="805645"/>
              <a:chOff x="1957457" y="4114024"/>
              <a:chExt cx="2151787" cy="805645"/>
            </a:xfrm>
          </p:grpSpPr>
          <p:sp>
            <p:nvSpPr>
              <p:cNvPr id="37" name="Freeform: Shape 36">
                <a:extLst>
                  <a:ext uri="{FF2B5EF4-FFF2-40B4-BE49-F238E27FC236}">
                    <a16:creationId xmlns:a16="http://schemas.microsoft.com/office/drawing/2014/main" id="{CA8E1027-ABFF-7FB7-821C-C94227FEB883}"/>
                  </a:ext>
                </a:extLst>
              </p:cNvPr>
              <p:cNvSpPr/>
              <p:nvPr/>
            </p:nvSpPr>
            <p:spPr>
              <a:xfrm>
                <a:off x="1957457" y="4114024"/>
                <a:ext cx="2151787" cy="746270"/>
              </a:xfrm>
              <a:custGeom>
                <a:avLst/>
                <a:gdLst>
                  <a:gd name="connsiteX0" fmla="*/ 57150 w 2082800"/>
                  <a:gd name="connsiteY0" fmla="*/ 0 h 736600"/>
                  <a:gd name="connsiteX1" fmla="*/ 2082800 w 2082800"/>
                  <a:gd name="connsiteY1" fmla="*/ 241300 h 736600"/>
                  <a:gd name="connsiteX2" fmla="*/ 2012950 w 2082800"/>
                  <a:gd name="connsiteY2" fmla="*/ 736600 h 736600"/>
                  <a:gd name="connsiteX3" fmla="*/ 0 w 2082800"/>
                  <a:gd name="connsiteY3" fmla="*/ 438150 h 736600"/>
                  <a:gd name="connsiteX4" fmla="*/ 57150 w 2082800"/>
                  <a:gd name="connsiteY4" fmla="*/ 0 h 736600"/>
                  <a:gd name="connsiteX0" fmla="*/ 57150 w 2082800"/>
                  <a:gd name="connsiteY0" fmla="*/ 0 h 677069"/>
                  <a:gd name="connsiteX1" fmla="*/ 2082800 w 2082800"/>
                  <a:gd name="connsiteY1" fmla="*/ 241300 h 677069"/>
                  <a:gd name="connsiteX2" fmla="*/ 2067718 w 2082800"/>
                  <a:gd name="connsiteY2" fmla="*/ 677069 h 677069"/>
                  <a:gd name="connsiteX3" fmla="*/ 0 w 2082800"/>
                  <a:gd name="connsiteY3" fmla="*/ 438150 h 677069"/>
                  <a:gd name="connsiteX4" fmla="*/ 57150 w 2082800"/>
                  <a:gd name="connsiteY4" fmla="*/ 0 h 677069"/>
                  <a:gd name="connsiteX0" fmla="*/ 57150 w 2082800"/>
                  <a:gd name="connsiteY0" fmla="*/ 0 h 728055"/>
                  <a:gd name="connsiteX1" fmla="*/ 2082800 w 2082800"/>
                  <a:gd name="connsiteY1" fmla="*/ 241300 h 728055"/>
                  <a:gd name="connsiteX2" fmla="*/ 2067718 w 2082800"/>
                  <a:gd name="connsiteY2" fmla="*/ 677069 h 728055"/>
                  <a:gd name="connsiteX3" fmla="*/ 0 w 2082800"/>
                  <a:gd name="connsiteY3" fmla="*/ 438150 h 728055"/>
                  <a:gd name="connsiteX4" fmla="*/ 57150 w 2082800"/>
                  <a:gd name="connsiteY4" fmla="*/ 0 h 728055"/>
                  <a:gd name="connsiteX0" fmla="*/ 78581 w 2104231"/>
                  <a:gd name="connsiteY0" fmla="*/ 0 h 719314"/>
                  <a:gd name="connsiteX1" fmla="*/ 2104231 w 2104231"/>
                  <a:gd name="connsiteY1" fmla="*/ 241300 h 719314"/>
                  <a:gd name="connsiteX2" fmla="*/ 2089149 w 2104231"/>
                  <a:gd name="connsiteY2" fmla="*/ 677069 h 719314"/>
                  <a:gd name="connsiteX3" fmla="*/ 0 w 2104231"/>
                  <a:gd name="connsiteY3" fmla="*/ 340519 h 719314"/>
                  <a:gd name="connsiteX4" fmla="*/ 78581 w 2104231"/>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260756"/>
                  <a:gd name="connsiteY0" fmla="*/ 234 h 719548"/>
                  <a:gd name="connsiteX1" fmla="*/ 2093119 w 2260756"/>
                  <a:gd name="connsiteY1" fmla="*/ 233598 h 719548"/>
                  <a:gd name="connsiteX2" fmla="*/ 2144712 w 2260756"/>
                  <a:gd name="connsiteY2" fmla="*/ 274871 h 719548"/>
                  <a:gd name="connsiteX3" fmla="*/ 2089149 w 2260756"/>
                  <a:gd name="connsiteY3" fmla="*/ 677303 h 719548"/>
                  <a:gd name="connsiteX4" fmla="*/ 0 w 2260756"/>
                  <a:gd name="connsiteY4" fmla="*/ 340753 h 719548"/>
                  <a:gd name="connsiteX5" fmla="*/ 78581 w 2260756"/>
                  <a:gd name="connsiteY5" fmla="*/ 234 h 719548"/>
                  <a:gd name="connsiteX0" fmla="*/ 78581 w 2260756"/>
                  <a:gd name="connsiteY0" fmla="*/ 124 h 719438"/>
                  <a:gd name="connsiteX1" fmla="*/ 2093119 w 2260756"/>
                  <a:gd name="connsiteY1" fmla="*/ 233488 h 719438"/>
                  <a:gd name="connsiteX2" fmla="*/ 2144712 w 2260756"/>
                  <a:gd name="connsiteY2" fmla="*/ 274761 h 719438"/>
                  <a:gd name="connsiteX3" fmla="*/ 2089149 w 2260756"/>
                  <a:gd name="connsiteY3" fmla="*/ 677193 h 719438"/>
                  <a:gd name="connsiteX4" fmla="*/ 0 w 2260756"/>
                  <a:gd name="connsiteY4" fmla="*/ 340643 h 719438"/>
                  <a:gd name="connsiteX5" fmla="*/ 78581 w 2260756"/>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6 h 719440"/>
                  <a:gd name="connsiteX1" fmla="*/ 2081213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93119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83594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81 h 719395"/>
                  <a:gd name="connsiteX1" fmla="*/ 2083594 w 2144712"/>
                  <a:gd name="connsiteY1" fmla="*/ 226302 h 719395"/>
                  <a:gd name="connsiteX2" fmla="*/ 2144712 w 2144712"/>
                  <a:gd name="connsiteY2" fmla="*/ 274718 h 719395"/>
                  <a:gd name="connsiteX3" fmla="*/ 2089149 w 2144712"/>
                  <a:gd name="connsiteY3" fmla="*/ 677150 h 719395"/>
                  <a:gd name="connsiteX4" fmla="*/ 0 w 2144712"/>
                  <a:gd name="connsiteY4" fmla="*/ 340600 h 719395"/>
                  <a:gd name="connsiteX5" fmla="*/ 78581 w 2144712"/>
                  <a:gd name="connsiteY5" fmla="*/ 81 h 719395"/>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9127 w 2075258"/>
                  <a:gd name="connsiteY0" fmla="*/ 0 h 714865"/>
                  <a:gd name="connsiteX1" fmla="*/ 1185465 w 2075258"/>
                  <a:gd name="connsiteY1" fmla="*/ 297657 h 714865"/>
                  <a:gd name="connsiteX2" fmla="*/ 2014140 w 2075258"/>
                  <a:gd name="connsiteY2" fmla="*/ 226221 h 714865"/>
                  <a:gd name="connsiteX3" fmla="*/ 2075258 w 2075258"/>
                  <a:gd name="connsiteY3" fmla="*/ 274637 h 714865"/>
                  <a:gd name="connsiteX4" fmla="*/ 2019695 w 2075258"/>
                  <a:gd name="connsiteY4" fmla="*/ 677069 h 714865"/>
                  <a:gd name="connsiteX5" fmla="*/ 156765 w 2075258"/>
                  <a:gd name="connsiteY5" fmla="*/ 273844 h 714865"/>
                  <a:gd name="connsiteX6" fmla="*/ 9127 w 2075258"/>
                  <a:gd name="connsiteY6" fmla="*/ 0 h 714865"/>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46194"/>
                  <a:gd name="connsiteX1" fmla="*/ 1250157 w 2139950"/>
                  <a:gd name="connsiteY1" fmla="*/ 297657 h 746194"/>
                  <a:gd name="connsiteX2" fmla="*/ 2078832 w 2139950"/>
                  <a:gd name="connsiteY2" fmla="*/ 226221 h 746194"/>
                  <a:gd name="connsiteX3" fmla="*/ 2139950 w 2139950"/>
                  <a:gd name="connsiteY3" fmla="*/ 274637 h 746194"/>
                  <a:gd name="connsiteX4" fmla="*/ 2084387 w 2139950"/>
                  <a:gd name="connsiteY4" fmla="*/ 677069 h 746194"/>
                  <a:gd name="connsiteX5" fmla="*/ 0 w 2139950"/>
                  <a:gd name="connsiteY5" fmla="*/ 311944 h 746194"/>
                  <a:gd name="connsiteX6" fmla="*/ 73819 w 2139950"/>
                  <a:gd name="connsiteY6" fmla="*/ 0 h 746194"/>
                  <a:gd name="connsiteX0" fmla="*/ 73819 w 2139950"/>
                  <a:gd name="connsiteY0" fmla="*/ 0 h 758162"/>
                  <a:gd name="connsiteX1" fmla="*/ 1250157 w 2139950"/>
                  <a:gd name="connsiteY1" fmla="*/ 297657 h 758162"/>
                  <a:gd name="connsiteX2" fmla="*/ 2078832 w 2139950"/>
                  <a:gd name="connsiteY2" fmla="*/ 226221 h 758162"/>
                  <a:gd name="connsiteX3" fmla="*/ 2139950 w 2139950"/>
                  <a:gd name="connsiteY3" fmla="*/ 274637 h 758162"/>
                  <a:gd name="connsiteX4" fmla="*/ 2084387 w 2139950"/>
                  <a:gd name="connsiteY4" fmla="*/ 677069 h 758162"/>
                  <a:gd name="connsiteX5" fmla="*/ 0 w 2139950"/>
                  <a:gd name="connsiteY5" fmla="*/ 311944 h 758162"/>
                  <a:gd name="connsiteX6" fmla="*/ 73819 w 2139950"/>
                  <a:gd name="connsiteY6" fmla="*/ 0 h 758162"/>
                  <a:gd name="connsiteX0" fmla="*/ 73819 w 2139950"/>
                  <a:gd name="connsiteY0" fmla="*/ 0 h 762885"/>
                  <a:gd name="connsiteX1" fmla="*/ 1250157 w 2139950"/>
                  <a:gd name="connsiteY1" fmla="*/ 297657 h 762885"/>
                  <a:gd name="connsiteX2" fmla="*/ 2078832 w 2139950"/>
                  <a:gd name="connsiteY2" fmla="*/ 226221 h 762885"/>
                  <a:gd name="connsiteX3" fmla="*/ 2139950 w 2139950"/>
                  <a:gd name="connsiteY3" fmla="*/ 274637 h 762885"/>
                  <a:gd name="connsiteX4" fmla="*/ 2084387 w 2139950"/>
                  <a:gd name="connsiteY4" fmla="*/ 677069 h 762885"/>
                  <a:gd name="connsiteX5" fmla="*/ 0 w 2139950"/>
                  <a:gd name="connsiteY5" fmla="*/ 311944 h 762885"/>
                  <a:gd name="connsiteX6" fmla="*/ 73819 w 2139950"/>
                  <a:gd name="connsiteY6" fmla="*/ 0 h 762885"/>
                  <a:gd name="connsiteX0" fmla="*/ 73819 w 2139950"/>
                  <a:gd name="connsiteY0" fmla="*/ 0 h 744377"/>
                  <a:gd name="connsiteX1" fmla="*/ 1250157 w 2139950"/>
                  <a:gd name="connsiteY1" fmla="*/ 297657 h 744377"/>
                  <a:gd name="connsiteX2" fmla="*/ 2078832 w 2139950"/>
                  <a:gd name="connsiteY2" fmla="*/ 226221 h 744377"/>
                  <a:gd name="connsiteX3" fmla="*/ 2139950 w 2139950"/>
                  <a:gd name="connsiteY3" fmla="*/ 274637 h 744377"/>
                  <a:gd name="connsiteX4" fmla="*/ 2084387 w 2139950"/>
                  <a:gd name="connsiteY4" fmla="*/ 677069 h 744377"/>
                  <a:gd name="connsiteX5" fmla="*/ 0 w 2139950"/>
                  <a:gd name="connsiteY5" fmla="*/ 311944 h 744377"/>
                  <a:gd name="connsiteX6" fmla="*/ 73819 w 2139950"/>
                  <a:gd name="connsiteY6" fmla="*/ 0 h 744377"/>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04018"/>
                  <a:gd name="connsiteX1" fmla="*/ 1250157 w 2139950"/>
                  <a:gd name="connsiteY1" fmla="*/ 297657 h 704018"/>
                  <a:gd name="connsiteX2" fmla="*/ 2078832 w 2139950"/>
                  <a:gd name="connsiteY2" fmla="*/ 226221 h 704018"/>
                  <a:gd name="connsiteX3" fmla="*/ 2139950 w 2139950"/>
                  <a:gd name="connsiteY3" fmla="*/ 274637 h 704018"/>
                  <a:gd name="connsiteX4" fmla="*/ 2084387 w 2139950"/>
                  <a:gd name="connsiteY4" fmla="*/ 677069 h 704018"/>
                  <a:gd name="connsiteX5" fmla="*/ 0 w 2139950"/>
                  <a:gd name="connsiteY5" fmla="*/ 311944 h 704018"/>
                  <a:gd name="connsiteX6" fmla="*/ 73819 w 2139950"/>
                  <a:gd name="connsiteY6" fmla="*/ 0 h 704018"/>
                  <a:gd name="connsiteX0" fmla="*/ 73819 w 2139950"/>
                  <a:gd name="connsiteY0" fmla="*/ 0 h 728273"/>
                  <a:gd name="connsiteX1" fmla="*/ 1250157 w 2139950"/>
                  <a:gd name="connsiteY1" fmla="*/ 297657 h 728273"/>
                  <a:gd name="connsiteX2" fmla="*/ 2078832 w 2139950"/>
                  <a:gd name="connsiteY2" fmla="*/ 226221 h 728273"/>
                  <a:gd name="connsiteX3" fmla="*/ 2139950 w 2139950"/>
                  <a:gd name="connsiteY3" fmla="*/ 274637 h 728273"/>
                  <a:gd name="connsiteX4" fmla="*/ 2084387 w 2139950"/>
                  <a:gd name="connsiteY4" fmla="*/ 677069 h 728273"/>
                  <a:gd name="connsiteX5" fmla="*/ 0 w 2139950"/>
                  <a:gd name="connsiteY5" fmla="*/ 311944 h 728273"/>
                  <a:gd name="connsiteX6" fmla="*/ 73819 w 2139950"/>
                  <a:gd name="connsiteY6" fmla="*/ 0 h 728273"/>
                  <a:gd name="connsiteX0" fmla="*/ 73819 w 2139950"/>
                  <a:gd name="connsiteY0" fmla="*/ 0 h 738262"/>
                  <a:gd name="connsiteX1" fmla="*/ 1250157 w 2139950"/>
                  <a:gd name="connsiteY1" fmla="*/ 297657 h 738262"/>
                  <a:gd name="connsiteX2" fmla="*/ 2078832 w 2139950"/>
                  <a:gd name="connsiteY2" fmla="*/ 226221 h 738262"/>
                  <a:gd name="connsiteX3" fmla="*/ 2139950 w 2139950"/>
                  <a:gd name="connsiteY3" fmla="*/ 274637 h 738262"/>
                  <a:gd name="connsiteX4" fmla="*/ 2084387 w 2139950"/>
                  <a:gd name="connsiteY4" fmla="*/ 677069 h 738262"/>
                  <a:gd name="connsiteX5" fmla="*/ 0 w 2139950"/>
                  <a:gd name="connsiteY5" fmla="*/ 311944 h 738262"/>
                  <a:gd name="connsiteX6" fmla="*/ 73819 w 2139950"/>
                  <a:gd name="connsiteY6" fmla="*/ 0 h 738262"/>
                  <a:gd name="connsiteX0" fmla="*/ 73819 w 2139950"/>
                  <a:gd name="connsiteY0" fmla="*/ 0 h 743966"/>
                  <a:gd name="connsiteX1" fmla="*/ 1250157 w 2139950"/>
                  <a:gd name="connsiteY1" fmla="*/ 297657 h 743966"/>
                  <a:gd name="connsiteX2" fmla="*/ 2078832 w 2139950"/>
                  <a:gd name="connsiteY2" fmla="*/ 226221 h 743966"/>
                  <a:gd name="connsiteX3" fmla="*/ 2139950 w 2139950"/>
                  <a:gd name="connsiteY3" fmla="*/ 274637 h 743966"/>
                  <a:gd name="connsiteX4" fmla="*/ 2084387 w 2139950"/>
                  <a:gd name="connsiteY4" fmla="*/ 677069 h 743966"/>
                  <a:gd name="connsiteX5" fmla="*/ 0 w 2139950"/>
                  <a:gd name="connsiteY5" fmla="*/ 311944 h 743966"/>
                  <a:gd name="connsiteX6" fmla="*/ 73819 w 2139950"/>
                  <a:gd name="connsiteY6" fmla="*/ 0 h 743966"/>
                  <a:gd name="connsiteX0" fmla="*/ 69056 w 2135187"/>
                  <a:gd name="connsiteY0" fmla="*/ 0 h 763876"/>
                  <a:gd name="connsiteX1" fmla="*/ 1245394 w 2135187"/>
                  <a:gd name="connsiteY1" fmla="*/ 297657 h 763876"/>
                  <a:gd name="connsiteX2" fmla="*/ 2074069 w 2135187"/>
                  <a:gd name="connsiteY2" fmla="*/ 226221 h 763876"/>
                  <a:gd name="connsiteX3" fmla="*/ 2135187 w 2135187"/>
                  <a:gd name="connsiteY3" fmla="*/ 274637 h 763876"/>
                  <a:gd name="connsiteX4" fmla="*/ 2079624 w 2135187"/>
                  <a:gd name="connsiteY4" fmla="*/ 677069 h 763876"/>
                  <a:gd name="connsiteX5" fmla="*/ 0 w 2135187"/>
                  <a:gd name="connsiteY5" fmla="*/ 402432 h 763876"/>
                  <a:gd name="connsiteX6" fmla="*/ 69056 w 2135187"/>
                  <a:gd name="connsiteY6" fmla="*/ 0 h 763876"/>
                  <a:gd name="connsiteX0" fmla="*/ 69056 w 2135187"/>
                  <a:gd name="connsiteY0" fmla="*/ 0 h 746270"/>
                  <a:gd name="connsiteX1" fmla="*/ 1245394 w 2135187"/>
                  <a:gd name="connsiteY1" fmla="*/ 297657 h 746270"/>
                  <a:gd name="connsiteX2" fmla="*/ 2074069 w 2135187"/>
                  <a:gd name="connsiteY2" fmla="*/ 226221 h 746270"/>
                  <a:gd name="connsiteX3" fmla="*/ 2135187 w 2135187"/>
                  <a:gd name="connsiteY3" fmla="*/ 274637 h 746270"/>
                  <a:gd name="connsiteX4" fmla="*/ 2079624 w 2135187"/>
                  <a:gd name="connsiteY4" fmla="*/ 677069 h 746270"/>
                  <a:gd name="connsiteX5" fmla="*/ 0 w 2135187"/>
                  <a:gd name="connsiteY5" fmla="*/ 402432 h 746270"/>
                  <a:gd name="connsiteX6" fmla="*/ 69056 w 2135187"/>
                  <a:gd name="connsiteY6" fmla="*/ 0 h 746270"/>
                  <a:gd name="connsiteX0" fmla="*/ 88914 w 2155045"/>
                  <a:gd name="connsiteY0" fmla="*/ 0 h 746270"/>
                  <a:gd name="connsiteX1" fmla="*/ 1265252 w 2155045"/>
                  <a:gd name="connsiteY1" fmla="*/ 297657 h 746270"/>
                  <a:gd name="connsiteX2" fmla="*/ 2093927 w 2155045"/>
                  <a:gd name="connsiteY2" fmla="*/ 226221 h 746270"/>
                  <a:gd name="connsiteX3" fmla="*/ 2155045 w 2155045"/>
                  <a:gd name="connsiteY3" fmla="*/ 274637 h 746270"/>
                  <a:gd name="connsiteX4" fmla="*/ 2099482 w 2155045"/>
                  <a:gd name="connsiteY4" fmla="*/ 677069 h 746270"/>
                  <a:gd name="connsiteX5" fmla="*/ 19858 w 2155045"/>
                  <a:gd name="connsiteY5" fmla="*/ 402432 h 746270"/>
                  <a:gd name="connsiteX6" fmla="*/ 88914 w 2155045"/>
                  <a:gd name="connsiteY6" fmla="*/ 0 h 746270"/>
                  <a:gd name="connsiteX0" fmla="*/ 82744 w 2148875"/>
                  <a:gd name="connsiteY0" fmla="*/ 0 h 746270"/>
                  <a:gd name="connsiteX1" fmla="*/ 1259082 w 2148875"/>
                  <a:gd name="connsiteY1" fmla="*/ 297657 h 746270"/>
                  <a:gd name="connsiteX2" fmla="*/ 2087757 w 2148875"/>
                  <a:gd name="connsiteY2" fmla="*/ 226221 h 746270"/>
                  <a:gd name="connsiteX3" fmla="*/ 2148875 w 2148875"/>
                  <a:gd name="connsiteY3" fmla="*/ 274637 h 746270"/>
                  <a:gd name="connsiteX4" fmla="*/ 2093312 w 2148875"/>
                  <a:gd name="connsiteY4" fmla="*/ 677069 h 746270"/>
                  <a:gd name="connsiteX5" fmla="*/ 13688 w 2148875"/>
                  <a:gd name="connsiteY5" fmla="*/ 402432 h 746270"/>
                  <a:gd name="connsiteX6" fmla="*/ 82744 w 2148875"/>
                  <a:gd name="connsiteY6" fmla="*/ 0 h 746270"/>
                  <a:gd name="connsiteX0" fmla="*/ 83500 w 2149631"/>
                  <a:gd name="connsiteY0" fmla="*/ 0 h 746270"/>
                  <a:gd name="connsiteX1" fmla="*/ 1259838 w 2149631"/>
                  <a:gd name="connsiteY1" fmla="*/ 297657 h 746270"/>
                  <a:gd name="connsiteX2" fmla="*/ 2088513 w 2149631"/>
                  <a:gd name="connsiteY2" fmla="*/ 226221 h 746270"/>
                  <a:gd name="connsiteX3" fmla="*/ 2149631 w 2149631"/>
                  <a:gd name="connsiteY3" fmla="*/ 274637 h 746270"/>
                  <a:gd name="connsiteX4" fmla="*/ 2094068 w 2149631"/>
                  <a:gd name="connsiteY4" fmla="*/ 677069 h 746270"/>
                  <a:gd name="connsiteX5" fmla="*/ 14444 w 2149631"/>
                  <a:gd name="connsiteY5" fmla="*/ 402432 h 746270"/>
                  <a:gd name="connsiteX6" fmla="*/ 83500 w 2149631"/>
                  <a:gd name="connsiteY6" fmla="*/ 0 h 746270"/>
                  <a:gd name="connsiteX0" fmla="*/ 85656 w 2151787"/>
                  <a:gd name="connsiteY0" fmla="*/ 0 h 746270"/>
                  <a:gd name="connsiteX1" fmla="*/ 1261994 w 2151787"/>
                  <a:gd name="connsiteY1" fmla="*/ 297657 h 746270"/>
                  <a:gd name="connsiteX2" fmla="*/ 2090669 w 2151787"/>
                  <a:gd name="connsiteY2" fmla="*/ 226221 h 746270"/>
                  <a:gd name="connsiteX3" fmla="*/ 2151787 w 2151787"/>
                  <a:gd name="connsiteY3" fmla="*/ 274637 h 746270"/>
                  <a:gd name="connsiteX4" fmla="*/ 2096224 w 2151787"/>
                  <a:gd name="connsiteY4" fmla="*/ 677069 h 746270"/>
                  <a:gd name="connsiteX5" fmla="*/ 16600 w 2151787"/>
                  <a:gd name="connsiteY5" fmla="*/ 402432 h 746270"/>
                  <a:gd name="connsiteX6" fmla="*/ 85656 w 2151787"/>
                  <a:gd name="connsiteY6" fmla="*/ 0 h 74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1787" h="746270">
                    <a:moveTo>
                      <a:pt x="85656" y="0"/>
                    </a:moveTo>
                    <a:cubicBezTo>
                      <a:pt x="313859" y="196453"/>
                      <a:pt x="927825" y="250429"/>
                      <a:pt x="1261994" y="297657"/>
                    </a:cubicBezTo>
                    <a:cubicBezTo>
                      <a:pt x="1669188" y="362745"/>
                      <a:pt x="2157345" y="325439"/>
                      <a:pt x="2090669" y="226221"/>
                    </a:cubicBezTo>
                    <a:cubicBezTo>
                      <a:pt x="2120699" y="233894"/>
                      <a:pt x="2151655" y="210608"/>
                      <a:pt x="2151787" y="274637"/>
                    </a:cubicBezTo>
                    <a:lnTo>
                      <a:pt x="2096224" y="677069"/>
                    </a:lnTo>
                    <a:cubicBezTo>
                      <a:pt x="1892761" y="845079"/>
                      <a:pt x="362939" y="689240"/>
                      <a:pt x="16600" y="402432"/>
                    </a:cubicBezTo>
                    <a:cubicBezTo>
                      <a:pt x="-19119" y="291307"/>
                      <a:pt x="2312" y="87311"/>
                      <a:pt x="85656" y="0"/>
                    </a:cubicBezTo>
                    <a:close/>
                  </a:path>
                </a:pathLst>
              </a:custGeom>
              <a:gradFill flip="none" rotWithShape="1">
                <a:gsLst>
                  <a:gs pos="80000">
                    <a:srgbClr val="FDD107"/>
                  </a:gs>
                  <a:gs pos="100000">
                    <a:srgbClr val="BF3E06"/>
                  </a:gs>
                </a:gsLst>
                <a:lin ang="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325C0184-4ADD-229F-ED35-FEA73E69DBFD}"/>
                  </a:ext>
                </a:extLst>
              </p:cNvPr>
              <p:cNvSpPr/>
              <p:nvPr/>
            </p:nvSpPr>
            <p:spPr>
              <a:xfrm>
                <a:off x="3033350" y="4380706"/>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604AEB41-630D-A790-0676-D5F4E0652934}"/>
                  </a:ext>
                </a:extLst>
              </p:cNvPr>
              <p:cNvSpPr/>
              <p:nvPr/>
            </p:nvSpPr>
            <p:spPr>
              <a:xfrm rot="1346645" flipH="1">
                <a:off x="2014610" y="4195489"/>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pic>
            <p:nvPicPr>
              <p:cNvPr id="40" name="Picture 39" descr="A close up of a sign&#10;&#10;Description generated with high confidence">
                <a:extLst>
                  <a:ext uri="{FF2B5EF4-FFF2-40B4-BE49-F238E27FC236}">
                    <a16:creationId xmlns:a16="http://schemas.microsoft.com/office/drawing/2014/main" id="{8893A5F3-8DAC-B5F5-6E9E-EC9B78BB11F6}"/>
                  </a:ext>
                </a:extLst>
              </p:cNvPr>
              <p:cNvPicPr>
                <a:picLocks noChangeAspect="1"/>
              </p:cNvPicPr>
              <p:nvPr/>
            </p:nvPicPr>
            <p:blipFill>
              <a:blip r:embed="rId15" cstate="hqprint">
                <a:extLst>
                  <a:ext uri="{28A0092B-C50C-407E-A947-70E740481C1C}">
                    <a14:useLocalDpi xmlns:a14="http://schemas.microsoft.com/office/drawing/2010/main" val="0"/>
                  </a:ext>
                </a:extLst>
              </a:blip>
              <a:stretch>
                <a:fillRect/>
              </a:stretch>
            </p:blipFill>
            <p:spPr>
              <a:xfrm rot="374681">
                <a:off x="2466215" y="4219730"/>
                <a:ext cx="699939" cy="699939"/>
              </a:xfrm>
              <a:prstGeom prst="rect">
                <a:avLst/>
              </a:prstGeom>
            </p:spPr>
          </p:pic>
        </p:grpSp>
        <p:sp>
          <p:nvSpPr>
            <p:cNvPr id="36" name="Freeform: Shape 35">
              <a:extLst>
                <a:ext uri="{FF2B5EF4-FFF2-40B4-BE49-F238E27FC236}">
                  <a16:creationId xmlns:a16="http://schemas.microsoft.com/office/drawing/2014/main" id="{04A8F3D0-2E2E-97DD-7C96-D36C33E2992A}"/>
                </a:ext>
              </a:extLst>
            </p:cNvPr>
            <p:cNvSpPr/>
            <p:nvPr/>
          </p:nvSpPr>
          <p:spPr>
            <a:xfrm>
              <a:off x="3217668" y="3547403"/>
              <a:ext cx="527050" cy="571500"/>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pic>
        <p:nvPicPr>
          <p:cNvPr id="5" name="Content Placeholder 5" descr="Certificate of Inspection.pdf - Adobe Acrobat Pro">
            <a:extLst>
              <a:ext uri="{FF2B5EF4-FFF2-40B4-BE49-F238E27FC236}">
                <a16:creationId xmlns:a16="http://schemas.microsoft.com/office/drawing/2014/main" id="{553450E0-E640-0D2B-D22F-A240A407CA69}"/>
              </a:ext>
            </a:extLst>
          </p:cNvPr>
          <p:cNvPicPr>
            <a:picLocks noGrp="1" noChangeAspect="1"/>
          </p:cNvPicPr>
          <p:nvPr>
            <p:ph idx="1"/>
          </p:nvPr>
        </p:nvPicPr>
        <p:blipFill rotWithShape="1">
          <a:blip r:embed="rId13"/>
          <a:srcRect l="20850" t="14406" r="18535" b="2944"/>
          <a:stretch/>
        </p:blipFill>
        <p:spPr>
          <a:xfrm>
            <a:off x="4810189" y="2755970"/>
            <a:ext cx="3613658" cy="2789429"/>
          </a:xfrm>
          <a:prstGeom prst="rect">
            <a:avLst/>
          </a:prstGeom>
          <a:ln w="19050" cap="sq">
            <a:solidFill>
              <a:srgbClr val="000000"/>
            </a:solidFill>
            <a:prstDash val="solid"/>
            <a:miter lim="800000"/>
          </a:ln>
          <a:effectLst/>
        </p:spPr>
      </p:pic>
      <p:pic>
        <p:nvPicPr>
          <p:cNvPr id="55" name="Picture 2" descr="HomePage Banner">
            <a:extLst>
              <a:ext uri="{FF2B5EF4-FFF2-40B4-BE49-F238E27FC236}">
                <a16:creationId xmlns:a16="http://schemas.microsoft.com/office/drawing/2014/main" id="{468DDF1F-1A96-6966-579E-5B56763E24A2}"/>
              </a:ext>
            </a:extLst>
          </p:cNvPr>
          <p:cNvPicPr>
            <a:picLocks noChangeAspect="1" noChangeArrowheads="1"/>
          </p:cNvPicPr>
          <p:nvPr/>
        </p:nvPicPr>
        <p:blipFill rotWithShape="1">
          <a:blip r:embed="rId16">
            <a:extLst>
              <a:ext uri="{28A0092B-C50C-407E-A947-70E740481C1C}">
                <a14:useLocalDpi xmlns:a14="http://schemas.microsoft.com/office/drawing/2010/main" val="0"/>
              </a:ext>
            </a:extLst>
          </a:blip>
          <a:srcRect l="1131" t="1668" r="822" b="6907"/>
          <a:stretch/>
        </p:blipFill>
        <p:spPr bwMode="auto">
          <a:xfrm>
            <a:off x="3905392" y="1326544"/>
            <a:ext cx="1600606" cy="583060"/>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2873897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32"/>
                                        </p:tgtEl>
                                        <p:attrNameLst>
                                          <p:attrName>style.visibility</p:attrName>
                                        </p:attrNameLst>
                                      </p:cBhvr>
                                      <p:to>
                                        <p:strVal val="hidden"/>
                                      </p:to>
                                    </p:set>
                                  </p:childTnLst>
                                </p:cTn>
                              </p:par>
                            </p:childTnLst>
                          </p:cTn>
                        </p:par>
                        <p:par>
                          <p:cTn id="9" fill="hold">
                            <p:stCondLst>
                              <p:cond delay="0"/>
                            </p:stCondLst>
                            <p:childTnLst>
                              <p:par>
                                <p:cTn id="10" presetID="10" presetClass="exit" presetSubtype="0" fill="hold" nodeType="afterEffect">
                                  <p:stCondLst>
                                    <p:cond delay="0"/>
                                  </p:stCondLst>
                                  <p:childTnLst>
                                    <p:animEffect transition="out" filter="fad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par>
                                <p:cTn id="13" presetID="10" presetClass="exit" presetSubtype="0" fill="hold" nodeType="withEffect">
                                  <p:stCondLst>
                                    <p:cond delay="0"/>
                                  </p:stCondLst>
                                  <p:childTnLst>
                                    <p:animEffect transition="out" filter="fade">
                                      <p:cBhvr>
                                        <p:cTn id="14" dur="500"/>
                                        <p:tgtEl>
                                          <p:spTgt spid="5"/>
                                        </p:tgtEl>
                                      </p:cBhvr>
                                    </p:animEffect>
                                    <p:set>
                                      <p:cBhvr>
                                        <p:cTn id="15" dur="1" fill="hold">
                                          <p:stCondLst>
                                            <p:cond delay="499"/>
                                          </p:stCondLst>
                                        </p:cTn>
                                        <p:tgtEl>
                                          <p:spTgt spid="5"/>
                                        </p:tgtEl>
                                        <p:attrNameLst>
                                          <p:attrName>style.visibility</p:attrName>
                                        </p:attrNameLst>
                                      </p:cBhvr>
                                      <p:to>
                                        <p:strVal val="hidden"/>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9"/>
                                          </p:stCondLst>
                                        </p:cTn>
                                        <p:tgtEl>
                                          <p:spTgt spid="26"/>
                                        </p:tgtEl>
                                        <p:attrNameLst>
                                          <p:attrName>style.visibility</p:attrName>
                                        </p:attrNameLst>
                                      </p:cBhvr>
                                      <p:to>
                                        <p:strVal val="visible"/>
                                      </p:to>
                                    </p:set>
                                  </p:childTnLst>
                                </p:cTn>
                              </p:par>
                            </p:childTnLst>
                          </p:cTn>
                        </p:par>
                        <p:par>
                          <p:cTn id="25" fill="hold">
                            <p:stCondLst>
                              <p:cond delay="510"/>
                            </p:stCondLst>
                            <p:childTnLst>
                              <p:par>
                                <p:cTn id="26" presetID="1" presetClass="entr" presetSubtype="0" fill="hold" nodeType="afterEffect">
                                  <p:stCondLst>
                                    <p:cond delay="0"/>
                                  </p:stCondLst>
                                  <p:childTnLst>
                                    <p:set>
                                      <p:cBhvr>
                                        <p:cTn id="27" dur="1" fill="hold">
                                          <p:stCondLst>
                                            <p:cond delay="499"/>
                                          </p:stCondLst>
                                        </p:cTn>
                                        <p:tgtEl>
                                          <p:spTgt spid="8"/>
                                        </p:tgtEl>
                                        <p:attrNameLst>
                                          <p:attrName>style.visibility</p:attrName>
                                        </p:attrNameLst>
                                      </p:cBhvr>
                                      <p:to>
                                        <p:strVal val="visible"/>
                                      </p:to>
                                    </p:set>
                                  </p:childTnLst>
                                </p:cTn>
                              </p:par>
                            </p:childTnLst>
                          </p:cTn>
                        </p:par>
                        <p:par>
                          <p:cTn id="28" fill="hold">
                            <p:stCondLst>
                              <p:cond delay="1010"/>
                            </p:stCondLst>
                            <p:childTnLst>
                              <p:par>
                                <p:cTn id="29" presetID="1" presetClass="entr" presetSubtype="0" fill="hold" nodeType="afterEffect">
                                  <p:stCondLst>
                                    <p:cond delay="0"/>
                                  </p:stCondLst>
                                  <p:childTnLst>
                                    <p:set>
                                      <p:cBhvr>
                                        <p:cTn id="30" dur="1" fill="hold">
                                          <p:stCondLst>
                                            <p:cond delay="499"/>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83E315-77DE-B638-AF69-C0CBC7AA6DE7}"/>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B82B9641-C68B-E8BB-20AB-CDDFEABB1B7B}"/>
              </a:ext>
            </a:extLst>
          </p:cNvPr>
          <p:cNvGrpSpPr/>
          <p:nvPr/>
        </p:nvGrpSpPr>
        <p:grpSpPr>
          <a:xfrm>
            <a:off x="-892631" y="-288758"/>
            <a:ext cx="10807138" cy="8658058"/>
            <a:chOff x="-892631" y="-288758"/>
            <a:chExt cx="10807138" cy="8658058"/>
          </a:xfrm>
        </p:grpSpPr>
        <p:sp>
          <p:nvSpPr>
            <p:cNvPr id="5" name="Rectangle 15">
              <a:extLst>
                <a:ext uri="{FF2B5EF4-FFF2-40B4-BE49-F238E27FC236}">
                  <a16:creationId xmlns:a16="http://schemas.microsoft.com/office/drawing/2014/main" id="{A0091BDF-214F-5CCB-D7B2-DDBF63CC4A0B}"/>
                </a:ext>
              </a:extLst>
            </p:cNvPr>
            <p:cNvSpPr/>
            <p:nvPr/>
          </p:nvSpPr>
          <p:spPr>
            <a:xfrm>
              <a:off x="-892631" y="-152400"/>
              <a:ext cx="4137424" cy="8521700"/>
            </a:xfrm>
            <a:custGeom>
              <a:avLst/>
              <a:gdLst>
                <a:gd name="connsiteX0" fmla="*/ 0 w 3269673"/>
                <a:gd name="connsiteY0" fmla="*/ 0 h 6165273"/>
                <a:gd name="connsiteX1" fmla="*/ 3269673 w 3269673"/>
                <a:gd name="connsiteY1" fmla="*/ 0 h 6165273"/>
                <a:gd name="connsiteX2" fmla="*/ 3269673 w 3269673"/>
                <a:gd name="connsiteY2" fmla="*/ 6165273 h 6165273"/>
                <a:gd name="connsiteX3" fmla="*/ 0 w 3269673"/>
                <a:gd name="connsiteY3" fmla="*/ 6165273 h 6165273"/>
                <a:gd name="connsiteX4" fmla="*/ 0 w 3269673"/>
                <a:gd name="connsiteY4" fmla="*/ 0 h 6165273"/>
                <a:gd name="connsiteX0" fmla="*/ 0 w 3699163"/>
                <a:gd name="connsiteY0" fmla="*/ 0 h 6165273"/>
                <a:gd name="connsiteX1" fmla="*/ 3269673 w 3699163"/>
                <a:gd name="connsiteY1" fmla="*/ 0 h 6165273"/>
                <a:gd name="connsiteX2" fmla="*/ 3699163 w 3699163"/>
                <a:gd name="connsiteY2" fmla="*/ 5971309 h 6165273"/>
                <a:gd name="connsiteX3" fmla="*/ 0 w 3699163"/>
                <a:gd name="connsiteY3" fmla="*/ 6165273 h 6165273"/>
                <a:gd name="connsiteX4" fmla="*/ 0 w 3699163"/>
                <a:gd name="connsiteY4" fmla="*/ 0 h 6165273"/>
                <a:gd name="connsiteX0" fmla="*/ 0 w 4475017"/>
                <a:gd name="connsiteY0" fmla="*/ 0 h 6165273"/>
                <a:gd name="connsiteX1" fmla="*/ 3269673 w 4475017"/>
                <a:gd name="connsiteY1" fmla="*/ 0 h 6165273"/>
                <a:gd name="connsiteX2" fmla="*/ 4475017 w 4475017"/>
                <a:gd name="connsiteY2" fmla="*/ 5140037 h 6165273"/>
                <a:gd name="connsiteX3" fmla="*/ 0 w 4475017"/>
                <a:gd name="connsiteY3" fmla="*/ 6165273 h 6165273"/>
                <a:gd name="connsiteX4" fmla="*/ 0 w 4475017"/>
                <a:gd name="connsiteY4" fmla="*/ 0 h 6165273"/>
                <a:gd name="connsiteX0" fmla="*/ 0 w 3347576"/>
                <a:gd name="connsiteY0" fmla="*/ 0 h 6165273"/>
                <a:gd name="connsiteX1" fmla="*/ 3269673 w 3347576"/>
                <a:gd name="connsiteY1" fmla="*/ 0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890347 w 3347576"/>
                <a:gd name="connsiteY1" fmla="*/ 0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995716 w 3347576"/>
                <a:gd name="connsiteY1" fmla="*/ 35613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995716 w 3347576"/>
                <a:gd name="connsiteY1" fmla="*/ 35613 h 6165273"/>
                <a:gd name="connsiteX2" fmla="*/ 3347576 w 3347576"/>
                <a:gd name="connsiteY2" fmla="*/ 4289137 h 6165273"/>
                <a:gd name="connsiteX3" fmla="*/ 0 w 3347576"/>
                <a:gd name="connsiteY3" fmla="*/ 6165273 h 6165273"/>
                <a:gd name="connsiteX4" fmla="*/ 0 w 3347576"/>
                <a:gd name="connsiteY4" fmla="*/ 0 h 6165273"/>
                <a:gd name="connsiteX0" fmla="*/ 0 w 3147376"/>
                <a:gd name="connsiteY0" fmla="*/ 0 h 6165273"/>
                <a:gd name="connsiteX1" fmla="*/ 2995716 w 3147376"/>
                <a:gd name="connsiteY1" fmla="*/ 35613 h 6165273"/>
                <a:gd name="connsiteX2" fmla="*/ 3147376 w 3147376"/>
                <a:gd name="connsiteY2" fmla="*/ 3671841 h 6165273"/>
                <a:gd name="connsiteX3" fmla="*/ 0 w 3147376"/>
                <a:gd name="connsiteY3" fmla="*/ 6165273 h 6165273"/>
                <a:gd name="connsiteX4" fmla="*/ 0 w 3147376"/>
                <a:gd name="connsiteY4" fmla="*/ 0 h 6165273"/>
                <a:gd name="connsiteX0" fmla="*/ 0 w 3150076"/>
                <a:gd name="connsiteY0" fmla="*/ 0 h 6165273"/>
                <a:gd name="connsiteX1" fmla="*/ 3058937 w 3150076"/>
                <a:gd name="connsiteY1" fmla="*/ 11871 h 6165273"/>
                <a:gd name="connsiteX2" fmla="*/ 3147376 w 3150076"/>
                <a:gd name="connsiteY2" fmla="*/ 3671841 h 6165273"/>
                <a:gd name="connsiteX3" fmla="*/ 0 w 3150076"/>
                <a:gd name="connsiteY3" fmla="*/ 6165273 h 6165273"/>
                <a:gd name="connsiteX4" fmla="*/ 0 w 3150076"/>
                <a:gd name="connsiteY4" fmla="*/ 0 h 6165273"/>
                <a:gd name="connsiteX0" fmla="*/ 0 w 3147376"/>
                <a:gd name="connsiteY0" fmla="*/ 0 h 6165273"/>
                <a:gd name="connsiteX1" fmla="*/ 3058937 w 3147376"/>
                <a:gd name="connsiteY1" fmla="*/ 11871 h 6165273"/>
                <a:gd name="connsiteX2" fmla="*/ 3147376 w 3147376"/>
                <a:gd name="connsiteY2" fmla="*/ 3671841 h 6165273"/>
                <a:gd name="connsiteX3" fmla="*/ 0 w 3147376"/>
                <a:gd name="connsiteY3" fmla="*/ 6165273 h 6165273"/>
                <a:gd name="connsiteX4" fmla="*/ 0 w 3147376"/>
                <a:gd name="connsiteY4" fmla="*/ 0 h 6165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7376" h="6165273">
                  <a:moveTo>
                    <a:pt x="0" y="0"/>
                  </a:moveTo>
                  <a:lnTo>
                    <a:pt x="3058937" y="11871"/>
                  </a:lnTo>
                  <a:cubicBezTo>
                    <a:pt x="3081392" y="3768313"/>
                    <a:pt x="3030089" y="2254000"/>
                    <a:pt x="3147376" y="3671841"/>
                  </a:cubicBezTo>
                  <a:lnTo>
                    <a:pt x="0" y="6165273"/>
                  </a:lnTo>
                  <a:lnTo>
                    <a:pt x="0" y="0"/>
                  </a:lnTo>
                  <a:close/>
                </a:path>
              </a:pathLst>
            </a:custGeom>
            <a:solidFill>
              <a:schemeClr val="accent2">
                <a:lumMod val="60000"/>
                <a:lumOff val="40000"/>
              </a:schemeClr>
            </a:solidFill>
            <a:ln w="381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17">
              <a:extLst>
                <a:ext uri="{FF2B5EF4-FFF2-40B4-BE49-F238E27FC236}">
                  <a16:creationId xmlns:a16="http://schemas.microsoft.com/office/drawing/2014/main" id="{6E8BC120-FE34-1D92-AF08-F6272D339EB7}"/>
                </a:ext>
              </a:extLst>
            </p:cNvPr>
            <p:cNvSpPr/>
            <p:nvPr/>
          </p:nvSpPr>
          <p:spPr>
            <a:xfrm>
              <a:off x="-323710" y="5192130"/>
              <a:ext cx="10238217" cy="2410690"/>
            </a:xfrm>
            <a:custGeom>
              <a:avLst/>
              <a:gdLst>
                <a:gd name="connsiteX0" fmla="*/ 0 w 10168944"/>
                <a:gd name="connsiteY0" fmla="*/ 0 h 1600201"/>
                <a:gd name="connsiteX1" fmla="*/ 10168944 w 10168944"/>
                <a:gd name="connsiteY1" fmla="*/ 0 h 1600201"/>
                <a:gd name="connsiteX2" fmla="*/ 10168944 w 10168944"/>
                <a:gd name="connsiteY2" fmla="*/ 1600201 h 1600201"/>
                <a:gd name="connsiteX3" fmla="*/ 0 w 10168944"/>
                <a:gd name="connsiteY3" fmla="*/ 1600201 h 1600201"/>
                <a:gd name="connsiteX4" fmla="*/ 0 w 10168944"/>
                <a:gd name="connsiteY4" fmla="*/ 0 h 1600201"/>
                <a:gd name="connsiteX0" fmla="*/ 0 w 10168944"/>
                <a:gd name="connsiteY0" fmla="*/ 810489 h 2410690"/>
                <a:gd name="connsiteX1" fmla="*/ 3435927 w 10168944"/>
                <a:gd name="connsiteY1" fmla="*/ 0 h 2410690"/>
                <a:gd name="connsiteX2" fmla="*/ 10168944 w 10168944"/>
                <a:gd name="connsiteY2" fmla="*/ 810489 h 2410690"/>
                <a:gd name="connsiteX3" fmla="*/ 10168944 w 10168944"/>
                <a:gd name="connsiteY3" fmla="*/ 2410690 h 2410690"/>
                <a:gd name="connsiteX4" fmla="*/ 0 w 10168944"/>
                <a:gd name="connsiteY4" fmla="*/ 2410690 h 2410690"/>
                <a:gd name="connsiteX5" fmla="*/ 0 w 10168944"/>
                <a:gd name="connsiteY5" fmla="*/ 810489 h 2410690"/>
                <a:gd name="connsiteX0" fmla="*/ 0 w 10238217"/>
                <a:gd name="connsiteY0" fmla="*/ 755071 h 2410690"/>
                <a:gd name="connsiteX1" fmla="*/ 3505200 w 10238217"/>
                <a:gd name="connsiteY1" fmla="*/ 0 h 2410690"/>
                <a:gd name="connsiteX2" fmla="*/ 10238217 w 10238217"/>
                <a:gd name="connsiteY2" fmla="*/ 810489 h 2410690"/>
                <a:gd name="connsiteX3" fmla="*/ 10238217 w 10238217"/>
                <a:gd name="connsiteY3" fmla="*/ 2410690 h 2410690"/>
                <a:gd name="connsiteX4" fmla="*/ 69273 w 10238217"/>
                <a:gd name="connsiteY4" fmla="*/ 2410690 h 2410690"/>
                <a:gd name="connsiteX5" fmla="*/ 0 w 10238217"/>
                <a:gd name="connsiteY5" fmla="*/ 755071 h 24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38217" h="2410690">
                  <a:moveTo>
                    <a:pt x="0" y="755071"/>
                  </a:moveTo>
                  <a:cubicBezTo>
                    <a:pt x="447964" y="752762"/>
                    <a:pt x="3057236" y="2309"/>
                    <a:pt x="3505200" y="0"/>
                  </a:cubicBezTo>
                  <a:lnTo>
                    <a:pt x="10238217" y="810489"/>
                  </a:lnTo>
                  <a:lnTo>
                    <a:pt x="10238217" y="2410690"/>
                  </a:lnTo>
                  <a:lnTo>
                    <a:pt x="69273" y="2410690"/>
                  </a:lnTo>
                  <a:lnTo>
                    <a:pt x="0" y="755071"/>
                  </a:lnTo>
                  <a:close/>
                </a:path>
              </a:pathLst>
            </a:custGeom>
            <a:blipFill>
              <a:blip r:embed="rId3"/>
              <a:tile tx="0" ty="0" sx="100000" sy="100000" flip="none" algn="tl"/>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6">
              <a:extLst>
                <a:ext uri="{FF2B5EF4-FFF2-40B4-BE49-F238E27FC236}">
                  <a16:creationId xmlns:a16="http://schemas.microsoft.com/office/drawing/2014/main" id="{48BDF544-AA16-E359-BF6B-D4909F699840}"/>
                </a:ext>
              </a:extLst>
            </p:cNvPr>
            <p:cNvSpPr/>
            <p:nvPr/>
          </p:nvSpPr>
          <p:spPr>
            <a:xfrm>
              <a:off x="3016440" y="-288758"/>
              <a:ext cx="6149329" cy="6450704"/>
            </a:xfrm>
            <a:custGeom>
              <a:avLst/>
              <a:gdLst>
                <a:gd name="connsiteX0" fmla="*/ 0 w 3269673"/>
                <a:gd name="connsiteY0" fmla="*/ 0 h 6165273"/>
                <a:gd name="connsiteX1" fmla="*/ 3269673 w 3269673"/>
                <a:gd name="connsiteY1" fmla="*/ 0 h 6165273"/>
                <a:gd name="connsiteX2" fmla="*/ 3269673 w 3269673"/>
                <a:gd name="connsiteY2" fmla="*/ 6165273 h 6165273"/>
                <a:gd name="connsiteX3" fmla="*/ 0 w 3269673"/>
                <a:gd name="connsiteY3" fmla="*/ 6165273 h 6165273"/>
                <a:gd name="connsiteX4" fmla="*/ 0 w 3269673"/>
                <a:gd name="connsiteY4" fmla="*/ 0 h 6165273"/>
                <a:gd name="connsiteX0" fmla="*/ 3629891 w 6899564"/>
                <a:gd name="connsiteY0" fmla="*/ 0 h 6165273"/>
                <a:gd name="connsiteX1" fmla="*/ 6899564 w 6899564"/>
                <a:gd name="connsiteY1" fmla="*/ 0 h 6165273"/>
                <a:gd name="connsiteX2" fmla="*/ 6899564 w 6899564"/>
                <a:gd name="connsiteY2" fmla="*/ 6165273 h 6165273"/>
                <a:gd name="connsiteX3" fmla="*/ 0 w 6899564"/>
                <a:gd name="connsiteY3" fmla="*/ 5417128 h 6165273"/>
                <a:gd name="connsiteX4" fmla="*/ 3629891 w 6899564"/>
                <a:gd name="connsiteY4" fmla="*/ 0 h 6165273"/>
                <a:gd name="connsiteX0" fmla="*/ 0 w 6954983"/>
                <a:gd name="connsiteY0" fmla="*/ 0 h 6179128"/>
                <a:gd name="connsiteX1" fmla="*/ 6954983 w 6954983"/>
                <a:gd name="connsiteY1" fmla="*/ 13855 h 6179128"/>
                <a:gd name="connsiteX2" fmla="*/ 6954983 w 6954983"/>
                <a:gd name="connsiteY2" fmla="*/ 6179128 h 6179128"/>
                <a:gd name="connsiteX3" fmla="*/ 55419 w 6954983"/>
                <a:gd name="connsiteY3" fmla="*/ 5430983 h 6179128"/>
                <a:gd name="connsiteX4" fmla="*/ 0 w 6954983"/>
                <a:gd name="connsiteY4" fmla="*/ 0 h 6179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4983" h="6179128">
                  <a:moveTo>
                    <a:pt x="0" y="0"/>
                  </a:moveTo>
                  <a:lnTo>
                    <a:pt x="6954983" y="13855"/>
                  </a:lnTo>
                  <a:lnTo>
                    <a:pt x="6954983" y="6179128"/>
                  </a:lnTo>
                  <a:lnTo>
                    <a:pt x="55419" y="5430983"/>
                  </a:lnTo>
                  <a:lnTo>
                    <a:pt x="0" y="0"/>
                  </a:lnTo>
                  <a:close/>
                </a:path>
              </a:pathLst>
            </a:custGeom>
            <a:solidFill>
              <a:schemeClr val="accent2">
                <a:lumMod val="40000"/>
                <a:lumOff val="60000"/>
              </a:schemeClr>
            </a:solidFill>
            <a:ln w="28575">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ECD58ADB-5812-77BF-D1D8-D519E5373F60}"/>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61560" b="98716" l="29137" r="97361">
                          <a14:foregroundMark x1="33535" y1="72294" x2="34305" y2="62661"/>
                          <a14:foregroundMark x1="34305" y1="62661" x2="44475" y2="59908"/>
                          <a14:foregroundMark x1="44475" y1="59908" x2="53766" y2="60367"/>
                          <a14:foregroundMark x1="53766" y1="60367" x2="51842" y2="77248"/>
                          <a14:foregroundMark x1="51842" y1="77248" x2="42881" y2="85413"/>
                          <a14:foregroundMark x1="42881" y1="85413" x2="32710" y2="82752"/>
                          <a14:foregroundMark x1="32710" y1="82752" x2="31666" y2="74404"/>
                          <a14:foregroundMark x1="31666" y1="74404" x2="33865" y2="71835"/>
                          <a14:foregroundMark x1="30016" y1="88624" x2="49313" y2="94495"/>
                          <a14:foregroundMark x1="49313" y1="94495" x2="30511" y2="98899"/>
                          <a14:foregroundMark x1="30511" y1="98899" x2="29137" y2="90367"/>
                          <a14:foregroundMark x1="29137" y1="90367" x2="29302" y2="89725"/>
                          <a14:foregroundMark x1="30731" y1="90826" x2="40242" y2="89908"/>
                          <a14:foregroundMark x1="40242" y1="89908" x2="47389" y2="92752"/>
                          <a14:foregroundMark x1="47389" y1="92752" x2="42331" y2="96147"/>
                          <a14:foregroundMark x1="42331" y1="96147" x2="30621" y2="94037"/>
                          <a14:foregroundMark x1="30621" y1="94037" x2="29192" y2="92661"/>
                          <a14:foregroundMark x1="30951" y1="90367" x2="30511" y2="77339"/>
                          <a14:foregroundMark x1="30236" y1="88532" x2="30346" y2="77248"/>
                          <a14:foregroundMark x1="46344" y1="93578" x2="40242" y2="71009"/>
                          <a14:foregroundMark x1="47004" y1="98716" x2="49093" y2="83578"/>
                          <a14:foregroundMark x1="45959" y1="97982" x2="46674" y2="97982"/>
                          <a14:foregroundMark x1="46344" y1="98532" x2="47719" y2="98440"/>
                          <a14:foregroundMark x1="50192" y1="80642" x2="61352" y2="80917"/>
                          <a14:foregroundMark x1="61352" y1="80917" x2="79384" y2="80275"/>
                          <a14:foregroundMark x1="79384" y1="80275" x2="90214" y2="80734"/>
                          <a14:foregroundMark x1="90214" y1="80734" x2="93843" y2="80642"/>
                          <a14:foregroundMark x1="52611" y1="87248" x2="82628" y2="88991"/>
                          <a14:foregroundMark x1="82628" y1="88991" x2="90929" y2="88807"/>
                          <a14:foregroundMark x1="95437" y1="88349" x2="97361" y2="73761"/>
                          <a14:foregroundMark x1="53546" y1="72110" x2="93458" y2="76697"/>
                          <a14:foregroundMark x1="67620" y1="68257" x2="77625" y2="68073"/>
                          <a14:foregroundMark x1="77625" y1="68073" x2="83178" y2="68624"/>
                          <a14:foregroundMark x1="83178" y1="68624" x2="86861" y2="68349"/>
                          <a14:foregroundMark x1="31226" y1="75688" x2="33755" y2="70367"/>
                          <a14:foregroundMark x1="33755" y1="70550" x2="33755" y2="68257"/>
                          <a14:backgroundMark x1="25124" y1="87248" x2="25124" y2="87248"/>
                        </a14:backgroundRemoval>
                      </a14:imgEffect>
                    </a14:imgLayer>
                  </a14:imgProps>
                </a:ext>
                <a:ext uri="{28A0092B-C50C-407E-A947-70E740481C1C}">
                  <a14:useLocalDpi xmlns:a14="http://schemas.microsoft.com/office/drawing/2010/main" val="0"/>
                </a:ext>
              </a:extLst>
            </a:blip>
            <a:srcRect l="24754" t="57584"/>
            <a:stretch/>
          </p:blipFill>
          <p:spPr>
            <a:xfrm>
              <a:off x="365794" y="4208961"/>
              <a:ext cx="8949307" cy="2610709"/>
            </a:xfrm>
            <a:prstGeom prst="rect">
              <a:avLst/>
            </a:prstGeom>
          </p:spPr>
        </p:pic>
        <p:pic>
          <p:nvPicPr>
            <p:cNvPr id="13" name="Picture 12" descr="A computer monitor with a screen&#10;&#10;Description automatically generated">
              <a:extLst>
                <a:ext uri="{FF2B5EF4-FFF2-40B4-BE49-F238E27FC236}">
                  <a16:creationId xmlns:a16="http://schemas.microsoft.com/office/drawing/2014/main" id="{088AD6F7-EC70-C9A3-8DEE-D8AF92CCEBB0}"/>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imgEffect>
                    </a14:imgLayer>
                  </a14:imgProps>
                </a:ext>
              </a:extLst>
            </a:blip>
            <a:stretch>
              <a:fillRect/>
            </a:stretch>
          </p:blipFill>
          <p:spPr>
            <a:xfrm>
              <a:off x="6934534" y="3564590"/>
              <a:ext cx="2410690" cy="2410690"/>
            </a:xfrm>
            <a:prstGeom prst="rect">
              <a:avLst/>
            </a:prstGeom>
          </p:spPr>
        </p:pic>
        <p:pic>
          <p:nvPicPr>
            <p:cNvPr id="14" name="Picture 13" descr="A cork board with wooden frames&#10;&#10;Description automatically generated">
              <a:extLst>
                <a:ext uri="{FF2B5EF4-FFF2-40B4-BE49-F238E27FC236}">
                  <a16:creationId xmlns:a16="http://schemas.microsoft.com/office/drawing/2014/main" id="{745A587B-9084-6735-8357-53729000FB23}"/>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9784" b="89784" l="40781" r="93750">
                          <a14:foregroundMark x1="41510" y1="16259" x2="77292" y2="21727"/>
                          <a14:foregroundMark x1="77292" y1="21727" x2="84688" y2="20719"/>
                          <a14:foregroundMark x1="84688" y1="20719" x2="91510" y2="35252"/>
                          <a14:foregroundMark x1="91510" y1="35252" x2="90052" y2="72230"/>
                          <a14:foregroundMark x1="90052" y1="72230" x2="86563" y2="84748"/>
                          <a14:foregroundMark x1="86563" y1="84748" x2="63477" y2="87772"/>
                          <a14:foregroundMark x1="44361" y1="87735" x2="43021" y2="87338"/>
                          <a14:foregroundMark x1="40811" y1="76062" x2="40588" y2="74927"/>
                          <a14:foregroundMark x1="41320" y1="78662" x2="41166" y2="77875"/>
                          <a14:foregroundMark x1="43021" y1="87338" x2="41330" y2="78709"/>
                          <a14:foregroundMark x1="41283" y1="39137" x2="41875" y2="18129"/>
                          <a14:foregroundMark x1="41875" y1="18129" x2="41823" y2="17986"/>
                          <a14:foregroundMark x1="41667" y1="42893" x2="45104" y2="59137"/>
                          <a14:foregroundMark x1="45104" y1="59137" x2="44583" y2="78993"/>
                          <a14:foregroundMark x1="44583" y1="78993" x2="41667" y2="78110"/>
                          <a14:foregroundMark x1="42865" y1="16259" x2="53416" y2="14300"/>
                          <a14:foregroundMark x1="57775" y1="14347" x2="77500" y2="17410"/>
                          <a14:foregroundMark x1="77500" y1="17410" x2="87305" y2="14476"/>
                          <a14:foregroundMark x1="90241" y1="14776" x2="93385" y2="29209"/>
                          <a14:foregroundMark x1="93385" y1="29209" x2="92708" y2="86619"/>
                          <a14:foregroundMark x1="55690" y1="86965" x2="50188" y2="87017"/>
                          <a14:foregroundMark x1="92708" y1="86619" x2="63678" y2="86891"/>
                          <a14:foregroundMark x1="46640" y1="86784" x2="42604" y2="73237"/>
                          <a14:foregroundMark x1="42604" y1="73237" x2="43438" y2="20719"/>
                          <a14:foregroundMark x1="43438" y1="20719" x2="43177" y2="17986"/>
                          <a14:foregroundMark x1="41771" y1="74676" x2="41875" y2="71367"/>
                          <a14:foregroundMark x1="41458" y1="76403" x2="41823" y2="71799"/>
                          <a14:foregroundMark x1="41719" y1="74676" x2="41354" y2="68633"/>
                          <a14:foregroundMark x1="41458" y1="75108" x2="41563" y2="71079"/>
                          <a14:foregroundMark x1="41406" y1="74820" x2="41510" y2="69496"/>
                          <a14:backgroundMark x1="40573" y1="16115" x2="39688" y2="75827"/>
                          <a14:backgroundMark x1="39688" y1="75827" x2="40990" y2="16403"/>
                          <a14:backgroundMark x1="39948" y1="45755" x2="39948" y2="45755"/>
                          <a14:backgroundMark x1="40781" y1="39137" x2="40781" y2="80719"/>
                          <a14:backgroundMark x1="40833" y1="83741" x2="40990" y2="74532"/>
                          <a14:backgroundMark x1="40573" y1="76259" x2="40885" y2="77410"/>
                          <a14:backgroundMark x1="40625" y1="77986" x2="40573" y2="70935"/>
                          <a14:backgroundMark x1="40677" y1="79856" x2="40573" y2="73237"/>
                          <a14:backgroundMark x1="41042" y1="79712" x2="40833" y2="72230"/>
                          <a14:backgroundMark x1="53490" y1="13957" x2="55417" y2="13381"/>
                          <a14:backgroundMark x1="55000" y1="13094" x2="57031" y2="12662"/>
                          <a14:backgroundMark x1="55833" y1="12806" x2="58073" y2="13094"/>
                          <a14:backgroundMark x1="87552" y1="13381" x2="90833" y2="13094"/>
                          <a14:backgroundMark x1="89583" y1="12806" x2="91094" y2="12662"/>
                          <a14:backgroundMark x1="45208" y1="88777" x2="51771" y2="89209"/>
                          <a14:backgroundMark x1="51771" y1="89209" x2="63281" y2="88633"/>
                          <a14:backgroundMark x1="40938" y1="78993" x2="40990" y2="77410"/>
                          <a14:backgroundMark x1="40990" y1="78993" x2="40990" y2="76403"/>
                          <a14:backgroundMark x1="40833" y1="77986" x2="40833" y2="80576"/>
                          <a14:backgroundMark x1="45052" y1="88345" x2="45313" y2="88489"/>
                          <a14:backgroundMark x1="44219" y1="88345" x2="46146" y2="88489"/>
                          <a14:backgroundMark x1="41229" y1="73906" x2="41250" y2="73094"/>
                          <a14:backgroundMark x1="41087" y1="79406" x2="41125" y2="77935"/>
                          <a14:backgroundMark x1="41042" y1="81151" x2="41072" y2="79982"/>
                        </a14:backgroundRemoval>
                      </a14:imgEffect>
                    </a14:imgLayer>
                  </a14:imgProps>
                </a:ext>
              </a:extLst>
            </a:blip>
            <a:srcRect l="38333"/>
            <a:stretch/>
          </p:blipFill>
          <p:spPr>
            <a:xfrm>
              <a:off x="3274916" y="737580"/>
              <a:ext cx="4903698" cy="2878438"/>
            </a:xfrm>
            <a:prstGeom prst="rect">
              <a:avLst/>
            </a:prstGeom>
            <a:scene3d>
              <a:camera prst="isometricOffAxis2Left">
                <a:rot lat="21480000" lon="1560001" rev="0"/>
              </a:camera>
              <a:lightRig rig="threePt" dir="t"/>
            </a:scene3d>
          </p:spPr>
        </p:pic>
        <p:grpSp>
          <p:nvGrpSpPr>
            <p:cNvPr id="20" name="Group 19">
              <a:extLst>
                <a:ext uri="{FF2B5EF4-FFF2-40B4-BE49-F238E27FC236}">
                  <a16:creationId xmlns:a16="http://schemas.microsoft.com/office/drawing/2014/main" id="{EB4E8760-1E17-D62E-CBCC-466B91B71A63}"/>
                </a:ext>
              </a:extLst>
            </p:cNvPr>
            <p:cNvGrpSpPr/>
            <p:nvPr/>
          </p:nvGrpSpPr>
          <p:grpSpPr>
            <a:xfrm>
              <a:off x="-59534" y="2213380"/>
              <a:ext cx="3182378" cy="1106036"/>
              <a:chOff x="-171856" y="1376962"/>
              <a:chExt cx="3182378" cy="1106036"/>
            </a:xfrm>
          </p:grpSpPr>
          <p:pic>
            <p:nvPicPr>
              <p:cNvPr id="23" name="Picture 22" descr="A blue and orange letters on a black background&#10;&#10;Description automatically generated">
                <a:extLst>
                  <a:ext uri="{FF2B5EF4-FFF2-40B4-BE49-F238E27FC236}">
                    <a16:creationId xmlns:a16="http://schemas.microsoft.com/office/drawing/2014/main" id="{C18F6FF4-1951-0AB2-E7E8-C482C4C6B1E9}"/>
                  </a:ext>
                </a:extLst>
              </p:cNvPr>
              <p:cNvPicPr>
                <a:picLocks noChangeAspect="1"/>
              </p:cNvPicPr>
              <p:nvPr/>
            </p:nvPicPr>
            <p:blipFill>
              <a:blip r:embed="rId10"/>
              <a:stretch>
                <a:fillRect/>
              </a:stretch>
            </p:blipFill>
            <p:spPr>
              <a:xfrm>
                <a:off x="-171856" y="1935124"/>
                <a:ext cx="3182378" cy="547874"/>
              </a:xfrm>
              <a:prstGeom prst="rect">
                <a:avLst/>
              </a:prstGeom>
              <a:scene3d>
                <a:camera prst="isometricOffAxis1Right">
                  <a:rot lat="475982" lon="19741701" rev="21506498"/>
                </a:camera>
                <a:lightRig rig="threePt" dir="t"/>
              </a:scene3d>
            </p:spPr>
          </p:pic>
          <p:cxnSp>
            <p:nvCxnSpPr>
              <p:cNvPr id="25" name="Straight Connector 24">
                <a:extLst>
                  <a:ext uri="{FF2B5EF4-FFF2-40B4-BE49-F238E27FC236}">
                    <a16:creationId xmlns:a16="http://schemas.microsoft.com/office/drawing/2014/main" id="{5D253C52-2329-35BF-85EE-5AB3D6D7D51F}"/>
                  </a:ext>
                </a:extLst>
              </p:cNvPr>
              <p:cNvCxnSpPr>
                <a:cxnSpLocks/>
              </p:cNvCxnSpPr>
              <p:nvPr/>
            </p:nvCxnSpPr>
            <p:spPr>
              <a:xfrm flipV="1">
                <a:off x="126554" y="1787167"/>
                <a:ext cx="2627246" cy="131194"/>
              </a:xfrm>
              <a:prstGeom prst="line">
                <a:avLst/>
              </a:prstGeom>
              <a:ln w="38100">
                <a:solidFill>
                  <a:srgbClr val="263575"/>
                </a:solidFill>
              </a:ln>
              <a:scene3d>
                <a:camera prst="isometricOffAxis1Right">
                  <a:rot lat="21480000" lon="20039998" rev="0"/>
                </a:camera>
                <a:lightRig rig="threePt" dir="t"/>
              </a:scene3d>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D4D9625E-7CBB-7722-6BE3-641182EBD307}"/>
                  </a:ext>
                </a:extLst>
              </p:cNvPr>
              <p:cNvSpPr txBox="1"/>
              <p:nvPr/>
            </p:nvSpPr>
            <p:spPr>
              <a:xfrm>
                <a:off x="-118520" y="1376962"/>
                <a:ext cx="3052439" cy="461665"/>
              </a:xfrm>
              <a:prstGeom prst="rect">
                <a:avLst/>
              </a:prstGeom>
              <a:noFill/>
              <a:scene3d>
                <a:camera prst="isometricRightUp">
                  <a:rot lat="21260296" lon="20679459" rev="150589"/>
                </a:camera>
                <a:lightRig rig="threePt" dir="t"/>
              </a:scene3d>
            </p:spPr>
            <p:txBody>
              <a:bodyPr wrap="none" rtlCol="0">
                <a:spAutoFit/>
              </a:bodyPr>
              <a:lstStyle/>
              <a:p>
                <a:r>
                  <a:rPr lang="en-US" sz="2400" b="1">
                    <a:solidFill>
                      <a:srgbClr val="27377A"/>
                    </a:solidFill>
                    <a:latin typeface="Amasis MT Pro Medium" panose="02040604050005020304" pitchFamily="18" charset="0"/>
                  </a:rPr>
                  <a:t>Trask Middle School</a:t>
                </a:r>
              </a:p>
            </p:txBody>
          </p:sp>
        </p:grpSp>
        <p:pic>
          <p:nvPicPr>
            <p:cNvPr id="21" name="Picture 20" descr="A screenshot of a video game&#10;&#10;Description automatically generated with medium confidence">
              <a:extLst>
                <a:ext uri="{FF2B5EF4-FFF2-40B4-BE49-F238E27FC236}">
                  <a16:creationId xmlns:a16="http://schemas.microsoft.com/office/drawing/2014/main" id="{E77C826D-EDDF-62B0-8142-52F990BFA705}"/>
                </a:ext>
              </a:extLst>
            </p:cNvPr>
            <p:cNvPicPr>
              <a:picLocks noChangeAspect="1"/>
            </p:cNvPicPr>
            <p:nvPr/>
          </p:nvPicPr>
          <p:blipFill>
            <a:blip r:embed="rId11"/>
            <a:stretch>
              <a:fillRect/>
            </a:stretch>
          </p:blipFill>
          <p:spPr>
            <a:xfrm rot="362590">
              <a:off x="218791" y="221620"/>
              <a:ext cx="2672596" cy="1944500"/>
            </a:xfrm>
            <a:prstGeom prst="rect">
              <a:avLst/>
            </a:prstGeom>
            <a:ln>
              <a:noFill/>
            </a:ln>
            <a:scene3d>
              <a:camera prst="isometricOffAxis1Right">
                <a:rot lat="478163" lon="20342931" rev="342106"/>
              </a:camera>
              <a:lightRig rig="threePt" dir="t"/>
            </a:scene3d>
          </p:spPr>
        </p:pic>
      </p:grpSp>
      <p:sp>
        <p:nvSpPr>
          <p:cNvPr id="27" name="TextBox 26">
            <a:extLst>
              <a:ext uri="{FF2B5EF4-FFF2-40B4-BE49-F238E27FC236}">
                <a16:creationId xmlns:a16="http://schemas.microsoft.com/office/drawing/2014/main" id="{7EB46716-0670-B5DF-E8EA-B86A65C8999B}"/>
              </a:ext>
            </a:extLst>
          </p:cNvPr>
          <p:cNvSpPr txBox="1"/>
          <p:nvPr/>
        </p:nvSpPr>
        <p:spPr>
          <a:xfrm>
            <a:off x="888248" y="6058664"/>
            <a:ext cx="6956395" cy="461665"/>
          </a:xfrm>
          <a:prstGeom prst="rect">
            <a:avLst/>
          </a:prstGeom>
          <a:solidFill>
            <a:schemeClr val="accent2">
              <a:lumMod val="60000"/>
              <a:lumOff val="40000"/>
            </a:schemeClr>
          </a:solidFill>
          <a:ln w="38100">
            <a:solidFill>
              <a:schemeClr val="accent2">
                <a:lumMod val="75000"/>
              </a:schemeClr>
            </a:solidFill>
          </a:ln>
        </p:spPr>
        <p:txBody>
          <a:bodyPr wrap="square">
            <a:spAutoFit/>
          </a:bodyPr>
          <a:lstStyle/>
          <a:p>
            <a:pPr algn="ctr"/>
            <a:r>
              <a:rPr lang="en-US" sz="2400"/>
              <a:t>Posted in a highly visible area</a:t>
            </a:r>
          </a:p>
        </p:txBody>
      </p:sp>
      <p:sp>
        <p:nvSpPr>
          <p:cNvPr id="32" name="TextBox 31">
            <a:extLst>
              <a:ext uri="{FF2B5EF4-FFF2-40B4-BE49-F238E27FC236}">
                <a16:creationId xmlns:a16="http://schemas.microsoft.com/office/drawing/2014/main" id="{2A9F862F-45E1-4E23-9B17-175DEFA65892}"/>
              </a:ext>
            </a:extLst>
          </p:cNvPr>
          <p:cNvSpPr txBox="1"/>
          <p:nvPr/>
        </p:nvSpPr>
        <p:spPr>
          <a:xfrm>
            <a:off x="2567348" y="81767"/>
            <a:ext cx="3328091" cy="646331"/>
          </a:xfrm>
          <a:prstGeom prst="rect">
            <a:avLst/>
          </a:prstGeom>
          <a:noFill/>
        </p:spPr>
        <p:txBody>
          <a:bodyPr wrap="none" rtlCol="0">
            <a:spAutoFit/>
          </a:bodyPr>
          <a:lstStyle/>
          <a:p>
            <a:r>
              <a:rPr lang="en-US" sz="3600">
                <a:latin typeface="Amasis MT Pro Medium" panose="02040604050005020304" pitchFamily="18" charset="0"/>
              </a:rPr>
              <a:t>Current Menus</a:t>
            </a:r>
          </a:p>
        </p:txBody>
      </p:sp>
      <p:pic>
        <p:nvPicPr>
          <p:cNvPr id="10" name="Content Placeholder 4">
            <a:extLst>
              <a:ext uri="{FF2B5EF4-FFF2-40B4-BE49-F238E27FC236}">
                <a16:creationId xmlns:a16="http://schemas.microsoft.com/office/drawing/2014/main" id="{142A16AC-4011-33A8-7050-A77A0588D288}"/>
              </a:ext>
            </a:extLst>
          </p:cNvPr>
          <p:cNvPicPr>
            <a:picLocks noChangeAspect="1"/>
          </p:cNvPicPr>
          <p:nvPr/>
        </p:nvPicPr>
        <p:blipFill>
          <a:blip r:embed="rId12"/>
          <a:srcRect/>
          <a:stretch/>
        </p:blipFill>
        <p:spPr>
          <a:xfrm>
            <a:off x="145944" y="3455775"/>
            <a:ext cx="1234210" cy="947746"/>
          </a:xfrm>
          <a:prstGeom prst="rect">
            <a:avLst/>
          </a:prstGeom>
          <a:ln w="19050" cap="sq">
            <a:solidFill>
              <a:schemeClr val="tx1"/>
            </a:solidFill>
            <a:prstDash val="solid"/>
            <a:miter lim="800000"/>
          </a:ln>
          <a:effectLst/>
          <a:scene3d>
            <a:camera prst="isometricOffAxis1Right"/>
            <a:lightRig rig="threePt" dir="t"/>
          </a:scene3d>
        </p:spPr>
      </p:pic>
      <p:pic>
        <p:nvPicPr>
          <p:cNvPr id="28" name="Content Placeholder 5" descr="Certificate of Inspection.pdf - Adobe Acrobat Pro">
            <a:extLst>
              <a:ext uri="{FF2B5EF4-FFF2-40B4-BE49-F238E27FC236}">
                <a16:creationId xmlns:a16="http://schemas.microsoft.com/office/drawing/2014/main" id="{CF83D67D-DADF-4D64-EC13-94930C0C7C25}"/>
              </a:ext>
            </a:extLst>
          </p:cNvPr>
          <p:cNvPicPr>
            <a:picLocks noChangeAspect="1"/>
          </p:cNvPicPr>
          <p:nvPr/>
        </p:nvPicPr>
        <p:blipFill rotWithShape="1">
          <a:blip r:embed="rId13"/>
          <a:srcRect l="20850" t="14406" r="18535" b="2944"/>
          <a:stretch/>
        </p:blipFill>
        <p:spPr>
          <a:xfrm>
            <a:off x="5545107" y="2419369"/>
            <a:ext cx="904396" cy="698115"/>
          </a:xfrm>
          <a:prstGeom prst="rect">
            <a:avLst/>
          </a:prstGeom>
          <a:ln w="38100" cap="sq">
            <a:noFill/>
            <a:prstDash val="solid"/>
            <a:miter lim="800000"/>
          </a:ln>
          <a:effectLst/>
        </p:spPr>
      </p:pic>
      <p:pic>
        <p:nvPicPr>
          <p:cNvPr id="30" name="Picture 29" descr="Health Inspection-Vine El 4.19.18.pdf - Adobe Acrobat Pro">
            <a:extLst>
              <a:ext uri="{FF2B5EF4-FFF2-40B4-BE49-F238E27FC236}">
                <a16:creationId xmlns:a16="http://schemas.microsoft.com/office/drawing/2014/main" id="{012C2A1E-29AA-EDDC-B2E6-77DEA7371A4A}"/>
              </a:ext>
            </a:extLst>
          </p:cNvPr>
          <p:cNvPicPr>
            <a:picLocks noChangeAspect="1"/>
          </p:cNvPicPr>
          <p:nvPr/>
        </p:nvPicPr>
        <p:blipFill rotWithShape="1">
          <a:blip r:embed="rId14"/>
          <a:srcRect l="31667" t="12647" r="30312" b="1608"/>
          <a:stretch/>
        </p:blipFill>
        <p:spPr>
          <a:xfrm>
            <a:off x="5567895" y="1266239"/>
            <a:ext cx="869126" cy="1109624"/>
          </a:xfrm>
          <a:prstGeom prst="rect">
            <a:avLst/>
          </a:prstGeom>
          <a:ln w="38100" cap="sq">
            <a:noFill/>
            <a:prstDash val="solid"/>
            <a:miter lim="800000"/>
          </a:ln>
          <a:effectLst/>
        </p:spPr>
      </p:pic>
      <p:pic>
        <p:nvPicPr>
          <p:cNvPr id="31" name="Picture 2">
            <a:extLst>
              <a:ext uri="{FF2B5EF4-FFF2-40B4-BE49-F238E27FC236}">
                <a16:creationId xmlns:a16="http://schemas.microsoft.com/office/drawing/2014/main" id="{4ABF25F1-C51B-4763-38AA-C00E6C2977F8}"/>
              </a:ext>
            </a:extLst>
          </p:cNvPr>
          <p:cNvPicPr>
            <a:picLocks noChangeAspect="1" noChangeArrowheads="1"/>
          </p:cNvPicPr>
          <p:nvPr/>
        </p:nvPicPr>
        <p:blipFill>
          <a:blip r:embed="rId15">
            <a:extLst>
              <a:ext uri="{28A0092B-C50C-407E-A947-70E740481C1C}">
                <a14:useLocalDpi xmlns:a14="http://schemas.microsoft.com/office/drawing/2010/main" val="0"/>
              </a:ext>
            </a:extLst>
          </a:blip>
          <a:stretch>
            <a:fillRect/>
          </a:stretch>
        </p:blipFill>
        <p:spPr bwMode="auto">
          <a:xfrm>
            <a:off x="6452082" y="1240161"/>
            <a:ext cx="964904" cy="1500409"/>
          </a:xfrm>
          <a:prstGeom prst="rect">
            <a:avLst/>
          </a:prstGeom>
          <a:noFill/>
          <a:ln w="25400">
            <a:noFill/>
          </a:ln>
          <a:scene3d>
            <a:camera prst="perspectiveLeft">
              <a:rot lat="0" lon="1200000" rev="0"/>
            </a:camera>
            <a:lightRig rig="threePt" dir="t"/>
          </a:scene3d>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4226D9EF-B426-BB6B-0088-396D4BD691CF}"/>
              </a:ext>
            </a:extLst>
          </p:cNvPr>
          <p:cNvGrpSpPr/>
          <p:nvPr/>
        </p:nvGrpSpPr>
        <p:grpSpPr>
          <a:xfrm>
            <a:off x="4832396" y="2044153"/>
            <a:ext cx="703531" cy="1104435"/>
            <a:chOff x="185453" y="89808"/>
            <a:chExt cx="6198991" cy="9361766"/>
          </a:xfrm>
          <a:effectLst>
            <a:outerShdw blurRad="50800" dist="38100" dir="8100000" algn="tr" rotWithShape="0">
              <a:prstClr val="black">
                <a:alpha val="40000"/>
              </a:prstClr>
            </a:outerShdw>
          </a:effectLst>
        </p:grpSpPr>
        <p:sp>
          <p:nvSpPr>
            <p:cNvPr id="7" name="Freeform: Shape 6">
              <a:extLst>
                <a:ext uri="{FF2B5EF4-FFF2-40B4-BE49-F238E27FC236}">
                  <a16:creationId xmlns:a16="http://schemas.microsoft.com/office/drawing/2014/main" id="{11B34384-C18B-B6CF-A689-21E7DEFA19F6}"/>
                </a:ext>
              </a:extLst>
            </p:cNvPr>
            <p:cNvSpPr/>
            <p:nvPr/>
          </p:nvSpPr>
          <p:spPr>
            <a:xfrm>
              <a:off x="2084514" y="6767982"/>
              <a:ext cx="819150"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50" h="1000798">
                  <a:moveTo>
                    <a:pt x="185737" y="674"/>
                  </a:moveTo>
                  <a:lnTo>
                    <a:pt x="819150" y="191174"/>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 name="Freeform: Shape 7">
              <a:extLst>
                <a:ext uri="{FF2B5EF4-FFF2-40B4-BE49-F238E27FC236}">
                  <a16:creationId xmlns:a16="http://schemas.microsoft.com/office/drawing/2014/main" id="{3AE688C3-A81F-3614-838F-2043F2F7BEE4}"/>
                </a:ext>
              </a:extLst>
            </p:cNvPr>
            <p:cNvSpPr/>
            <p:nvPr/>
          </p:nvSpPr>
          <p:spPr>
            <a:xfrm flipH="1">
              <a:off x="3656132" y="6839420"/>
              <a:ext cx="676275"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 name="connsiteX0" fmla="*/ 185737 w 676275"/>
                <a:gd name="connsiteY0" fmla="*/ 674 h 1000798"/>
                <a:gd name="connsiteX1" fmla="*/ 676275 w 676275"/>
                <a:gd name="connsiteY1" fmla="*/ 157837 h 1000798"/>
                <a:gd name="connsiteX2" fmla="*/ 595312 w 676275"/>
                <a:gd name="connsiteY2" fmla="*/ 957936 h 1000798"/>
                <a:gd name="connsiteX3" fmla="*/ 0 w 676275"/>
                <a:gd name="connsiteY3" fmla="*/ 1000798 h 1000798"/>
                <a:gd name="connsiteX4" fmla="*/ 185737 w 676275"/>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5" h="1000798">
                  <a:moveTo>
                    <a:pt x="185737" y="674"/>
                  </a:moveTo>
                  <a:lnTo>
                    <a:pt x="676275" y="157837"/>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5" name="Freeform: Shape 14">
              <a:extLst>
                <a:ext uri="{FF2B5EF4-FFF2-40B4-BE49-F238E27FC236}">
                  <a16:creationId xmlns:a16="http://schemas.microsoft.com/office/drawing/2014/main" id="{B527567B-CE6B-BE85-1A8D-5B863A21058F}"/>
                </a:ext>
              </a:extLst>
            </p:cNvPr>
            <p:cNvSpPr/>
            <p:nvPr/>
          </p:nvSpPr>
          <p:spPr>
            <a:xfrm>
              <a:off x="1378057" y="3901899"/>
              <a:ext cx="4032250" cy="3581400"/>
            </a:xfrm>
            <a:custGeom>
              <a:avLst/>
              <a:gdLst>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33655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0700 w 4032250"/>
                <a:gd name="connsiteY10" fmla="*/ 29146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25850 w 4032250"/>
                <a:gd name="connsiteY12" fmla="*/ 301625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13150 w 4032250"/>
                <a:gd name="connsiteY12" fmla="*/ 3016250 h 3581400"/>
                <a:gd name="connsiteX13" fmla="*/ 3543300 w 4032250"/>
                <a:gd name="connsiteY13" fmla="*/ 762000 h 3581400"/>
                <a:gd name="connsiteX14" fmla="*/ 3575050 w 4032250"/>
                <a:gd name="connsiteY14" fmla="*/ 3581400 h 358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32250" h="3581400">
                  <a:moveTo>
                    <a:pt x="3575050" y="3581400"/>
                  </a:moveTo>
                  <a:cubicBezTo>
                    <a:pt x="3797300" y="3500967"/>
                    <a:pt x="3917950" y="3306233"/>
                    <a:pt x="4032250" y="3092450"/>
                  </a:cubicBezTo>
                  <a:cubicBezTo>
                    <a:pt x="3884083" y="2207683"/>
                    <a:pt x="3723217" y="1234017"/>
                    <a:pt x="3568700" y="304800"/>
                  </a:cubicBezTo>
                  <a:lnTo>
                    <a:pt x="3175000" y="0"/>
                  </a:lnTo>
                  <a:lnTo>
                    <a:pt x="1149350" y="31750"/>
                  </a:lnTo>
                  <a:cubicBezTo>
                    <a:pt x="848783" y="683683"/>
                    <a:pt x="592667" y="1386417"/>
                    <a:pt x="247650" y="1987550"/>
                  </a:cubicBezTo>
                  <a:cubicBezTo>
                    <a:pt x="95250" y="2296583"/>
                    <a:pt x="50800" y="2605617"/>
                    <a:pt x="0" y="2952750"/>
                  </a:cubicBezTo>
                  <a:cubicBezTo>
                    <a:pt x="110067" y="3136900"/>
                    <a:pt x="289983" y="3225800"/>
                    <a:pt x="431800" y="3308350"/>
                  </a:cubicBezTo>
                  <a:cubicBezTo>
                    <a:pt x="383117" y="2499783"/>
                    <a:pt x="556683" y="1742017"/>
                    <a:pt x="774700" y="920750"/>
                  </a:cubicBezTo>
                  <a:cubicBezTo>
                    <a:pt x="592667" y="1697567"/>
                    <a:pt x="442383" y="2277533"/>
                    <a:pt x="438150" y="2946400"/>
                  </a:cubicBezTo>
                  <a:cubicBezTo>
                    <a:pt x="622300" y="2654300"/>
                    <a:pt x="1435100" y="2872317"/>
                    <a:pt x="1797050" y="2940050"/>
                  </a:cubicBezTo>
                  <a:cubicBezTo>
                    <a:pt x="2159000" y="3007783"/>
                    <a:pt x="2501900" y="2796117"/>
                    <a:pt x="2882900" y="2876550"/>
                  </a:cubicBezTo>
                  <a:cubicBezTo>
                    <a:pt x="3227917" y="2880783"/>
                    <a:pt x="3401483" y="2865967"/>
                    <a:pt x="3613150" y="3016250"/>
                  </a:cubicBezTo>
                  <a:cubicBezTo>
                    <a:pt x="3621617" y="2262717"/>
                    <a:pt x="3560233" y="1515533"/>
                    <a:pt x="3543300" y="762000"/>
                  </a:cubicBezTo>
                  <a:cubicBezTo>
                    <a:pt x="3553883" y="1701800"/>
                    <a:pt x="3672417" y="2781300"/>
                    <a:pt x="3575050" y="3581400"/>
                  </a:cubicBezTo>
                  <a:close/>
                </a:path>
              </a:pathLst>
            </a:cu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6" name="Freeform: Shape 15">
              <a:extLst>
                <a:ext uri="{FF2B5EF4-FFF2-40B4-BE49-F238E27FC236}">
                  <a16:creationId xmlns:a16="http://schemas.microsoft.com/office/drawing/2014/main" id="{BCF014C4-279F-4FA9-3658-2C70F4304F0E}"/>
                </a:ext>
              </a:extLst>
            </p:cNvPr>
            <p:cNvSpPr/>
            <p:nvPr/>
          </p:nvSpPr>
          <p:spPr>
            <a:xfrm>
              <a:off x="4591626" y="3361935"/>
              <a:ext cx="910035" cy="1308363"/>
            </a:xfrm>
            <a:custGeom>
              <a:avLst/>
              <a:gdLst>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290638"/>
                <a:gd name="connsiteX1" fmla="*/ 392112 w 857250"/>
                <a:gd name="connsiteY1" fmla="*/ 1290638 h 1290638"/>
                <a:gd name="connsiteX2" fmla="*/ 857250 w 857250"/>
                <a:gd name="connsiteY2" fmla="*/ 787400 h 1290638"/>
                <a:gd name="connsiteX3" fmla="*/ 831850 w 857250"/>
                <a:gd name="connsiteY3" fmla="*/ 508000 h 1290638"/>
                <a:gd name="connsiteX4" fmla="*/ 635000 w 857250"/>
                <a:gd name="connsiteY4" fmla="*/ 425450 h 1290638"/>
                <a:gd name="connsiteX5" fmla="*/ 412750 w 857250"/>
                <a:gd name="connsiteY5" fmla="*/ 431800 h 1290638"/>
                <a:gd name="connsiteX6" fmla="*/ 260350 w 857250"/>
                <a:gd name="connsiteY6" fmla="*/ 0 h 1290638"/>
                <a:gd name="connsiteX7" fmla="*/ 0 w 857250"/>
                <a:gd name="connsiteY7" fmla="*/ 1041400 h 1290638"/>
                <a:gd name="connsiteX0" fmla="*/ 0 w 857250"/>
                <a:gd name="connsiteY0" fmla="*/ 1041400 h 1216819"/>
                <a:gd name="connsiteX1" fmla="*/ 389731 w 857250"/>
                <a:gd name="connsiteY1" fmla="*/ 1216819 h 1216819"/>
                <a:gd name="connsiteX2" fmla="*/ 857250 w 857250"/>
                <a:gd name="connsiteY2" fmla="*/ 787400 h 1216819"/>
                <a:gd name="connsiteX3" fmla="*/ 831850 w 857250"/>
                <a:gd name="connsiteY3" fmla="*/ 508000 h 1216819"/>
                <a:gd name="connsiteX4" fmla="*/ 635000 w 857250"/>
                <a:gd name="connsiteY4" fmla="*/ 425450 h 1216819"/>
                <a:gd name="connsiteX5" fmla="*/ 412750 w 857250"/>
                <a:gd name="connsiteY5" fmla="*/ 431800 h 1216819"/>
                <a:gd name="connsiteX6" fmla="*/ 260350 w 857250"/>
                <a:gd name="connsiteY6" fmla="*/ 0 h 1216819"/>
                <a:gd name="connsiteX7" fmla="*/ 0 w 857250"/>
                <a:gd name="connsiteY7" fmla="*/ 1041400 h 12168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10444 h 1262063"/>
                <a:gd name="connsiteX1" fmla="*/ 375444 w 857250"/>
                <a:gd name="connsiteY1" fmla="*/ 1262063 h 1262063"/>
                <a:gd name="connsiteX2" fmla="*/ 857250 w 857250"/>
                <a:gd name="connsiteY2" fmla="*/ 756444 h 1262063"/>
                <a:gd name="connsiteX3" fmla="*/ 831850 w 857250"/>
                <a:gd name="connsiteY3" fmla="*/ 477044 h 1262063"/>
                <a:gd name="connsiteX4" fmla="*/ 635000 w 857250"/>
                <a:gd name="connsiteY4" fmla="*/ 394494 h 1262063"/>
                <a:gd name="connsiteX5" fmla="*/ 412750 w 857250"/>
                <a:gd name="connsiteY5" fmla="*/ 400844 h 1262063"/>
                <a:gd name="connsiteX6" fmla="*/ 162718 w 857250"/>
                <a:gd name="connsiteY6" fmla="*/ 0 h 1262063"/>
                <a:gd name="connsiteX7" fmla="*/ 0 w 857250"/>
                <a:gd name="connsiteY7" fmla="*/ 1010444 h 126206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15564 w 872814"/>
                <a:gd name="connsiteY0" fmla="*/ 1067594 h 1319213"/>
                <a:gd name="connsiteX1" fmla="*/ 391008 w 872814"/>
                <a:gd name="connsiteY1" fmla="*/ 1319213 h 1319213"/>
                <a:gd name="connsiteX2" fmla="*/ 872814 w 872814"/>
                <a:gd name="connsiteY2" fmla="*/ 813594 h 1319213"/>
                <a:gd name="connsiteX3" fmla="*/ 847414 w 872814"/>
                <a:gd name="connsiteY3" fmla="*/ 534194 h 1319213"/>
                <a:gd name="connsiteX4" fmla="*/ 650564 w 872814"/>
                <a:gd name="connsiteY4" fmla="*/ 451644 h 1319213"/>
                <a:gd name="connsiteX5" fmla="*/ 452127 w 872814"/>
                <a:gd name="connsiteY5" fmla="*/ 443707 h 1319213"/>
                <a:gd name="connsiteX6" fmla="*/ 206857 w 872814"/>
                <a:gd name="connsiteY6" fmla="*/ 0 h 1319213"/>
                <a:gd name="connsiteX7" fmla="*/ 15564 w 872814"/>
                <a:gd name="connsiteY7" fmla="*/ 1067594 h 1319213"/>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50300 w 907550"/>
                <a:gd name="connsiteY0" fmla="*/ 1030740 h 1282359"/>
                <a:gd name="connsiteX1" fmla="*/ 425744 w 907550"/>
                <a:gd name="connsiteY1" fmla="*/ 1282359 h 1282359"/>
                <a:gd name="connsiteX2" fmla="*/ 907550 w 907550"/>
                <a:gd name="connsiteY2" fmla="*/ 776740 h 1282359"/>
                <a:gd name="connsiteX3" fmla="*/ 882150 w 907550"/>
                <a:gd name="connsiteY3" fmla="*/ 497340 h 1282359"/>
                <a:gd name="connsiteX4" fmla="*/ 685300 w 907550"/>
                <a:gd name="connsiteY4" fmla="*/ 414790 h 1282359"/>
                <a:gd name="connsiteX5" fmla="*/ 486863 w 907550"/>
                <a:gd name="connsiteY5" fmla="*/ 406853 h 1282359"/>
                <a:gd name="connsiteX6" fmla="*/ 274930 w 907550"/>
                <a:gd name="connsiteY6" fmla="*/ 6009 h 1282359"/>
                <a:gd name="connsiteX7" fmla="*/ 50300 w 907550"/>
                <a:gd name="connsiteY7" fmla="*/ 1030740 h 1282359"/>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96306 w 900324"/>
                <a:gd name="connsiteY5" fmla="*/ 383077 h 1277633"/>
                <a:gd name="connsiteX6" fmla="*/ 281992 w 900324"/>
                <a:gd name="connsiteY6" fmla="*/ 6046 h 1277633"/>
                <a:gd name="connsiteX7" fmla="*/ 43074 w 900324"/>
                <a:gd name="connsiteY7" fmla="*/ 1026014 h 1277633"/>
                <a:gd name="connsiteX0" fmla="*/ 61762 w 919012"/>
                <a:gd name="connsiteY0" fmla="*/ 1056744 h 1308363"/>
                <a:gd name="connsiteX1" fmla="*/ 437206 w 919012"/>
                <a:gd name="connsiteY1" fmla="*/ 1308363 h 1308363"/>
                <a:gd name="connsiteX2" fmla="*/ 919012 w 919012"/>
                <a:gd name="connsiteY2" fmla="*/ 802744 h 1308363"/>
                <a:gd name="connsiteX3" fmla="*/ 893612 w 919012"/>
                <a:gd name="connsiteY3" fmla="*/ 523344 h 1308363"/>
                <a:gd name="connsiteX4" fmla="*/ 696762 w 919012"/>
                <a:gd name="connsiteY4" fmla="*/ 440794 h 1308363"/>
                <a:gd name="connsiteX5" fmla="*/ 514994 w 919012"/>
                <a:gd name="connsiteY5" fmla="*/ 413807 h 1308363"/>
                <a:gd name="connsiteX6" fmla="*/ 264962 w 919012"/>
                <a:gd name="connsiteY6" fmla="*/ 5819 h 1308363"/>
                <a:gd name="connsiteX7" fmla="*/ 61762 w 919012"/>
                <a:gd name="connsiteY7" fmla="*/ 1056744 h 1308363"/>
                <a:gd name="connsiteX0" fmla="*/ 52785 w 910035"/>
                <a:gd name="connsiteY0" fmla="*/ 1056744 h 1308363"/>
                <a:gd name="connsiteX1" fmla="*/ 428229 w 910035"/>
                <a:gd name="connsiteY1" fmla="*/ 1308363 h 1308363"/>
                <a:gd name="connsiteX2" fmla="*/ 910035 w 910035"/>
                <a:gd name="connsiteY2" fmla="*/ 802744 h 1308363"/>
                <a:gd name="connsiteX3" fmla="*/ 884635 w 910035"/>
                <a:gd name="connsiteY3" fmla="*/ 523344 h 1308363"/>
                <a:gd name="connsiteX4" fmla="*/ 687785 w 910035"/>
                <a:gd name="connsiteY4" fmla="*/ 440794 h 1308363"/>
                <a:gd name="connsiteX5" fmla="*/ 506017 w 910035"/>
                <a:gd name="connsiteY5" fmla="*/ 413807 h 1308363"/>
                <a:gd name="connsiteX6" fmla="*/ 272654 w 910035"/>
                <a:gd name="connsiteY6" fmla="*/ 5819 h 1308363"/>
                <a:gd name="connsiteX7" fmla="*/ 52785 w 910035"/>
                <a:gd name="connsiteY7" fmla="*/ 1056744 h 13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035" h="1308363">
                  <a:moveTo>
                    <a:pt x="52785" y="1056744"/>
                  </a:moveTo>
                  <a:cubicBezTo>
                    <a:pt x="181108" y="1162049"/>
                    <a:pt x="204655" y="1250684"/>
                    <a:pt x="428229" y="1308363"/>
                  </a:cubicBezTo>
                  <a:cubicBezTo>
                    <a:pt x="636456" y="1180304"/>
                    <a:pt x="770865" y="983191"/>
                    <a:pt x="910035" y="802744"/>
                  </a:cubicBezTo>
                  <a:lnTo>
                    <a:pt x="884635" y="523344"/>
                  </a:lnTo>
                  <a:lnTo>
                    <a:pt x="687785" y="440794"/>
                  </a:lnTo>
                  <a:lnTo>
                    <a:pt x="506017" y="413807"/>
                  </a:lnTo>
                  <a:cubicBezTo>
                    <a:pt x="406004" y="292098"/>
                    <a:pt x="351234" y="163247"/>
                    <a:pt x="272654" y="5819"/>
                  </a:cubicBezTo>
                  <a:cubicBezTo>
                    <a:pt x="-179254" y="-74085"/>
                    <a:pt x="71305" y="688972"/>
                    <a:pt x="52785" y="1056744"/>
                  </a:cubicBezTo>
                  <a:close/>
                </a:path>
              </a:pathLst>
            </a:custGeom>
            <a:solidFill>
              <a:srgbClr val="007A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7" name="Group 16">
              <a:extLst>
                <a:ext uri="{FF2B5EF4-FFF2-40B4-BE49-F238E27FC236}">
                  <a16:creationId xmlns:a16="http://schemas.microsoft.com/office/drawing/2014/main" id="{ADAAA46B-B169-1B99-E8E5-4BAC14BB4695}"/>
                </a:ext>
              </a:extLst>
            </p:cNvPr>
            <p:cNvGrpSpPr/>
            <p:nvPr/>
          </p:nvGrpSpPr>
          <p:grpSpPr>
            <a:xfrm>
              <a:off x="185453" y="2402118"/>
              <a:ext cx="2644848" cy="1571213"/>
              <a:chOff x="180080" y="2974010"/>
              <a:chExt cx="2644848" cy="1571213"/>
            </a:xfrm>
          </p:grpSpPr>
          <p:sp>
            <p:nvSpPr>
              <p:cNvPr id="53" name="Freeform: Shape 52">
                <a:extLst>
                  <a:ext uri="{FF2B5EF4-FFF2-40B4-BE49-F238E27FC236}">
                    <a16:creationId xmlns:a16="http://schemas.microsoft.com/office/drawing/2014/main" id="{AFDD9962-2429-ABB3-8555-7BF0A53CCA6C}"/>
                  </a:ext>
                </a:extLst>
              </p:cNvPr>
              <p:cNvSpPr/>
              <p:nvPr/>
            </p:nvSpPr>
            <p:spPr>
              <a:xfrm>
                <a:off x="1107253" y="3595898"/>
                <a:ext cx="1717675" cy="949325"/>
              </a:xfrm>
              <a:custGeom>
                <a:avLst/>
                <a:gdLst>
                  <a:gd name="connsiteX0" fmla="*/ 1454150 w 1717675"/>
                  <a:gd name="connsiteY0" fmla="*/ 901700 h 901700"/>
                  <a:gd name="connsiteX1" fmla="*/ 1717675 w 1717675"/>
                  <a:gd name="connsiteY1" fmla="*/ 441325 h 901700"/>
                  <a:gd name="connsiteX2" fmla="*/ 301625 w 1717675"/>
                  <a:gd name="connsiteY2" fmla="*/ 0 h 901700"/>
                  <a:gd name="connsiteX3" fmla="*/ 0 w 1717675"/>
                  <a:gd name="connsiteY3" fmla="*/ 323850 h 901700"/>
                  <a:gd name="connsiteX4" fmla="*/ 390525 w 1717675"/>
                  <a:gd name="connsiteY4" fmla="*/ 609600 h 901700"/>
                  <a:gd name="connsiteX5" fmla="*/ 488950 w 1717675"/>
                  <a:gd name="connsiteY5" fmla="*/ 615950 h 901700"/>
                  <a:gd name="connsiteX6" fmla="*/ 1006475 w 1717675"/>
                  <a:gd name="connsiteY6" fmla="*/ 898525 h 901700"/>
                  <a:gd name="connsiteX7" fmla="*/ 1454150 w 1717675"/>
                  <a:gd name="connsiteY7" fmla="*/ 901700 h 901700"/>
                  <a:gd name="connsiteX0" fmla="*/ 1466850 w 1717675"/>
                  <a:gd name="connsiteY0" fmla="*/ 904875 h 904875"/>
                  <a:gd name="connsiteX1" fmla="*/ 1717675 w 1717675"/>
                  <a:gd name="connsiteY1" fmla="*/ 441325 h 904875"/>
                  <a:gd name="connsiteX2" fmla="*/ 301625 w 1717675"/>
                  <a:gd name="connsiteY2" fmla="*/ 0 h 904875"/>
                  <a:gd name="connsiteX3" fmla="*/ 0 w 1717675"/>
                  <a:gd name="connsiteY3" fmla="*/ 323850 h 904875"/>
                  <a:gd name="connsiteX4" fmla="*/ 390525 w 1717675"/>
                  <a:gd name="connsiteY4" fmla="*/ 609600 h 904875"/>
                  <a:gd name="connsiteX5" fmla="*/ 488950 w 1717675"/>
                  <a:gd name="connsiteY5" fmla="*/ 615950 h 904875"/>
                  <a:gd name="connsiteX6" fmla="*/ 1006475 w 1717675"/>
                  <a:gd name="connsiteY6" fmla="*/ 898525 h 904875"/>
                  <a:gd name="connsiteX7" fmla="*/ 1466850 w 1717675"/>
                  <a:gd name="connsiteY7" fmla="*/ 904875 h 904875"/>
                  <a:gd name="connsiteX0" fmla="*/ 1466850 w 1717675"/>
                  <a:gd name="connsiteY0" fmla="*/ 904875 h 910013"/>
                  <a:gd name="connsiteX1" fmla="*/ 1717675 w 1717675"/>
                  <a:gd name="connsiteY1" fmla="*/ 441325 h 910013"/>
                  <a:gd name="connsiteX2" fmla="*/ 301625 w 1717675"/>
                  <a:gd name="connsiteY2" fmla="*/ 0 h 910013"/>
                  <a:gd name="connsiteX3" fmla="*/ 0 w 1717675"/>
                  <a:gd name="connsiteY3" fmla="*/ 323850 h 910013"/>
                  <a:gd name="connsiteX4" fmla="*/ 390525 w 1717675"/>
                  <a:gd name="connsiteY4" fmla="*/ 609600 h 910013"/>
                  <a:gd name="connsiteX5" fmla="*/ 488950 w 1717675"/>
                  <a:gd name="connsiteY5" fmla="*/ 615950 h 910013"/>
                  <a:gd name="connsiteX6" fmla="*/ 1006475 w 1717675"/>
                  <a:gd name="connsiteY6" fmla="*/ 898525 h 910013"/>
                  <a:gd name="connsiteX7" fmla="*/ 1466850 w 1717675"/>
                  <a:gd name="connsiteY7" fmla="*/ 904875 h 910013"/>
                  <a:gd name="connsiteX0" fmla="*/ 1466850 w 1717675"/>
                  <a:gd name="connsiteY0" fmla="*/ 904875 h 911487"/>
                  <a:gd name="connsiteX1" fmla="*/ 1717675 w 1717675"/>
                  <a:gd name="connsiteY1" fmla="*/ 441325 h 911487"/>
                  <a:gd name="connsiteX2" fmla="*/ 301625 w 1717675"/>
                  <a:gd name="connsiteY2" fmla="*/ 0 h 911487"/>
                  <a:gd name="connsiteX3" fmla="*/ 0 w 1717675"/>
                  <a:gd name="connsiteY3" fmla="*/ 323850 h 911487"/>
                  <a:gd name="connsiteX4" fmla="*/ 390525 w 1717675"/>
                  <a:gd name="connsiteY4" fmla="*/ 609600 h 911487"/>
                  <a:gd name="connsiteX5" fmla="*/ 488950 w 1717675"/>
                  <a:gd name="connsiteY5" fmla="*/ 615950 h 911487"/>
                  <a:gd name="connsiteX6" fmla="*/ 1006475 w 1717675"/>
                  <a:gd name="connsiteY6" fmla="*/ 904875 h 911487"/>
                  <a:gd name="connsiteX7" fmla="*/ 1466850 w 1717675"/>
                  <a:gd name="connsiteY7" fmla="*/ 904875 h 911487"/>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39775 w 1717675"/>
                  <a:gd name="connsiteY6" fmla="*/ 806450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58825 w 1717675"/>
                  <a:gd name="connsiteY6" fmla="*/ 803275 h 920761"/>
                  <a:gd name="connsiteX7" fmla="*/ 1006475 w 1717675"/>
                  <a:gd name="connsiteY7" fmla="*/ 904875 h 920761"/>
                  <a:gd name="connsiteX8" fmla="*/ 1466850 w 1717675"/>
                  <a:gd name="connsiteY8" fmla="*/ 904875 h 920761"/>
                  <a:gd name="connsiteX0" fmla="*/ 1466850 w 1717675"/>
                  <a:gd name="connsiteY0" fmla="*/ 904875 h 922787"/>
                  <a:gd name="connsiteX1" fmla="*/ 1717675 w 1717675"/>
                  <a:gd name="connsiteY1" fmla="*/ 441325 h 922787"/>
                  <a:gd name="connsiteX2" fmla="*/ 301625 w 1717675"/>
                  <a:gd name="connsiteY2" fmla="*/ 0 h 922787"/>
                  <a:gd name="connsiteX3" fmla="*/ 0 w 1717675"/>
                  <a:gd name="connsiteY3" fmla="*/ 323850 h 922787"/>
                  <a:gd name="connsiteX4" fmla="*/ 390525 w 1717675"/>
                  <a:gd name="connsiteY4" fmla="*/ 609600 h 922787"/>
                  <a:gd name="connsiteX5" fmla="*/ 488950 w 1717675"/>
                  <a:gd name="connsiteY5" fmla="*/ 635000 h 922787"/>
                  <a:gd name="connsiteX6" fmla="*/ 758825 w 1717675"/>
                  <a:gd name="connsiteY6" fmla="*/ 803275 h 922787"/>
                  <a:gd name="connsiteX7" fmla="*/ 1012825 w 1717675"/>
                  <a:gd name="connsiteY7" fmla="*/ 908050 h 922787"/>
                  <a:gd name="connsiteX8" fmla="*/ 1466850 w 1717675"/>
                  <a:gd name="connsiteY8" fmla="*/ 904875 h 922787"/>
                  <a:gd name="connsiteX0" fmla="*/ 1466850 w 1717675"/>
                  <a:gd name="connsiteY0" fmla="*/ 904875 h 912567"/>
                  <a:gd name="connsiteX1" fmla="*/ 1717675 w 1717675"/>
                  <a:gd name="connsiteY1" fmla="*/ 441325 h 912567"/>
                  <a:gd name="connsiteX2" fmla="*/ 301625 w 1717675"/>
                  <a:gd name="connsiteY2" fmla="*/ 0 h 912567"/>
                  <a:gd name="connsiteX3" fmla="*/ 0 w 1717675"/>
                  <a:gd name="connsiteY3" fmla="*/ 323850 h 912567"/>
                  <a:gd name="connsiteX4" fmla="*/ 390525 w 1717675"/>
                  <a:gd name="connsiteY4" fmla="*/ 609600 h 912567"/>
                  <a:gd name="connsiteX5" fmla="*/ 488950 w 1717675"/>
                  <a:gd name="connsiteY5" fmla="*/ 635000 h 912567"/>
                  <a:gd name="connsiteX6" fmla="*/ 758825 w 1717675"/>
                  <a:gd name="connsiteY6" fmla="*/ 803275 h 912567"/>
                  <a:gd name="connsiteX7" fmla="*/ 1012825 w 1717675"/>
                  <a:gd name="connsiteY7" fmla="*/ 908050 h 912567"/>
                  <a:gd name="connsiteX8" fmla="*/ 1466850 w 1717675"/>
                  <a:gd name="connsiteY8" fmla="*/ 904875 h 912567"/>
                  <a:gd name="connsiteX0" fmla="*/ 1466850 w 1717675"/>
                  <a:gd name="connsiteY0" fmla="*/ 904875 h 933630"/>
                  <a:gd name="connsiteX1" fmla="*/ 1717675 w 1717675"/>
                  <a:gd name="connsiteY1" fmla="*/ 441325 h 933630"/>
                  <a:gd name="connsiteX2" fmla="*/ 301625 w 1717675"/>
                  <a:gd name="connsiteY2" fmla="*/ 0 h 933630"/>
                  <a:gd name="connsiteX3" fmla="*/ 0 w 1717675"/>
                  <a:gd name="connsiteY3" fmla="*/ 323850 h 933630"/>
                  <a:gd name="connsiteX4" fmla="*/ 390525 w 1717675"/>
                  <a:gd name="connsiteY4" fmla="*/ 609600 h 933630"/>
                  <a:gd name="connsiteX5" fmla="*/ 488950 w 1717675"/>
                  <a:gd name="connsiteY5" fmla="*/ 635000 h 933630"/>
                  <a:gd name="connsiteX6" fmla="*/ 758825 w 1717675"/>
                  <a:gd name="connsiteY6" fmla="*/ 803275 h 933630"/>
                  <a:gd name="connsiteX7" fmla="*/ 1038225 w 1717675"/>
                  <a:gd name="connsiteY7" fmla="*/ 933450 h 933630"/>
                  <a:gd name="connsiteX8" fmla="*/ 1466850 w 1717675"/>
                  <a:gd name="connsiteY8" fmla="*/ 904875 h 933630"/>
                  <a:gd name="connsiteX0" fmla="*/ 1466850 w 1717675"/>
                  <a:gd name="connsiteY0" fmla="*/ 904875 h 927370"/>
                  <a:gd name="connsiteX1" fmla="*/ 1717675 w 1717675"/>
                  <a:gd name="connsiteY1" fmla="*/ 441325 h 927370"/>
                  <a:gd name="connsiteX2" fmla="*/ 301625 w 1717675"/>
                  <a:gd name="connsiteY2" fmla="*/ 0 h 927370"/>
                  <a:gd name="connsiteX3" fmla="*/ 0 w 1717675"/>
                  <a:gd name="connsiteY3" fmla="*/ 323850 h 927370"/>
                  <a:gd name="connsiteX4" fmla="*/ 390525 w 1717675"/>
                  <a:gd name="connsiteY4" fmla="*/ 609600 h 927370"/>
                  <a:gd name="connsiteX5" fmla="*/ 488950 w 1717675"/>
                  <a:gd name="connsiteY5" fmla="*/ 635000 h 927370"/>
                  <a:gd name="connsiteX6" fmla="*/ 758825 w 1717675"/>
                  <a:gd name="connsiteY6" fmla="*/ 803275 h 927370"/>
                  <a:gd name="connsiteX7" fmla="*/ 1057275 w 1717675"/>
                  <a:gd name="connsiteY7" fmla="*/ 927100 h 927370"/>
                  <a:gd name="connsiteX8" fmla="*/ 1466850 w 1717675"/>
                  <a:gd name="connsiteY8" fmla="*/ 904875 h 92737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14350 w 1717675"/>
                  <a:gd name="connsiteY5" fmla="*/ 6604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6875 w 1717675"/>
                  <a:gd name="connsiteY4" fmla="*/ 5715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403225 w 1717675"/>
                  <a:gd name="connsiteY4" fmla="*/ 612775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2176 h 944401"/>
                  <a:gd name="connsiteX1" fmla="*/ 1717675 w 1717675"/>
                  <a:gd name="connsiteY1" fmla="*/ 458626 h 944401"/>
                  <a:gd name="connsiteX2" fmla="*/ 946150 w 1717675"/>
                  <a:gd name="connsiteY2" fmla="*/ 255426 h 944401"/>
                  <a:gd name="connsiteX3" fmla="*/ 317500 w 1717675"/>
                  <a:gd name="connsiteY3" fmla="*/ 1426 h 944401"/>
                  <a:gd name="connsiteX4" fmla="*/ 0 w 1717675"/>
                  <a:gd name="connsiteY4" fmla="*/ 341151 h 944401"/>
                  <a:gd name="connsiteX5" fmla="*/ 403225 w 1717675"/>
                  <a:gd name="connsiteY5" fmla="*/ 630076 h 944401"/>
                  <a:gd name="connsiteX6" fmla="*/ 523875 w 1717675"/>
                  <a:gd name="connsiteY6" fmla="*/ 696751 h 944401"/>
                  <a:gd name="connsiteX7" fmla="*/ 758825 w 1717675"/>
                  <a:gd name="connsiteY7" fmla="*/ 820576 h 944401"/>
                  <a:gd name="connsiteX8" fmla="*/ 1057275 w 1717675"/>
                  <a:gd name="connsiteY8" fmla="*/ 944401 h 944401"/>
                  <a:gd name="connsiteX9" fmla="*/ 1466850 w 1717675"/>
                  <a:gd name="connsiteY9" fmla="*/ 922176 h 944401"/>
                  <a:gd name="connsiteX0" fmla="*/ 1466850 w 1717675"/>
                  <a:gd name="connsiteY0" fmla="*/ 922364 h 944589"/>
                  <a:gd name="connsiteX1" fmla="*/ 1717675 w 1717675"/>
                  <a:gd name="connsiteY1" fmla="*/ 458814 h 944589"/>
                  <a:gd name="connsiteX2" fmla="*/ 946150 w 1717675"/>
                  <a:gd name="connsiteY2" fmla="*/ 255614 h 944589"/>
                  <a:gd name="connsiteX3" fmla="*/ 317500 w 1717675"/>
                  <a:gd name="connsiteY3" fmla="*/ 1614 h 944589"/>
                  <a:gd name="connsiteX4" fmla="*/ 0 w 1717675"/>
                  <a:gd name="connsiteY4" fmla="*/ 341339 h 944589"/>
                  <a:gd name="connsiteX5" fmla="*/ 403225 w 1717675"/>
                  <a:gd name="connsiteY5" fmla="*/ 630264 h 944589"/>
                  <a:gd name="connsiteX6" fmla="*/ 523875 w 1717675"/>
                  <a:gd name="connsiteY6" fmla="*/ 696939 h 944589"/>
                  <a:gd name="connsiteX7" fmla="*/ 758825 w 1717675"/>
                  <a:gd name="connsiteY7" fmla="*/ 820764 h 944589"/>
                  <a:gd name="connsiteX8" fmla="*/ 1057275 w 1717675"/>
                  <a:gd name="connsiteY8" fmla="*/ 944589 h 944589"/>
                  <a:gd name="connsiteX9" fmla="*/ 1466850 w 1717675"/>
                  <a:gd name="connsiteY9" fmla="*/ 922364 h 944589"/>
                  <a:gd name="connsiteX0" fmla="*/ 1466850 w 1717675"/>
                  <a:gd name="connsiteY0" fmla="*/ 922511 h 944736"/>
                  <a:gd name="connsiteX1" fmla="*/ 1717675 w 1717675"/>
                  <a:gd name="connsiteY1" fmla="*/ 458961 h 944736"/>
                  <a:gd name="connsiteX2" fmla="*/ 962025 w 1717675"/>
                  <a:gd name="connsiteY2" fmla="*/ 239886 h 944736"/>
                  <a:gd name="connsiteX3" fmla="*/ 317500 w 1717675"/>
                  <a:gd name="connsiteY3" fmla="*/ 1761 h 944736"/>
                  <a:gd name="connsiteX4" fmla="*/ 0 w 1717675"/>
                  <a:gd name="connsiteY4" fmla="*/ 341486 h 944736"/>
                  <a:gd name="connsiteX5" fmla="*/ 403225 w 1717675"/>
                  <a:gd name="connsiteY5" fmla="*/ 630411 h 944736"/>
                  <a:gd name="connsiteX6" fmla="*/ 523875 w 1717675"/>
                  <a:gd name="connsiteY6" fmla="*/ 697086 h 944736"/>
                  <a:gd name="connsiteX7" fmla="*/ 758825 w 1717675"/>
                  <a:gd name="connsiteY7" fmla="*/ 820911 h 944736"/>
                  <a:gd name="connsiteX8" fmla="*/ 1057275 w 1717675"/>
                  <a:gd name="connsiteY8" fmla="*/ 944736 h 944736"/>
                  <a:gd name="connsiteX9" fmla="*/ 1466850 w 1717675"/>
                  <a:gd name="connsiteY9" fmla="*/ 922511 h 944736"/>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7100 h 949325"/>
                  <a:gd name="connsiteX1" fmla="*/ 1717675 w 1717675"/>
                  <a:gd name="connsiteY1" fmla="*/ 463550 h 949325"/>
                  <a:gd name="connsiteX2" fmla="*/ 981075 w 1717675"/>
                  <a:gd name="connsiteY2" fmla="*/ 257175 h 949325"/>
                  <a:gd name="connsiteX3" fmla="*/ 333375 w 1717675"/>
                  <a:gd name="connsiteY3" fmla="*/ 0 h 949325"/>
                  <a:gd name="connsiteX4" fmla="*/ 0 w 1717675"/>
                  <a:gd name="connsiteY4" fmla="*/ 346075 h 949325"/>
                  <a:gd name="connsiteX5" fmla="*/ 403225 w 1717675"/>
                  <a:gd name="connsiteY5" fmla="*/ 635000 h 949325"/>
                  <a:gd name="connsiteX6" fmla="*/ 523875 w 1717675"/>
                  <a:gd name="connsiteY6" fmla="*/ 701675 h 949325"/>
                  <a:gd name="connsiteX7" fmla="*/ 758825 w 1717675"/>
                  <a:gd name="connsiteY7" fmla="*/ 825500 h 949325"/>
                  <a:gd name="connsiteX8" fmla="*/ 1057275 w 1717675"/>
                  <a:gd name="connsiteY8" fmla="*/ 949325 h 949325"/>
                  <a:gd name="connsiteX9" fmla="*/ 1466850 w 1717675"/>
                  <a:gd name="connsiteY9" fmla="*/ 927100 h 94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7675" h="949325">
                    <a:moveTo>
                      <a:pt x="1466850" y="927100"/>
                    </a:moveTo>
                    <a:lnTo>
                      <a:pt x="1717675" y="463550"/>
                    </a:lnTo>
                    <a:cubicBezTo>
                      <a:pt x="1597554" y="384704"/>
                      <a:pt x="1217612" y="352425"/>
                      <a:pt x="981075" y="257175"/>
                    </a:cubicBezTo>
                    <a:cubicBezTo>
                      <a:pt x="776288" y="146050"/>
                      <a:pt x="502179" y="49742"/>
                      <a:pt x="333375" y="0"/>
                    </a:cubicBezTo>
                    <a:lnTo>
                      <a:pt x="0" y="346075"/>
                    </a:lnTo>
                    <a:cubicBezTo>
                      <a:pt x="128058" y="434975"/>
                      <a:pt x="249767" y="571500"/>
                      <a:pt x="403225" y="635000"/>
                    </a:cubicBezTo>
                    <a:cubicBezTo>
                      <a:pt x="456142" y="639233"/>
                      <a:pt x="477308" y="672042"/>
                      <a:pt x="523875" y="701675"/>
                    </a:cubicBezTo>
                    <a:lnTo>
                      <a:pt x="758825" y="825500"/>
                    </a:lnTo>
                    <a:cubicBezTo>
                      <a:pt x="848254" y="892704"/>
                      <a:pt x="936096" y="932921"/>
                      <a:pt x="1057275" y="949325"/>
                    </a:cubicBezTo>
                    <a:cubicBezTo>
                      <a:pt x="1226608" y="913342"/>
                      <a:pt x="1329267" y="940858"/>
                      <a:pt x="1466850" y="927100"/>
                    </a:cubicBezTo>
                    <a:close/>
                  </a:path>
                </a:pathLst>
              </a:custGeom>
              <a:gradFill flip="none" rotWithShape="1">
                <a:gsLst>
                  <a:gs pos="60000">
                    <a:srgbClr val="058004"/>
                  </a:gs>
                  <a:gs pos="100000">
                    <a:srgbClr val="183907"/>
                  </a:gs>
                </a:gsLst>
                <a:path path="rect">
                  <a:fillToRect r="100000" b="100000"/>
                </a:path>
                <a:tileRect l="-100000" t="-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 name="Freeform: Shape 53">
                <a:extLst>
                  <a:ext uri="{FF2B5EF4-FFF2-40B4-BE49-F238E27FC236}">
                    <a16:creationId xmlns:a16="http://schemas.microsoft.com/office/drawing/2014/main" id="{28CF1191-7202-6C2A-874E-9029AD8768DD}"/>
                  </a:ext>
                </a:extLst>
              </p:cNvPr>
              <p:cNvSpPr/>
              <p:nvPr/>
            </p:nvSpPr>
            <p:spPr>
              <a:xfrm>
                <a:off x="180080" y="2974010"/>
                <a:ext cx="1687662" cy="1243775"/>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87662" h="1243775">
                    <a:moveTo>
                      <a:pt x="1687662" y="691936"/>
                    </a:moveTo>
                    <a:cubicBezTo>
                      <a:pt x="1442658" y="562555"/>
                      <a:pt x="1211942" y="492706"/>
                      <a:pt x="959794" y="401424"/>
                    </a:cubicBezTo>
                    <a:cubicBezTo>
                      <a:pt x="955825" y="290299"/>
                      <a:pt x="908994" y="245850"/>
                      <a:pt x="855019" y="194256"/>
                    </a:cubicBezTo>
                    <a:cubicBezTo>
                      <a:pt x="841260" y="152717"/>
                      <a:pt x="875922" y="53498"/>
                      <a:pt x="842319" y="24393"/>
                    </a:cubicBezTo>
                    <a:cubicBezTo>
                      <a:pt x="808716" y="-4712"/>
                      <a:pt x="711614" y="-19264"/>
                      <a:pt x="681981" y="48205"/>
                    </a:cubicBezTo>
                    <a:cubicBezTo>
                      <a:pt x="636208" y="118319"/>
                      <a:pt x="698650" y="163035"/>
                      <a:pt x="689918" y="213305"/>
                    </a:cubicBezTo>
                    <a:cubicBezTo>
                      <a:pt x="704998" y="277863"/>
                      <a:pt x="655787" y="316229"/>
                      <a:pt x="632768" y="364118"/>
                    </a:cubicBezTo>
                    <a:cubicBezTo>
                      <a:pt x="650230" y="313582"/>
                      <a:pt x="712936" y="277334"/>
                      <a:pt x="678011" y="214892"/>
                    </a:cubicBezTo>
                    <a:cubicBezTo>
                      <a:pt x="577999" y="149540"/>
                      <a:pt x="432744" y="3225"/>
                      <a:pt x="323206" y="25980"/>
                    </a:cubicBezTo>
                    <a:cubicBezTo>
                      <a:pt x="247006" y="40003"/>
                      <a:pt x="247007" y="82600"/>
                      <a:pt x="256531" y="120436"/>
                    </a:cubicBezTo>
                    <a:cubicBezTo>
                      <a:pt x="292514" y="190021"/>
                      <a:pt x="354692" y="195314"/>
                      <a:pt x="407343" y="238705"/>
                    </a:cubicBezTo>
                    <a:lnTo>
                      <a:pt x="450206" y="264899"/>
                    </a:lnTo>
                    <a:cubicBezTo>
                      <a:pt x="416339" y="321784"/>
                      <a:pt x="365805" y="373908"/>
                      <a:pt x="348606" y="435555"/>
                    </a:cubicBezTo>
                    <a:cubicBezTo>
                      <a:pt x="381414" y="378670"/>
                      <a:pt x="421366" y="321784"/>
                      <a:pt x="456555" y="264899"/>
                    </a:cubicBezTo>
                    <a:cubicBezTo>
                      <a:pt x="362363" y="214364"/>
                      <a:pt x="234836" y="170972"/>
                      <a:pt x="152550" y="170442"/>
                    </a:cubicBezTo>
                    <a:cubicBezTo>
                      <a:pt x="67619" y="181555"/>
                      <a:pt x="42217" y="235529"/>
                      <a:pt x="69206" y="289505"/>
                    </a:cubicBezTo>
                    <a:cubicBezTo>
                      <a:pt x="147523" y="377082"/>
                      <a:pt x="204408" y="388459"/>
                      <a:pt x="299394" y="428411"/>
                    </a:cubicBezTo>
                    <a:cubicBezTo>
                      <a:pt x="208377" y="414653"/>
                      <a:pt x="169748" y="369938"/>
                      <a:pt x="59681" y="399042"/>
                    </a:cubicBezTo>
                    <a:cubicBezTo>
                      <a:pt x="-6994" y="413064"/>
                      <a:pt x="-26043" y="484238"/>
                      <a:pt x="45394" y="524455"/>
                    </a:cubicBezTo>
                    <a:cubicBezTo>
                      <a:pt x="134559" y="585310"/>
                      <a:pt x="209435" y="605682"/>
                      <a:pt x="291456" y="635580"/>
                    </a:cubicBezTo>
                    <a:cubicBezTo>
                      <a:pt x="320825" y="656747"/>
                      <a:pt x="340668" y="685057"/>
                      <a:pt x="379562" y="699080"/>
                    </a:cubicBezTo>
                    <a:cubicBezTo>
                      <a:pt x="493333" y="759405"/>
                      <a:pt x="588053" y="764962"/>
                      <a:pt x="689918" y="796712"/>
                    </a:cubicBezTo>
                    <a:cubicBezTo>
                      <a:pt x="676158" y="752526"/>
                      <a:pt x="764795" y="603565"/>
                      <a:pt x="841525" y="502230"/>
                    </a:cubicBezTo>
                    <a:cubicBezTo>
                      <a:pt x="740453" y="600919"/>
                      <a:pt x="708439" y="685322"/>
                      <a:pt x="676425" y="798298"/>
                    </a:cubicBezTo>
                    <a:cubicBezTo>
                      <a:pt x="726299" y="926621"/>
                      <a:pt x="1117751" y="1252588"/>
                      <a:pt x="1166963" y="1243593"/>
                    </a:cubicBezTo>
                    <a:cubicBezTo>
                      <a:pt x="1216175" y="1234598"/>
                      <a:pt x="1224906" y="1230363"/>
                      <a:pt x="1259831" y="1216605"/>
                    </a:cubicBezTo>
                    <a:lnTo>
                      <a:pt x="1108226" y="1088812"/>
                    </a:lnTo>
                    <a:cubicBezTo>
                      <a:pt x="1092879" y="1141199"/>
                      <a:pt x="1129925" y="1150724"/>
                      <a:pt x="1121720" y="1169772"/>
                    </a:cubicBezTo>
                    <a:cubicBezTo>
                      <a:pt x="1112195" y="1141197"/>
                      <a:pt x="1052661" y="1095955"/>
                      <a:pt x="1147912" y="1043568"/>
                    </a:cubicBezTo>
                    <a:cubicBezTo>
                      <a:pt x="1198714" y="1025577"/>
                      <a:pt x="1247132" y="1043305"/>
                      <a:pt x="1321744" y="1118181"/>
                    </a:cubicBezTo>
                    <a:cubicBezTo>
                      <a:pt x="1334972" y="1032191"/>
                      <a:pt x="1310103" y="977157"/>
                      <a:pt x="1263800" y="912598"/>
                    </a:cubicBezTo>
                    <a:cubicBezTo>
                      <a:pt x="1264327" y="837985"/>
                      <a:pt x="1324389" y="868149"/>
                      <a:pt x="1453506" y="943555"/>
                    </a:cubicBezTo>
                    <a:cubicBezTo>
                      <a:pt x="1494516" y="954403"/>
                      <a:pt x="1520445" y="960886"/>
                      <a:pt x="1555106" y="949906"/>
                    </a:cubicBezTo>
                    <a:cubicBezTo>
                      <a:pt x="1518330" y="917495"/>
                      <a:pt x="1414482" y="818540"/>
                      <a:pt x="1447157" y="749087"/>
                    </a:cubicBezTo>
                    <a:cubicBezTo>
                      <a:pt x="1534206" y="624734"/>
                      <a:pt x="1573626" y="721835"/>
                      <a:pt x="1629718" y="707018"/>
                    </a:cubicBezTo>
                    <a:lnTo>
                      <a:pt x="1687662" y="691936"/>
                    </a:ln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8" name="Freeform: Shape 17">
              <a:extLst>
                <a:ext uri="{FF2B5EF4-FFF2-40B4-BE49-F238E27FC236}">
                  <a16:creationId xmlns:a16="http://schemas.microsoft.com/office/drawing/2014/main" id="{168F4F1A-ED77-CAA8-75D2-473AF2B253F2}"/>
                </a:ext>
              </a:extLst>
            </p:cNvPr>
            <p:cNvSpPr/>
            <p:nvPr/>
          </p:nvSpPr>
          <p:spPr>
            <a:xfrm>
              <a:off x="2102592" y="3127693"/>
              <a:ext cx="2583180" cy="4059793"/>
            </a:xfrm>
            <a:custGeom>
              <a:avLst/>
              <a:gdLst>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417320 w 2583180"/>
                <a:gd name="connsiteY29" fmla="*/ 381381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19200 w 2583180"/>
                <a:gd name="connsiteY29" fmla="*/ 3931920 h 3951189"/>
                <a:gd name="connsiteX0" fmla="*/ 1219200 w 2583180"/>
                <a:gd name="connsiteY0" fmla="*/ 3931920 h 4040313"/>
                <a:gd name="connsiteX1" fmla="*/ 2331720 w 2583180"/>
                <a:gd name="connsiteY1" fmla="*/ 3939540 h 4040313"/>
                <a:gd name="connsiteX2" fmla="*/ 2316480 w 2583180"/>
                <a:gd name="connsiteY2" fmla="*/ 3284220 h 4040313"/>
                <a:gd name="connsiteX3" fmla="*/ 2286000 w 2583180"/>
                <a:gd name="connsiteY3" fmla="*/ 3185160 h 4040313"/>
                <a:gd name="connsiteX4" fmla="*/ 2255520 w 2583180"/>
                <a:gd name="connsiteY4" fmla="*/ 3291840 h 4040313"/>
                <a:gd name="connsiteX5" fmla="*/ 2308860 w 2583180"/>
                <a:gd name="connsiteY5" fmla="*/ 2964180 h 4040313"/>
                <a:gd name="connsiteX6" fmla="*/ 2286000 w 2583180"/>
                <a:gd name="connsiteY6" fmla="*/ 2788920 h 4040313"/>
                <a:gd name="connsiteX7" fmla="*/ 2118360 w 2583180"/>
                <a:gd name="connsiteY7" fmla="*/ 3406140 h 4040313"/>
                <a:gd name="connsiteX8" fmla="*/ 2331720 w 2583180"/>
                <a:gd name="connsiteY8" fmla="*/ 2529840 h 4040313"/>
                <a:gd name="connsiteX9" fmla="*/ 2331720 w 2583180"/>
                <a:gd name="connsiteY9" fmla="*/ 2316480 h 4040313"/>
                <a:gd name="connsiteX10" fmla="*/ 2415540 w 2583180"/>
                <a:gd name="connsiteY10" fmla="*/ 1478280 h 4040313"/>
                <a:gd name="connsiteX11" fmla="*/ 2583180 w 2583180"/>
                <a:gd name="connsiteY11" fmla="*/ 990600 h 4040313"/>
                <a:gd name="connsiteX12" fmla="*/ 2415540 w 2583180"/>
                <a:gd name="connsiteY12" fmla="*/ 0 h 4040313"/>
                <a:gd name="connsiteX13" fmla="*/ 662940 w 2583180"/>
                <a:gd name="connsiteY13" fmla="*/ 106680 h 4040313"/>
                <a:gd name="connsiteX14" fmla="*/ 297180 w 2583180"/>
                <a:gd name="connsiteY14" fmla="*/ 822960 h 4040313"/>
                <a:gd name="connsiteX15" fmla="*/ 396240 w 2583180"/>
                <a:gd name="connsiteY15" fmla="*/ 1584960 h 4040313"/>
                <a:gd name="connsiteX16" fmla="*/ 381000 w 2583180"/>
                <a:gd name="connsiteY16" fmla="*/ 2042160 h 4040313"/>
                <a:gd name="connsiteX17" fmla="*/ 220980 w 2583180"/>
                <a:gd name="connsiteY17" fmla="*/ 2545080 h 4040313"/>
                <a:gd name="connsiteX18" fmla="*/ 175260 w 2583180"/>
                <a:gd name="connsiteY18" fmla="*/ 3093720 h 4040313"/>
                <a:gd name="connsiteX19" fmla="*/ 100013 w 2583180"/>
                <a:gd name="connsiteY19" fmla="*/ 3246120 h 4040313"/>
                <a:gd name="connsiteX20" fmla="*/ 114300 w 2583180"/>
                <a:gd name="connsiteY20" fmla="*/ 3390900 h 4040313"/>
                <a:gd name="connsiteX21" fmla="*/ 0 w 2583180"/>
                <a:gd name="connsiteY21" fmla="*/ 3695700 h 4040313"/>
                <a:gd name="connsiteX22" fmla="*/ 967740 w 2583180"/>
                <a:gd name="connsiteY22" fmla="*/ 3931920 h 4040313"/>
                <a:gd name="connsiteX23" fmla="*/ 1052512 w 2583180"/>
                <a:gd name="connsiteY23" fmla="*/ 3421380 h 4040313"/>
                <a:gd name="connsiteX24" fmla="*/ 899160 w 2583180"/>
                <a:gd name="connsiteY24" fmla="*/ 3611880 h 4040313"/>
                <a:gd name="connsiteX25" fmla="*/ 1209675 w 2583180"/>
                <a:gd name="connsiteY25" fmla="*/ 3111818 h 4040313"/>
                <a:gd name="connsiteX26" fmla="*/ 914400 w 2583180"/>
                <a:gd name="connsiteY26" fmla="*/ 2948940 h 4040313"/>
                <a:gd name="connsiteX27" fmla="*/ 1356360 w 2583180"/>
                <a:gd name="connsiteY27" fmla="*/ 3093720 h 4040313"/>
                <a:gd name="connsiteX28" fmla="*/ 1196340 w 2583180"/>
                <a:gd name="connsiteY28" fmla="*/ 3086100 h 4040313"/>
                <a:gd name="connsiteX29" fmla="*/ 1219200 w 2583180"/>
                <a:gd name="connsiteY29" fmla="*/ 3931920 h 404031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260633 w 2583180"/>
                <a:gd name="connsiteY28" fmla="*/ 31242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447040 w 2583180"/>
                <a:gd name="connsiteY15" fmla="*/ 157861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1242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90762 w 2583180"/>
                <a:gd name="connsiteY3" fmla="*/ 3156585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07907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36984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25078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3180" h="4059793">
                  <a:moveTo>
                    <a:pt x="1219200" y="3931920"/>
                  </a:moveTo>
                  <a:cubicBezTo>
                    <a:pt x="1618615" y="4172585"/>
                    <a:pt x="2041842" y="4013200"/>
                    <a:pt x="2331720" y="3939540"/>
                  </a:cubicBezTo>
                  <a:cubicBezTo>
                    <a:pt x="2274253" y="3716337"/>
                    <a:pt x="2281079" y="3490753"/>
                    <a:pt x="2333149" y="3267551"/>
                  </a:cubicBezTo>
                  <a:cubicBezTo>
                    <a:pt x="2321401" y="3226593"/>
                    <a:pt x="2297748" y="3188018"/>
                    <a:pt x="2283619" y="3161348"/>
                  </a:cubicBezTo>
                  <a:lnTo>
                    <a:pt x="2255520" y="3291840"/>
                  </a:lnTo>
                  <a:cubicBezTo>
                    <a:pt x="2273300" y="3182620"/>
                    <a:pt x="2312511" y="3082925"/>
                    <a:pt x="2308860" y="2964180"/>
                  </a:cubicBezTo>
                  <a:lnTo>
                    <a:pt x="2286000" y="2788920"/>
                  </a:lnTo>
                  <a:lnTo>
                    <a:pt x="2118360" y="3406140"/>
                  </a:lnTo>
                  <a:cubicBezTo>
                    <a:pt x="2189480" y="3114040"/>
                    <a:pt x="2284411" y="2824322"/>
                    <a:pt x="2334100" y="2525078"/>
                  </a:cubicBezTo>
                  <a:lnTo>
                    <a:pt x="2300764" y="2314098"/>
                  </a:lnTo>
                  <a:cubicBezTo>
                    <a:pt x="2328704" y="2034698"/>
                    <a:pt x="2362200" y="1764030"/>
                    <a:pt x="2415540" y="1478280"/>
                  </a:cubicBezTo>
                  <a:cubicBezTo>
                    <a:pt x="2553970" y="1334770"/>
                    <a:pt x="2527300" y="1153160"/>
                    <a:pt x="2583180" y="990600"/>
                  </a:cubicBezTo>
                  <a:cubicBezTo>
                    <a:pt x="2540000" y="647700"/>
                    <a:pt x="2471420" y="330200"/>
                    <a:pt x="2415540" y="0"/>
                  </a:cubicBezTo>
                  <a:lnTo>
                    <a:pt x="662940" y="106680"/>
                  </a:lnTo>
                  <a:cubicBezTo>
                    <a:pt x="541020" y="345440"/>
                    <a:pt x="361950" y="609600"/>
                    <a:pt x="297180" y="822960"/>
                  </a:cubicBezTo>
                  <a:cubicBezTo>
                    <a:pt x="361950" y="1043093"/>
                    <a:pt x="433070" y="1225127"/>
                    <a:pt x="396240" y="1597660"/>
                  </a:cubicBezTo>
                  <a:lnTo>
                    <a:pt x="381000" y="2042160"/>
                  </a:lnTo>
                  <a:cubicBezTo>
                    <a:pt x="327660" y="2209800"/>
                    <a:pt x="255270" y="2367915"/>
                    <a:pt x="220980" y="2545080"/>
                  </a:cubicBezTo>
                  <a:cubicBezTo>
                    <a:pt x="167640" y="2727960"/>
                    <a:pt x="223838" y="2910840"/>
                    <a:pt x="175260" y="3093720"/>
                  </a:cubicBezTo>
                  <a:cubicBezTo>
                    <a:pt x="150178" y="3144520"/>
                    <a:pt x="110807" y="3176270"/>
                    <a:pt x="100013" y="3246120"/>
                  </a:cubicBezTo>
                  <a:cubicBezTo>
                    <a:pt x="95250" y="3303905"/>
                    <a:pt x="109538" y="3342640"/>
                    <a:pt x="114300" y="3390900"/>
                  </a:cubicBezTo>
                  <a:cubicBezTo>
                    <a:pt x="76200" y="3492500"/>
                    <a:pt x="4762" y="3579813"/>
                    <a:pt x="0" y="3695700"/>
                  </a:cubicBezTo>
                  <a:cubicBezTo>
                    <a:pt x="170180" y="3855402"/>
                    <a:pt x="407035" y="4005580"/>
                    <a:pt x="967740" y="3931920"/>
                  </a:cubicBezTo>
                  <a:lnTo>
                    <a:pt x="1050131" y="3402330"/>
                  </a:lnTo>
                  <a:lnTo>
                    <a:pt x="899160" y="3611880"/>
                  </a:lnTo>
                  <a:cubicBezTo>
                    <a:pt x="1029653" y="3429318"/>
                    <a:pt x="1145859" y="3261044"/>
                    <a:pt x="1202532" y="3078481"/>
                  </a:cubicBezTo>
                  <a:lnTo>
                    <a:pt x="914400" y="2948940"/>
                  </a:lnTo>
                  <a:cubicBezTo>
                    <a:pt x="1061720" y="3030538"/>
                    <a:pt x="1216184" y="3088322"/>
                    <a:pt x="1377791" y="3115151"/>
                  </a:cubicBezTo>
                  <a:lnTo>
                    <a:pt x="1210627" y="3083719"/>
                  </a:lnTo>
                  <a:cubicBezTo>
                    <a:pt x="1218247" y="3365659"/>
                    <a:pt x="1249679" y="3635692"/>
                    <a:pt x="1219200" y="3931920"/>
                  </a:cubicBezTo>
                  <a:close/>
                </a:path>
              </a:pathLst>
            </a:custGeom>
            <a:gradFill flip="none" rotWithShape="1">
              <a:gsLst>
                <a:gs pos="64000">
                  <a:srgbClr val="058004"/>
                </a:gs>
                <a:gs pos="100000">
                  <a:srgbClr val="183907"/>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9" name="Group 18">
              <a:extLst>
                <a:ext uri="{FF2B5EF4-FFF2-40B4-BE49-F238E27FC236}">
                  <a16:creationId xmlns:a16="http://schemas.microsoft.com/office/drawing/2014/main" id="{D58E26F5-0302-D144-AED2-0377C3C770B6}"/>
                </a:ext>
              </a:extLst>
            </p:cNvPr>
            <p:cNvGrpSpPr/>
            <p:nvPr/>
          </p:nvGrpSpPr>
          <p:grpSpPr>
            <a:xfrm>
              <a:off x="1447693" y="89808"/>
              <a:ext cx="4586287" cy="3809999"/>
              <a:chOff x="1879450" y="299358"/>
              <a:chExt cx="4586287" cy="3809999"/>
            </a:xfrm>
          </p:grpSpPr>
          <p:sp>
            <p:nvSpPr>
              <p:cNvPr id="47" name="Oval 46">
                <a:extLst>
                  <a:ext uri="{FF2B5EF4-FFF2-40B4-BE49-F238E27FC236}">
                    <a16:creationId xmlns:a16="http://schemas.microsoft.com/office/drawing/2014/main" id="{47F64322-3587-4840-FA5D-3F06053C3EB7}"/>
                  </a:ext>
                </a:extLst>
              </p:cNvPr>
              <p:cNvSpPr/>
              <p:nvPr/>
            </p:nvSpPr>
            <p:spPr>
              <a:xfrm>
                <a:off x="2670712" y="1075416"/>
                <a:ext cx="2975951" cy="276128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85CA8413-56EA-2250-9072-D5DE4ACEC315}"/>
                  </a:ext>
                </a:extLst>
              </p:cNvPr>
              <p:cNvSpPr/>
              <p:nvPr/>
            </p:nvSpPr>
            <p:spPr>
              <a:xfrm>
                <a:off x="1879450" y="299358"/>
                <a:ext cx="4586287" cy="3809999"/>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FA6B3089-F504-319E-A555-3C8BCD4ADBE4}"/>
                  </a:ext>
                </a:extLst>
              </p:cNvPr>
              <p:cNvSpPr/>
              <p:nvPr/>
            </p:nvSpPr>
            <p:spPr>
              <a:xfrm>
                <a:off x="2670713" y="1557141"/>
                <a:ext cx="3441713" cy="1183249"/>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0" name="Oval 9">
                <a:extLst>
                  <a:ext uri="{FF2B5EF4-FFF2-40B4-BE49-F238E27FC236}">
                    <a16:creationId xmlns:a16="http://schemas.microsoft.com/office/drawing/2014/main" id="{5179F4A2-5166-1081-9CBA-A405DBE2D2CB}"/>
                  </a:ext>
                </a:extLst>
              </p:cNvPr>
              <p:cNvSpPr/>
              <p:nvPr/>
            </p:nvSpPr>
            <p:spPr>
              <a:xfrm>
                <a:off x="4197404" y="1803148"/>
                <a:ext cx="1279418" cy="868075"/>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chemeClr val="tx1"/>
                  </a:gs>
                  <a:gs pos="66000">
                    <a:schemeClr val="tx1"/>
                  </a:gs>
                  <a:gs pos="56000">
                    <a:srgbClr val="525F79"/>
                  </a:gs>
                </a:gsLst>
                <a:lin ang="19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1" name="Oval 9">
                <a:extLst>
                  <a:ext uri="{FF2B5EF4-FFF2-40B4-BE49-F238E27FC236}">
                    <a16:creationId xmlns:a16="http://schemas.microsoft.com/office/drawing/2014/main" id="{2BE658E8-9A09-D5E0-5E7C-7FE7D742F819}"/>
                  </a:ext>
                </a:extLst>
              </p:cNvPr>
              <p:cNvSpPr/>
              <p:nvPr/>
            </p:nvSpPr>
            <p:spPr>
              <a:xfrm rot="1321540" flipH="1">
                <a:off x="2720498" y="1636628"/>
                <a:ext cx="1083120" cy="816144"/>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chemeClr val="tx1"/>
                  </a:gs>
                  <a:gs pos="66000">
                    <a:schemeClr val="tx1"/>
                  </a:gs>
                  <a:gs pos="56000">
                    <a:srgbClr val="525F79"/>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 name="Freeform: Shape 51">
                <a:extLst>
                  <a:ext uri="{FF2B5EF4-FFF2-40B4-BE49-F238E27FC236}">
                    <a16:creationId xmlns:a16="http://schemas.microsoft.com/office/drawing/2014/main" id="{7F0471CB-D87A-B387-CB70-A40907C0E127}"/>
                  </a:ext>
                </a:extLst>
              </p:cNvPr>
              <p:cNvSpPr/>
              <p:nvPr/>
            </p:nvSpPr>
            <p:spPr>
              <a:xfrm>
                <a:off x="3201470" y="2764809"/>
                <a:ext cx="1776412" cy="650084"/>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chemeClr val="bg1"/>
                  </a:gs>
                  <a:gs pos="65000">
                    <a:srgbClr val="2C2C2C"/>
                  </a:gs>
                </a:gsLst>
                <a:lin ang="16800000" scaled="0"/>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2" name="Freeform: Shape 21">
              <a:extLst>
                <a:ext uri="{FF2B5EF4-FFF2-40B4-BE49-F238E27FC236}">
                  <a16:creationId xmlns:a16="http://schemas.microsoft.com/office/drawing/2014/main" id="{BFAE38E4-CA86-E74E-E927-E9FA83C42E0D}"/>
                </a:ext>
              </a:extLst>
            </p:cNvPr>
            <p:cNvSpPr/>
            <p:nvPr/>
          </p:nvSpPr>
          <p:spPr>
            <a:xfrm>
              <a:off x="4391415" y="4033148"/>
              <a:ext cx="330993" cy="692943"/>
            </a:xfrm>
            <a:custGeom>
              <a:avLst/>
              <a:gdLst>
                <a:gd name="connsiteX0" fmla="*/ 0 w 321468"/>
                <a:gd name="connsiteY0" fmla="*/ 697706 h 697706"/>
                <a:gd name="connsiteX1" fmla="*/ 321468 w 321468"/>
                <a:gd name="connsiteY1" fmla="*/ 0 h 697706"/>
                <a:gd name="connsiteX2" fmla="*/ 0 w 321468"/>
                <a:gd name="connsiteY2" fmla="*/ 697706 h 697706"/>
                <a:gd name="connsiteX0" fmla="*/ 0 w 330993"/>
                <a:gd name="connsiteY0" fmla="*/ 692943 h 692943"/>
                <a:gd name="connsiteX1" fmla="*/ 330993 w 330993"/>
                <a:gd name="connsiteY1" fmla="*/ 0 h 692943"/>
                <a:gd name="connsiteX2" fmla="*/ 0 w 330993"/>
                <a:gd name="connsiteY2" fmla="*/ 692943 h 692943"/>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65945 w 396938"/>
                <a:gd name="connsiteY0" fmla="*/ 692943 h 720685"/>
                <a:gd name="connsiteX1" fmla="*/ 396938 w 396938"/>
                <a:gd name="connsiteY1" fmla="*/ 0 h 720685"/>
                <a:gd name="connsiteX2" fmla="*/ 65945 w 396938"/>
                <a:gd name="connsiteY2" fmla="*/ 692943 h 720685"/>
                <a:gd name="connsiteX0" fmla="*/ 65945 w 396938"/>
                <a:gd name="connsiteY0" fmla="*/ 692943 h 720685"/>
                <a:gd name="connsiteX1" fmla="*/ 396938 w 396938"/>
                <a:gd name="connsiteY1" fmla="*/ 0 h 720685"/>
                <a:gd name="connsiteX2" fmla="*/ 65945 w 396938"/>
                <a:gd name="connsiteY2" fmla="*/ 692943 h 720685"/>
                <a:gd name="connsiteX0" fmla="*/ 43620 w 374613"/>
                <a:gd name="connsiteY0" fmla="*/ 692943 h 730225"/>
                <a:gd name="connsiteX1" fmla="*/ 374613 w 374613"/>
                <a:gd name="connsiteY1" fmla="*/ 0 h 730225"/>
                <a:gd name="connsiteX2" fmla="*/ 43620 w 374613"/>
                <a:gd name="connsiteY2" fmla="*/ 692943 h 730225"/>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Lst>
              <a:ahLst/>
              <a:cxnLst>
                <a:cxn ang="0">
                  <a:pos x="connsiteX0" y="connsiteY0"/>
                </a:cxn>
                <a:cxn ang="0">
                  <a:pos x="connsiteX1" y="connsiteY1"/>
                </a:cxn>
                <a:cxn ang="0">
                  <a:pos x="connsiteX2" y="connsiteY2"/>
                </a:cxn>
              </a:cxnLst>
              <a:rect l="l" t="t" r="r" b="b"/>
              <a:pathLst>
                <a:path w="330993" h="692943">
                  <a:moveTo>
                    <a:pt x="0" y="692943"/>
                  </a:moveTo>
                  <a:cubicBezTo>
                    <a:pt x="87313" y="526255"/>
                    <a:pt x="211137" y="400050"/>
                    <a:pt x="330993" y="0"/>
                  </a:cubicBezTo>
                  <a:cubicBezTo>
                    <a:pt x="301625" y="254793"/>
                    <a:pt x="162719" y="504825"/>
                    <a:pt x="0" y="692943"/>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8FBD2B96-93E7-2F4F-89CE-6F51A8CD496E}"/>
                </a:ext>
              </a:extLst>
            </p:cNvPr>
            <p:cNvSpPr/>
            <p:nvPr/>
          </p:nvSpPr>
          <p:spPr>
            <a:xfrm rot="19635633" flipH="1">
              <a:off x="4704600" y="2930381"/>
              <a:ext cx="1679844" cy="1218169"/>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29" name="Group 28">
              <a:extLst>
                <a:ext uri="{FF2B5EF4-FFF2-40B4-BE49-F238E27FC236}">
                  <a16:creationId xmlns:a16="http://schemas.microsoft.com/office/drawing/2014/main" id="{0B046600-6179-DE8E-B066-DEBDBB6366F5}"/>
                </a:ext>
              </a:extLst>
            </p:cNvPr>
            <p:cNvGrpSpPr/>
            <p:nvPr/>
          </p:nvGrpSpPr>
          <p:grpSpPr>
            <a:xfrm>
              <a:off x="2238956" y="5692599"/>
              <a:ext cx="333729" cy="1073057"/>
              <a:chOff x="606929" y="8546302"/>
              <a:chExt cx="333729" cy="1073057"/>
            </a:xfrm>
          </p:grpSpPr>
          <p:sp>
            <p:nvSpPr>
              <p:cNvPr id="45" name="Freeform: Shape 44">
                <a:extLst>
                  <a:ext uri="{FF2B5EF4-FFF2-40B4-BE49-F238E27FC236}">
                    <a16:creationId xmlns:a16="http://schemas.microsoft.com/office/drawing/2014/main" id="{5EEBD219-BFD0-6C4D-C53C-0057E82B344F}"/>
                  </a:ext>
                </a:extLst>
              </p:cNvPr>
              <p:cNvSpPr/>
              <p:nvPr/>
            </p:nvSpPr>
            <p:spPr>
              <a:xfrm>
                <a:off x="606929" y="8546302"/>
                <a:ext cx="116587" cy="1073057"/>
              </a:xfrm>
              <a:custGeom>
                <a:avLst/>
                <a:gdLst>
                  <a:gd name="connsiteX0" fmla="*/ 76200 w 100013"/>
                  <a:gd name="connsiteY0" fmla="*/ 0 h 1097756"/>
                  <a:gd name="connsiteX1" fmla="*/ 100013 w 100013"/>
                  <a:gd name="connsiteY1" fmla="*/ 1073944 h 1097756"/>
                  <a:gd name="connsiteX2" fmla="*/ 0 w 100013"/>
                  <a:gd name="connsiteY2" fmla="*/ 1097756 h 1097756"/>
                  <a:gd name="connsiteX3" fmla="*/ 80963 w 100013"/>
                  <a:gd name="connsiteY3" fmla="*/ 1090613 h 1097756"/>
                  <a:gd name="connsiteX4" fmla="*/ 76200 w 100013"/>
                  <a:gd name="connsiteY4" fmla="*/ 0 h 1097756"/>
                  <a:gd name="connsiteX0" fmla="*/ 85725 w 109538"/>
                  <a:gd name="connsiteY0" fmla="*/ 0 h 1090613"/>
                  <a:gd name="connsiteX1" fmla="*/ 109538 w 109538"/>
                  <a:gd name="connsiteY1" fmla="*/ 1073944 h 1090613"/>
                  <a:gd name="connsiteX2" fmla="*/ 0 w 109538"/>
                  <a:gd name="connsiteY2" fmla="*/ 1038225 h 1090613"/>
                  <a:gd name="connsiteX3" fmla="*/ 90488 w 109538"/>
                  <a:gd name="connsiteY3" fmla="*/ 1090613 h 1090613"/>
                  <a:gd name="connsiteX4" fmla="*/ 85725 w 109538"/>
                  <a:gd name="connsiteY4" fmla="*/ 0 h 1090613"/>
                  <a:gd name="connsiteX0" fmla="*/ 85725 w 109538"/>
                  <a:gd name="connsiteY0" fmla="*/ 0 h 1073944"/>
                  <a:gd name="connsiteX1" fmla="*/ 109538 w 109538"/>
                  <a:gd name="connsiteY1" fmla="*/ 1073944 h 1073944"/>
                  <a:gd name="connsiteX2" fmla="*/ 0 w 109538"/>
                  <a:gd name="connsiteY2" fmla="*/ 1038225 h 1073944"/>
                  <a:gd name="connsiteX3" fmla="*/ 73819 w 109538"/>
                  <a:gd name="connsiteY3" fmla="*/ 1012032 h 1073944"/>
                  <a:gd name="connsiteX4" fmla="*/ 85725 w 109538"/>
                  <a:gd name="connsiteY4" fmla="*/ 0 h 1073944"/>
                  <a:gd name="connsiteX0" fmla="*/ 85725 w 85842"/>
                  <a:gd name="connsiteY0" fmla="*/ 0 h 1038225"/>
                  <a:gd name="connsiteX1" fmla="*/ 85726 w 85842"/>
                  <a:gd name="connsiteY1" fmla="*/ 973932 h 1038225"/>
                  <a:gd name="connsiteX2" fmla="*/ 0 w 85842"/>
                  <a:gd name="connsiteY2" fmla="*/ 1038225 h 1038225"/>
                  <a:gd name="connsiteX3" fmla="*/ 73819 w 85842"/>
                  <a:gd name="connsiteY3" fmla="*/ 1012032 h 1038225"/>
                  <a:gd name="connsiteX4" fmla="*/ 85725 w 85842"/>
                  <a:gd name="connsiteY4" fmla="*/ 0 h 1038225"/>
                  <a:gd name="connsiteX0" fmla="*/ 85725 w 100014"/>
                  <a:gd name="connsiteY0" fmla="*/ 0 h 1045370"/>
                  <a:gd name="connsiteX1" fmla="*/ 100014 w 100014"/>
                  <a:gd name="connsiteY1" fmla="*/ 1045370 h 1045370"/>
                  <a:gd name="connsiteX2" fmla="*/ 0 w 100014"/>
                  <a:gd name="connsiteY2" fmla="*/ 1038225 h 1045370"/>
                  <a:gd name="connsiteX3" fmla="*/ 73819 w 100014"/>
                  <a:gd name="connsiteY3" fmla="*/ 1012032 h 1045370"/>
                  <a:gd name="connsiteX4" fmla="*/ 85725 w 100014"/>
                  <a:gd name="connsiteY4" fmla="*/ 0 h 1045370"/>
                  <a:gd name="connsiteX0" fmla="*/ 85725 w 100014"/>
                  <a:gd name="connsiteY0" fmla="*/ 0 h 1054785"/>
                  <a:gd name="connsiteX1" fmla="*/ 100014 w 100014"/>
                  <a:gd name="connsiteY1" fmla="*/ 1045370 h 1054785"/>
                  <a:gd name="connsiteX2" fmla="*/ 0 w 100014"/>
                  <a:gd name="connsiteY2" fmla="*/ 1038225 h 1054785"/>
                  <a:gd name="connsiteX3" fmla="*/ 73819 w 100014"/>
                  <a:gd name="connsiteY3" fmla="*/ 1012032 h 1054785"/>
                  <a:gd name="connsiteX4" fmla="*/ 85725 w 100014"/>
                  <a:gd name="connsiteY4" fmla="*/ 0 h 1054785"/>
                  <a:gd name="connsiteX0" fmla="*/ 95250 w 109539"/>
                  <a:gd name="connsiteY0" fmla="*/ 0 h 1055867"/>
                  <a:gd name="connsiteX1" fmla="*/ 109539 w 109539"/>
                  <a:gd name="connsiteY1" fmla="*/ 1045370 h 1055867"/>
                  <a:gd name="connsiteX2" fmla="*/ 0 w 109539"/>
                  <a:gd name="connsiteY2" fmla="*/ 1042988 h 1055867"/>
                  <a:gd name="connsiteX3" fmla="*/ 83344 w 109539"/>
                  <a:gd name="connsiteY3" fmla="*/ 1012032 h 1055867"/>
                  <a:gd name="connsiteX4" fmla="*/ 95250 w 109539"/>
                  <a:gd name="connsiteY4" fmla="*/ 0 h 1055867"/>
                  <a:gd name="connsiteX0" fmla="*/ 95250 w 109539"/>
                  <a:gd name="connsiteY0" fmla="*/ 0 h 1062082"/>
                  <a:gd name="connsiteX1" fmla="*/ 109539 w 109539"/>
                  <a:gd name="connsiteY1" fmla="*/ 1045370 h 1062082"/>
                  <a:gd name="connsiteX2" fmla="*/ 0 w 109539"/>
                  <a:gd name="connsiteY2" fmla="*/ 1042988 h 1062082"/>
                  <a:gd name="connsiteX3" fmla="*/ 83344 w 109539"/>
                  <a:gd name="connsiteY3" fmla="*/ 1012032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11920"/>
                  <a:gd name="connsiteY0" fmla="*/ 0 h 1059701"/>
                  <a:gd name="connsiteX1" fmla="*/ 111920 w 111920"/>
                  <a:gd name="connsiteY1" fmla="*/ 1040607 h 1059701"/>
                  <a:gd name="connsiteX2" fmla="*/ 0 w 111920"/>
                  <a:gd name="connsiteY2" fmla="*/ 1042988 h 1059701"/>
                  <a:gd name="connsiteX3" fmla="*/ 95250 w 111920"/>
                  <a:gd name="connsiteY3" fmla="*/ 1028700 h 1059701"/>
                  <a:gd name="connsiteX4" fmla="*/ 95250 w 111920"/>
                  <a:gd name="connsiteY4" fmla="*/ 0 h 1059701"/>
                  <a:gd name="connsiteX0" fmla="*/ 95250 w 114005"/>
                  <a:gd name="connsiteY0" fmla="*/ 0 h 1059701"/>
                  <a:gd name="connsiteX1" fmla="*/ 111920 w 114005"/>
                  <a:gd name="connsiteY1" fmla="*/ 1040607 h 1059701"/>
                  <a:gd name="connsiteX2" fmla="*/ 0 w 114005"/>
                  <a:gd name="connsiteY2" fmla="*/ 1042988 h 1059701"/>
                  <a:gd name="connsiteX3" fmla="*/ 95250 w 114005"/>
                  <a:gd name="connsiteY3" fmla="*/ 1028700 h 1059701"/>
                  <a:gd name="connsiteX4" fmla="*/ 95250 w 114005"/>
                  <a:gd name="connsiteY4" fmla="*/ 0 h 1059701"/>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9537 w 116587"/>
                  <a:gd name="connsiteY3" fmla="*/ 1028700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97631 w 116587"/>
                  <a:gd name="connsiteY3" fmla="*/ 1031081 h 1073792"/>
                  <a:gd name="connsiteX4" fmla="*/ 95250 w 116587"/>
                  <a:gd name="connsiteY4" fmla="*/ 0 h 1073792"/>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100012 w 116587"/>
                  <a:gd name="connsiteY3" fmla="*/ 1031081 h 1073057"/>
                  <a:gd name="connsiteX4" fmla="*/ 95250 w 116587"/>
                  <a:gd name="connsiteY4" fmla="*/ 0 h 107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87" h="1073057">
                    <a:moveTo>
                      <a:pt x="95250" y="0"/>
                    </a:moveTo>
                    <a:cubicBezTo>
                      <a:pt x="95250" y="324644"/>
                      <a:pt x="128589" y="715963"/>
                      <a:pt x="111920" y="1040607"/>
                    </a:cubicBezTo>
                    <a:cubicBezTo>
                      <a:pt x="97631" y="1069181"/>
                      <a:pt x="42864" y="1095376"/>
                      <a:pt x="0" y="1042988"/>
                    </a:cubicBezTo>
                    <a:cubicBezTo>
                      <a:pt x="50800" y="1064419"/>
                      <a:pt x="77787" y="1045369"/>
                      <a:pt x="100012" y="1031081"/>
                    </a:cubicBezTo>
                    <a:cubicBezTo>
                      <a:pt x="93661" y="669924"/>
                      <a:pt x="96838" y="363538"/>
                      <a:pt x="95250"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33B5762B-D4EE-F5F8-32DE-8679BDEF7E9E}"/>
                  </a:ext>
                </a:extLst>
              </p:cNvPr>
              <p:cNvSpPr/>
              <p:nvPr/>
            </p:nvSpPr>
            <p:spPr>
              <a:xfrm>
                <a:off x="833501" y="8593927"/>
                <a:ext cx="107157" cy="661987"/>
              </a:xfrm>
              <a:custGeom>
                <a:avLst/>
                <a:gdLst>
                  <a:gd name="connsiteX0" fmla="*/ 0 w 100012"/>
                  <a:gd name="connsiteY0" fmla="*/ 0 h 650081"/>
                  <a:gd name="connsiteX1" fmla="*/ 100012 w 100012"/>
                  <a:gd name="connsiteY1" fmla="*/ 650081 h 650081"/>
                  <a:gd name="connsiteX2" fmla="*/ 0 w 100012"/>
                  <a:gd name="connsiteY2" fmla="*/ 0 h 650081"/>
                  <a:gd name="connsiteX0" fmla="*/ 0 w 100238"/>
                  <a:gd name="connsiteY0" fmla="*/ 0 h 693694"/>
                  <a:gd name="connsiteX1" fmla="*/ 100012 w 100238"/>
                  <a:gd name="connsiteY1" fmla="*/ 650081 h 693694"/>
                  <a:gd name="connsiteX2" fmla="*/ 0 w 100238"/>
                  <a:gd name="connsiteY2" fmla="*/ 0 h 693694"/>
                  <a:gd name="connsiteX0" fmla="*/ 0 w 103330"/>
                  <a:gd name="connsiteY0" fmla="*/ 0 h 693694"/>
                  <a:gd name="connsiteX1" fmla="*/ 100012 w 103330"/>
                  <a:gd name="connsiteY1" fmla="*/ 650081 h 693694"/>
                  <a:gd name="connsiteX2" fmla="*/ 0 w 103330"/>
                  <a:gd name="connsiteY2" fmla="*/ 0 h 693694"/>
                  <a:gd name="connsiteX0" fmla="*/ 10654 w 114476"/>
                  <a:gd name="connsiteY0" fmla="*/ 45096 h 739030"/>
                  <a:gd name="connsiteX1" fmla="*/ 110666 w 114476"/>
                  <a:gd name="connsiteY1" fmla="*/ 695177 h 739030"/>
                  <a:gd name="connsiteX2" fmla="*/ 10654 w 114476"/>
                  <a:gd name="connsiteY2" fmla="*/ 45096 h 739030"/>
                  <a:gd name="connsiteX0" fmla="*/ 6719 w 122701"/>
                  <a:gd name="connsiteY0" fmla="*/ 37374 h 689653"/>
                  <a:gd name="connsiteX1" fmla="*/ 106731 w 122701"/>
                  <a:gd name="connsiteY1" fmla="*/ 687455 h 689653"/>
                  <a:gd name="connsiteX2" fmla="*/ 6719 w 122701"/>
                  <a:gd name="connsiteY2" fmla="*/ 37374 h 689653"/>
                  <a:gd name="connsiteX0" fmla="*/ 12740 w 112752"/>
                  <a:gd name="connsiteY0" fmla="*/ 51374 h 703653"/>
                  <a:gd name="connsiteX1" fmla="*/ 112752 w 112752"/>
                  <a:gd name="connsiteY1" fmla="*/ 701455 h 703653"/>
                  <a:gd name="connsiteX2" fmla="*/ 12740 w 112752"/>
                  <a:gd name="connsiteY2" fmla="*/ 51374 h 703653"/>
                  <a:gd name="connsiteX0" fmla="*/ 12740 w 112752"/>
                  <a:gd name="connsiteY0" fmla="*/ 51374 h 703653"/>
                  <a:gd name="connsiteX1" fmla="*/ 112752 w 112752"/>
                  <a:gd name="connsiteY1" fmla="*/ 701455 h 703653"/>
                  <a:gd name="connsiteX2" fmla="*/ 12740 w 112752"/>
                  <a:gd name="connsiteY2" fmla="*/ 51374 h 703653"/>
                  <a:gd name="connsiteX0" fmla="*/ 25799 w 125811"/>
                  <a:gd name="connsiteY0" fmla="*/ 0 h 652279"/>
                  <a:gd name="connsiteX1" fmla="*/ 125811 w 125811"/>
                  <a:gd name="connsiteY1" fmla="*/ 650081 h 652279"/>
                  <a:gd name="connsiteX2" fmla="*/ 25799 w 125811"/>
                  <a:gd name="connsiteY2" fmla="*/ 0 h 652279"/>
                  <a:gd name="connsiteX0" fmla="*/ 0 w 151512"/>
                  <a:gd name="connsiteY0" fmla="*/ 0 h 652279"/>
                  <a:gd name="connsiteX1" fmla="*/ 100012 w 151512"/>
                  <a:gd name="connsiteY1" fmla="*/ 650081 h 652279"/>
                  <a:gd name="connsiteX2" fmla="*/ 0 w 151512"/>
                  <a:gd name="connsiteY2" fmla="*/ 0 h 652279"/>
                  <a:gd name="connsiteX0" fmla="*/ 19264 w 170776"/>
                  <a:gd name="connsiteY0" fmla="*/ 0 h 652300"/>
                  <a:gd name="connsiteX1" fmla="*/ 119276 w 170776"/>
                  <a:gd name="connsiteY1" fmla="*/ 650081 h 652300"/>
                  <a:gd name="connsiteX2" fmla="*/ 19264 w 170776"/>
                  <a:gd name="connsiteY2" fmla="*/ 0 h 652300"/>
                  <a:gd name="connsiteX0" fmla="*/ 19264 w 220183"/>
                  <a:gd name="connsiteY0" fmla="*/ 0 h 652300"/>
                  <a:gd name="connsiteX1" fmla="*/ 119276 w 220183"/>
                  <a:gd name="connsiteY1" fmla="*/ 650081 h 652300"/>
                  <a:gd name="connsiteX2" fmla="*/ 19264 w 220183"/>
                  <a:gd name="connsiteY2" fmla="*/ 0 h 652300"/>
                  <a:gd name="connsiteX0" fmla="*/ 24763 w 225682"/>
                  <a:gd name="connsiteY0" fmla="*/ 0 h 650081"/>
                  <a:gd name="connsiteX1" fmla="*/ 124775 w 225682"/>
                  <a:gd name="connsiteY1" fmla="*/ 650081 h 650081"/>
                  <a:gd name="connsiteX2" fmla="*/ 24763 w 225682"/>
                  <a:gd name="connsiteY2" fmla="*/ 0 h 650081"/>
                  <a:gd name="connsiteX0" fmla="*/ 24763 w 180325"/>
                  <a:gd name="connsiteY0" fmla="*/ 0 h 650081"/>
                  <a:gd name="connsiteX1" fmla="*/ 124775 w 180325"/>
                  <a:gd name="connsiteY1" fmla="*/ 650081 h 650081"/>
                  <a:gd name="connsiteX2" fmla="*/ 24763 w 180325"/>
                  <a:gd name="connsiteY2" fmla="*/ 0 h 650081"/>
                  <a:gd name="connsiteX0" fmla="*/ 24763 w 189603"/>
                  <a:gd name="connsiteY0" fmla="*/ 0 h 650081"/>
                  <a:gd name="connsiteX1" fmla="*/ 124775 w 189603"/>
                  <a:gd name="connsiteY1" fmla="*/ 650081 h 650081"/>
                  <a:gd name="connsiteX2" fmla="*/ 24763 w 189603"/>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4144 w 104156"/>
                  <a:gd name="connsiteY0" fmla="*/ 0 h 650081"/>
                  <a:gd name="connsiteX1" fmla="*/ 104156 w 104156"/>
                  <a:gd name="connsiteY1" fmla="*/ 650081 h 650081"/>
                  <a:gd name="connsiteX2" fmla="*/ 4144 w 104156"/>
                  <a:gd name="connsiteY2" fmla="*/ 0 h 650081"/>
                  <a:gd name="connsiteX0" fmla="*/ 3258 w 110414"/>
                  <a:gd name="connsiteY0" fmla="*/ 0 h 661987"/>
                  <a:gd name="connsiteX1" fmla="*/ 110414 w 110414"/>
                  <a:gd name="connsiteY1" fmla="*/ 661987 h 661987"/>
                  <a:gd name="connsiteX2" fmla="*/ 3258 w 110414"/>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Lst>
                <a:ahLst/>
                <a:cxnLst>
                  <a:cxn ang="0">
                    <a:pos x="connsiteX0" y="connsiteY0"/>
                  </a:cxn>
                  <a:cxn ang="0">
                    <a:pos x="connsiteX1" y="connsiteY1"/>
                  </a:cxn>
                  <a:cxn ang="0">
                    <a:pos x="connsiteX2" y="connsiteY2"/>
                  </a:cxn>
                </a:cxnLst>
                <a:rect l="l" t="t" r="r" b="b"/>
                <a:pathLst>
                  <a:path w="107157" h="661987">
                    <a:moveTo>
                      <a:pt x="1" y="0"/>
                    </a:moveTo>
                    <a:cubicBezTo>
                      <a:pt x="23816" y="169069"/>
                      <a:pt x="102395" y="553639"/>
                      <a:pt x="107157" y="661987"/>
                    </a:cubicBezTo>
                    <a:cubicBezTo>
                      <a:pt x="59529" y="481012"/>
                      <a:pt x="0" y="111919"/>
                      <a:pt x="1"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33" name="Group 32">
              <a:extLst>
                <a:ext uri="{FF2B5EF4-FFF2-40B4-BE49-F238E27FC236}">
                  <a16:creationId xmlns:a16="http://schemas.microsoft.com/office/drawing/2014/main" id="{50C451BA-DC60-AE2B-6082-E6FCF29CA6E6}"/>
                </a:ext>
              </a:extLst>
            </p:cNvPr>
            <p:cNvGrpSpPr/>
            <p:nvPr/>
          </p:nvGrpSpPr>
          <p:grpSpPr>
            <a:xfrm flipH="1">
              <a:off x="3587396" y="7431580"/>
              <a:ext cx="1635919" cy="2019994"/>
              <a:chOff x="4467581" y="8456186"/>
              <a:chExt cx="1635919" cy="2019994"/>
            </a:xfrm>
          </p:grpSpPr>
          <p:sp>
            <p:nvSpPr>
              <p:cNvPr id="43" name="Freeform: Shape 42">
                <a:extLst>
                  <a:ext uri="{FF2B5EF4-FFF2-40B4-BE49-F238E27FC236}">
                    <a16:creationId xmlns:a16="http://schemas.microsoft.com/office/drawing/2014/main" id="{FDDBA2AF-F1C4-01A5-04A0-63ADDD28D9FE}"/>
                  </a:ext>
                </a:extLst>
              </p:cNvPr>
              <p:cNvSpPr/>
              <p:nvPr/>
            </p:nvSpPr>
            <p:spPr>
              <a:xfrm>
                <a:off x="4467581" y="8456186"/>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D9D7440B-F652-4C05-71F9-22B6BABC3926}"/>
                  </a:ext>
                </a:extLst>
              </p:cNvPr>
              <p:cNvSpPr/>
              <p:nvPr/>
            </p:nvSpPr>
            <p:spPr>
              <a:xfrm>
                <a:off x="5183496" y="8456186"/>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34" name="Group 33">
              <a:extLst>
                <a:ext uri="{FF2B5EF4-FFF2-40B4-BE49-F238E27FC236}">
                  <a16:creationId xmlns:a16="http://schemas.microsoft.com/office/drawing/2014/main" id="{F35D25CB-6EA0-35D1-5D9D-D64CA4D2E7CE}"/>
                </a:ext>
              </a:extLst>
            </p:cNvPr>
            <p:cNvGrpSpPr/>
            <p:nvPr/>
          </p:nvGrpSpPr>
          <p:grpSpPr>
            <a:xfrm>
              <a:off x="1203671" y="7379860"/>
              <a:ext cx="1640099" cy="2019994"/>
              <a:chOff x="1203671" y="7379860"/>
              <a:chExt cx="1640099" cy="2019994"/>
            </a:xfrm>
          </p:grpSpPr>
          <p:sp>
            <p:nvSpPr>
              <p:cNvPr id="41" name="Freeform: Shape 40">
                <a:extLst>
                  <a:ext uri="{FF2B5EF4-FFF2-40B4-BE49-F238E27FC236}">
                    <a16:creationId xmlns:a16="http://schemas.microsoft.com/office/drawing/2014/main" id="{BA44E148-EA80-0B99-B084-28EE2A051ACC}"/>
                  </a:ext>
                </a:extLst>
              </p:cNvPr>
              <p:cNvSpPr/>
              <p:nvPr/>
            </p:nvSpPr>
            <p:spPr>
              <a:xfrm>
                <a:off x="1203671" y="7379860"/>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FA7EFF19-6425-4607-8E8B-0BEC5556B4BA}"/>
                  </a:ext>
                </a:extLst>
              </p:cNvPr>
              <p:cNvSpPr/>
              <p:nvPr/>
            </p:nvSpPr>
            <p:spPr>
              <a:xfrm>
                <a:off x="1929110" y="7379860"/>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35" name="Group 34">
              <a:extLst>
                <a:ext uri="{FF2B5EF4-FFF2-40B4-BE49-F238E27FC236}">
                  <a16:creationId xmlns:a16="http://schemas.microsoft.com/office/drawing/2014/main" id="{A52F0A56-103A-179C-F745-512C5158616A}"/>
                </a:ext>
              </a:extLst>
            </p:cNvPr>
            <p:cNvGrpSpPr/>
            <p:nvPr/>
          </p:nvGrpSpPr>
          <p:grpSpPr>
            <a:xfrm>
              <a:off x="2350672" y="4918465"/>
              <a:ext cx="2151787" cy="805645"/>
              <a:chOff x="1957457" y="4114024"/>
              <a:chExt cx="2151787" cy="805645"/>
            </a:xfrm>
          </p:grpSpPr>
          <p:sp>
            <p:nvSpPr>
              <p:cNvPr id="37" name="Freeform: Shape 36">
                <a:extLst>
                  <a:ext uri="{FF2B5EF4-FFF2-40B4-BE49-F238E27FC236}">
                    <a16:creationId xmlns:a16="http://schemas.microsoft.com/office/drawing/2014/main" id="{68A92717-175B-DA4B-9A2B-DE7FAEE78BFD}"/>
                  </a:ext>
                </a:extLst>
              </p:cNvPr>
              <p:cNvSpPr/>
              <p:nvPr/>
            </p:nvSpPr>
            <p:spPr>
              <a:xfrm>
                <a:off x="1957457" y="4114024"/>
                <a:ext cx="2151787" cy="746270"/>
              </a:xfrm>
              <a:custGeom>
                <a:avLst/>
                <a:gdLst>
                  <a:gd name="connsiteX0" fmla="*/ 57150 w 2082800"/>
                  <a:gd name="connsiteY0" fmla="*/ 0 h 736600"/>
                  <a:gd name="connsiteX1" fmla="*/ 2082800 w 2082800"/>
                  <a:gd name="connsiteY1" fmla="*/ 241300 h 736600"/>
                  <a:gd name="connsiteX2" fmla="*/ 2012950 w 2082800"/>
                  <a:gd name="connsiteY2" fmla="*/ 736600 h 736600"/>
                  <a:gd name="connsiteX3" fmla="*/ 0 w 2082800"/>
                  <a:gd name="connsiteY3" fmla="*/ 438150 h 736600"/>
                  <a:gd name="connsiteX4" fmla="*/ 57150 w 2082800"/>
                  <a:gd name="connsiteY4" fmla="*/ 0 h 736600"/>
                  <a:gd name="connsiteX0" fmla="*/ 57150 w 2082800"/>
                  <a:gd name="connsiteY0" fmla="*/ 0 h 677069"/>
                  <a:gd name="connsiteX1" fmla="*/ 2082800 w 2082800"/>
                  <a:gd name="connsiteY1" fmla="*/ 241300 h 677069"/>
                  <a:gd name="connsiteX2" fmla="*/ 2067718 w 2082800"/>
                  <a:gd name="connsiteY2" fmla="*/ 677069 h 677069"/>
                  <a:gd name="connsiteX3" fmla="*/ 0 w 2082800"/>
                  <a:gd name="connsiteY3" fmla="*/ 438150 h 677069"/>
                  <a:gd name="connsiteX4" fmla="*/ 57150 w 2082800"/>
                  <a:gd name="connsiteY4" fmla="*/ 0 h 677069"/>
                  <a:gd name="connsiteX0" fmla="*/ 57150 w 2082800"/>
                  <a:gd name="connsiteY0" fmla="*/ 0 h 728055"/>
                  <a:gd name="connsiteX1" fmla="*/ 2082800 w 2082800"/>
                  <a:gd name="connsiteY1" fmla="*/ 241300 h 728055"/>
                  <a:gd name="connsiteX2" fmla="*/ 2067718 w 2082800"/>
                  <a:gd name="connsiteY2" fmla="*/ 677069 h 728055"/>
                  <a:gd name="connsiteX3" fmla="*/ 0 w 2082800"/>
                  <a:gd name="connsiteY3" fmla="*/ 438150 h 728055"/>
                  <a:gd name="connsiteX4" fmla="*/ 57150 w 2082800"/>
                  <a:gd name="connsiteY4" fmla="*/ 0 h 728055"/>
                  <a:gd name="connsiteX0" fmla="*/ 78581 w 2104231"/>
                  <a:gd name="connsiteY0" fmla="*/ 0 h 719314"/>
                  <a:gd name="connsiteX1" fmla="*/ 2104231 w 2104231"/>
                  <a:gd name="connsiteY1" fmla="*/ 241300 h 719314"/>
                  <a:gd name="connsiteX2" fmla="*/ 2089149 w 2104231"/>
                  <a:gd name="connsiteY2" fmla="*/ 677069 h 719314"/>
                  <a:gd name="connsiteX3" fmla="*/ 0 w 2104231"/>
                  <a:gd name="connsiteY3" fmla="*/ 340519 h 719314"/>
                  <a:gd name="connsiteX4" fmla="*/ 78581 w 2104231"/>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260756"/>
                  <a:gd name="connsiteY0" fmla="*/ 234 h 719548"/>
                  <a:gd name="connsiteX1" fmla="*/ 2093119 w 2260756"/>
                  <a:gd name="connsiteY1" fmla="*/ 233598 h 719548"/>
                  <a:gd name="connsiteX2" fmla="*/ 2144712 w 2260756"/>
                  <a:gd name="connsiteY2" fmla="*/ 274871 h 719548"/>
                  <a:gd name="connsiteX3" fmla="*/ 2089149 w 2260756"/>
                  <a:gd name="connsiteY3" fmla="*/ 677303 h 719548"/>
                  <a:gd name="connsiteX4" fmla="*/ 0 w 2260756"/>
                  <a:gd name="connsiteY4" fmla="*/ 340753 h 719548"/>
                  <a:gd name="connsiteX5" fmla="*/ 78581 w 2260756"/>
                  <a:gd name="connsiteY5" fmla="*/ 234 h 719548"/>
                  <a:gd name="connsiteX0" fmla="*/ 78581 w 2260756"/>
                  <a:gd name="connsiteY0" fmla="*/ 124 h 719438"/>
                  <a:gd name="connsiteX1" fmla="*/ 2093119 w 2260756"/>
                  <a:gd name="connsiteY1" fmla="*/ 233488 h 719438"/>
                  <a:gd name="connsiteX2" fmla="*/ 2144712 w 2260756"/>
                  <a:gd name="connsiteY2" fmla="*/ 274761 h 719438"/>
                  <a:gd name="connsiteX3" fmla="*/ 2089149 w 2260756"/>
                  <a:gd name="connsiteY3" fmla="*/ 677193 h 719438"/>
                  <a:gd name="connsiteX4" fmla="*/ 0 w 2260756"/>
                  <a:gd name="connsiteY4" fmla="*/ 340643 h 719438"/>
                  <a:gd name="connsiteX5" fmla="*/ 78581 w 2260756"/>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6 h 719440"/>
                  <a:gd name="connsiteX1" fmla="*/ 2081213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93119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83594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81 h 719395"/>
                  <a:gd name="connsiteX1" fmla="*/ 2083594 w 2144712"/>
                  <a:gd name="connsiteY1" fmla="*/ 226302 h 719395"/>
                  <a:gd name="connsiteX2" fmla="*/ 2144712 w 2144712"/>
                  <a:gd name="connsiteY2" fmla="*/ 274718 h 719395"/>
                  <a:gd name="connsiteX3" fmla="*/ 2089149 w 2144712"/>
                  <a:gd name="connsiteY3" fmla="*/ 677150 h 719395"/>
                  <a:gd name="connsiteX4" fmla="*/ 0 w 2144712"/>
                  <a:gd name="connsiteY4" fmla="*/ 340600 h 719395"/>
                  <a:gd name="connsiteX5" fmla="*/ 78581 w 2144712"/>
                  <a:gd name="connsiteY5" fmla="*/ 81 h 719395"/>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9127 w 2075258"/>
                  <a:gd name="connsiteY0" fmla="*/ 0 h 714865"/>
                  <a:gd name="connsiteX1" fmla="*/ 1185465 w 2075258"/>
                  <a:gd name="connsiteY1" fmla="*/ 297657 h 714865"/>
                  <a:gd name="connsiteX2" fmla="*/ 2014140 w 2075258"/>
                  <a:gd name="connsiteY2" fmla="*/ 226221 h 714865"/>
                  <a:gd name="connsiteX3" fmla="*/ 2075258 w 2075258"/>
                  <a:gd name="connsiteY3" fmla="*/ 274637 h 714865"/>
                  <a:gd name="connsiteX4" fmla="*/ 2019695 w 2075258"/>
                  <a:gd name="connsiteY4" fmla="*/ 677069 h 714865"/>
                  <a:gd name="connsiteX5" fmla="*/ 156765 w 2075258"/>
                  <a:gd name="connsiteY5" fmla="*/ 273844 h 714865"/>
                  <a:gd name="connsiteX6" fmla="*/ 9127 w 2075258"/>
                  <a:gd name="connsiteY6" fmla="*/ 0 h 714865"/>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46194"/>
                  <a:gd name="connsiteX1" fmla="*/ 1250157 w 2139950"/>
                  <a:gd name="connsiteY1" fmla="*/ 297657 h 746194"/>
                  <a:gd name="connsiteX2" fmla="*/ 2078832 w 2139950"/>
                  <a:gd name="connsiteY2" fmla="*/ 226221 h 746194"/>
                  <a:gd name="connsiteX3" fmla="*/ 2139950 w 2139950"/>
                  <a:gd name="connsiteY3" fmla="*/ 274637 h 746194"/>
                  <a:gd name="connsiteX4" fmla="*/ 2084387 w 2139950"/>
                  <a:gd name="connsiteY4" fmla="*/ 677069 h 746194"/>
                  <a:gd name="connsiteX5" fmla="*/ 0 w 2139950"/>
                  <a:gd name="connsiteY5" fmla="*/ 311944 h 746194"/>
                  <a:gd name="connsiteX6" fmla="*/ 73819 w 2139950"/>
                  <a:gd name="connsiteY6" fmla="*/ 0 h 746194"/>
                  <a:gd name="connsiteX0" fmla="*/ 73819 w 2139950"/>
                  <a:gd name="connsiteY0" fmla="*/ 0 h 758162"/>
                  <a:gd name="connsiteX1" fmla="*/ 1250157 w 2139950"/>
                  <a:gd name="connsiteY1" fmla="*/ 297657 h 758162"/>
                  <a:gd name="connsiteX2" fmla="*/ 2078832 w 2139950"/>
                  <a:gd name="connsiteY2" fmla="*/ 226221 h 758162"/>
                  <a:gd name="connsiteX3" fmla="*/ 2139950 w 2139950"/>
                  <a:gd name="connsiteY3" fmla="*/ 274637 h 758162"/>
                  <a:gd name="connsiteX4" fmla="*/ 2084387 w 2139950"/>
                  <a:gd name="connsiteY4" fmla="*/ 677069 h 758162"/>
                  <a:gd name="connsiteX5" fmla="*/ 0 w 2139950"/>
                  <a:gd name="connsiteY5" fmla="*/ 311944 h 758162"/>
                  <a:gd name="connsiteX6" fmla="*/ 73819 w 2139950"/>
                  <a:gd name="connsiteY6" fmla="*/ 0 h 758162"/>
                  <a:gd name="connsiteX0" fmla="*/ 73819 w 2139950"/>
                  <a:gd name="connsiteY0" fmla="*/ 0 h 762885"/>
                  <a:gd name="connsiteX1" fmla="*/ 1250157 w 2139950"/>
                  <a:gd name="connsiteY1" fmla="*/ 297657 h 762885"/>
                  <a:gd name="connsiteX2" fmla="*/ 2078832 w 2139950"/>
                  <a:gd name="connsiteY2" fmla="*/ 226221 h 762885"/>
                  <a:gd name="connsiteX3" fmla="*/ 2139950 w 2139950"/>
                  <a:gd name="connsiteY3" fmla="*/ 274637 h 762885"/>
                  <a:gd name="connsiteX4" fmla="*/ 2084387 w 2139950"/>
                  <a:gd name="connsiteY4" fmla="*/ 677069 h 762885"/>
                  <a:gd name="connsiteX5" fmla="*/ 0 w 2139950"/>
                  <a:gd name="connsiteY5" fmla="*/ 311944 h 762885"/>
                  <a:gd name="connsiteX6" fmla="*/ 73819 w 2139950"/>
                  <a:gd name="connsiteY6" fmla="*/ 0 h 762885"/>
                  <a:gd name="connsiteX0" fmla="*/ 73819 w 2139950"/>
                  <a:gd name="connsiteY0" fmla="*/ 0 h 744377"/>
                  <a:gd name="connsiteX1" fmla="*/ 1250157 w 2139950"/>
                  <a:gd name="connsiteY1" fmla="*/ 297657 h 744377"/>
                  <a:gd name="connsiteX2" fmla="*/ 2078832 w 2139950"/>
                  <a:gd name="connsiteY2" fmla="*/ 226221 h 744377"/>
                  <a:gd name="connsiteX3" fmla="*/ 2139950 w 2139950"/>
                  <a:gd name="connsiteY3" fmla="*/ 274637 h 744377"/>
                  <a:gd name="connsiteX4" fmla="*/ 2084387 w 2139950"/>
                  <a:gd name="connsiteY4" fmla="*/ 677069 h 744377"/>
                  <a:gd name="connsiteX5" fmla="*/ 0 w 2139950"/>
                  <a:gd name="connsiteY5" fmla="*/ 311944 h 744377"/>
                  <a:gd name="connsiteX6" fmla="*/ 73819 w 2139950"/>
                  <a:gd name="connsiteY6" fmla="*/ 0 h 744377"/>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04018"/>
                  <a:gd name="connsiteX1" fmla="*/ 1250157 w 2139950"/>
                  <a:gd name="connsiteY1" fmla="*/ 297657 h 704018"/>
                  <a:gd name="connsiteX2" fmla="*/ 2078832 w 2139950"/>
                  <a:gd name="connsiteY2" fmla="*/ 226221 h 704018"/>
                  <a:gd name="connsiteX3" fmla="*/ 2139950 w 2139950"/>
                  <a:gd name="connsiteY3" fmla="*/ 274637 h 704018"/>
                  <a:gd name="connsiteX4" fmla="*/ 2084387 w 2139950"/>
                  <a:gd name="connsiteY4" fmla="*/ 677069 h 704018"/>
                  <a:gd name="connsiteX5" fmla="*/ 0 w 2139950"/>
                  <a:gd name="connsiteY5" fmla="*/ 311944 h 704018"/>
                  <a:gd name="connsiteX6" fmla="*/ 73819 w 2139950"/>
                  <a:gd name="connsiteY6" fmla="*/ 0 h 704018"/>
                  <a:gd name="connsiteX0" fmla="*/ 73819 w 2139950"/>
                  <a:gd name="connsiteY0" fmla="*/ 0 h 728273"/>
                  <a:gd name="connsiteX1" fmla="*/ 1250157 w 2139950"/>
                  <a:gd name="connsiteY1" fmla="*/ 297657 h 728273"/>
                  <a:gd name="connsiteX2" fmla="*/ 2078832 w 2139950"/>
                  <a:gd name="connsiteY2" fmla="*/ 226221 h 728273"/>
                  <a:gd name="connsiteX3" fmla="*/ 2139950 w 2139950"/>
                  <a:gd name="connsiteY3" fmla="*/ 274637 h 728273"/>
                  <a:gd name="connsiteX4" fmla="*/ 2084387 w 2139950"/>
                  <a:gd name="connsiteY4" fmla="*/ 677069 h 728273"/>
                  <a:gd name="connsiteX5" fmla="*/ 0 w 2139950"/>
                  <a:gd name="connsiteY5" fmla="*/ 311944 h 728273"/>
                  <a:gd name="connsiteX6" fmla="*/ 73819 w 2139950"/>
                  <a:gd name="connsiteY6" fmla="*/ 0 h 728273"/>
                  <a:gd name="connsiteX0" fmla="*/ 73819 w 2139950"/>
                  <a:gd name="connsiteY0" fmla="*/ 0 h 738262"/>
                  <a:gd name="connsiteX1" fmla="*/ 1250157 w 2139950"/>
                  <a:gd name="connsiteY1" fmla="*/ 297657 h 738262"/>
                  <a:gd name="connsiteX2" fmla="*/ 2078832 w 2139950"/>
                  <a:gd name="connsiteY2" fmla="*/ 226221 h 738262"/>
                  <a:gd name="connsiteX3" fmla="*/ 2139950 w 2139950"/>
                  <a:gd name="connsiteY3" fmla="*/ 274637 h 738262"/>
                  <a:gd name="connsiteX4" fmla="*/ 2084387 w 2139950"/>
                  <a:gd name="connsiteY4" fmla="*/ 677069 h 738262"/>
                  <a:gd name="connsiteX5" fmla="*/ 0 w 2139950"/>
                  <a:gd name="connsiteY5" fmla="*/ 311944 h 738262"/>
                  <a:gd name="connsiteX6" fmla="*/ 73819 w 2139950"/>
                  <a:gd name="connsiteY6" fmla="*/ 0 h 738262"/>
                  <a:gd name="connsiteX0" fmla="*/ 73819 w 2139950"/>
                  <a:gd name="connsiteY0" fmla="*/ 0 h 743966"/>
                  <a:gd name="connsiteX1" fmla="*/ 1250157 w 2139950"/>
                  <a:gd name="connsiteY1" fmla="*/ 297657 h 743966"/>
                  <a:gd name="connsiteX2" fmla="*/ 2078832 w 2139950"/>
                  <a:gd name="connsiteY2" fmla="*/ 226221 h 743966"/>
                  <a:gd name="connsiteX3" fmla="*/ 2139950 w 2139950"/>
                  <a:gd name="connsiteY3" fmla="*/ 274637 h 743966"/>
                  <a:gd name="connsiteX4" fmla="*/ 2084387 w 2139950"/>
                  <a:gd name="connsiteY4" fmla="*/ 677069 h 743966"/>
                  <a:gd name="connsiteX5" fmla="*/ 0 w 2139950"/>
                  <a:gd name="connsiteY5" fmla="*/ 311944 h 743966"/>
                  <a:gd name="connsiteX6" fmla="*/ 73819 w 2139950"/>
                  <a:gd name="connsiteY6" fmla="*/ 0 h 743966"/>
                  <a:gd name="connsiteX0" fmla="*/ 69056 w 2135187"/>
                  <a:gd name="connsiteY0" fmla="*/ 0 h 763876"/>
                  <a:gd name="connsiteX1" fmla="*/ 1245394 w 2135187"/>
                  <a:gd name="connsiteY1" fmla="*/ 297657 h 763876"/>
                  <a:gd name="connsiteX2" fmla="*/ 2074069 w 2135187"/>
                  <a:gd name="connsiteY2" fmla="*/ 226221 h 763876"/>
                  <a:gd name="connsiteX3" fmla="*/ 2135187 w 2135187"/>
                  <a:gd name="connsiteY3" fmla="*/ 274637 h 763876"/>
                  <a:gd name="connsiteX4" fmla="*/ 2079624 w 2135187"/>
                  <a:gd name="connsiteY4" fmla="*/ 677069 h 763876"/>
                  <a:gd name="connsiteX5" fmla="*/ 0 w 2135187"/>
                  <a:gd name="connsiteY5" fmla="*/ 402432 h 763876"/>
                  <a:gd name="connsiteX6" fmla="*/ 69056 w 2135187"/>
                  <a:gd name="connsiteY6" fmla="*/ 0 h 763876"/>
                  <a:gd name="connsiteX0" fmla="*/ 69056 w 2135187"/>
                  <a:gd name="connsiteY0" fmla="*/ 0 h 746270"/>
                  <a:gd name="connsiteX1" fmla="*/ 1245394 w 2135187"/>
                  <a:gd name="connsiteY1" fmla="*/ 297657 h 746270"/>
                  <a:gd name="connsiteX2" fmla="*/ 2074069 w 2135187"/>
                  <a:gd name="connsiteY2" fmla="*/ 226221 h 746270"/>
                  <a:gd name="connsiteX3" fmla="*/ 2135187 w 2135187"/>
                  <a:gd name="connsiteY3" fmla="*/ 274637 h 746270"/>
                  <a:gd name="connsiteX4" fmla="*/ 2079624 w 2135187"/>
                  <a:gd name="connsiteY4" fmla="*/ 677069 h 746270"/>
                  <a:gd name="connsiteX5" fmla="*/ 0 w 2135187"/>
                  <a:gd name="connsiteY5" fmla="*/ 402432 h 746270"/>
                  <a:gd name="connsiteX6" fmla="*/ 69056 w 2135187"/>
                  <a:gd name="connsiteY6" fmla="*/ 0 h 746270"/>
                  <a:gd name="connsiteX0" fmla="*/ 88914 w 2155045"/>
                  <a:gd name="connsiteY0" fmla="*/ 0 h 746270"/>
                  <a:gd name="connsiteX1" fmla="*/ 1265252 w 2155045"/>
                  <a:gd name="connsiteY1" fmla="*/ 297657 h 746270"/>
                  <a:gd name="connsiteX2" fmla="*/ 2093927 w 2155045"/>
                  <a:gd name="connsiteY2" fmla="*/ 226221 h 746270"/>
                  <a:gd name="connsiteX3" fmla="*/ 2155045 w 2155045"/>
                  <a:gd name="connsiteY3" fmla="*/ 274637 h 746270"/>
                  <a:gd name="connsiteX4" fmla="*/ 2099482 w 2155045"/>
                  <a:gd name="connsiteY4" fmla="*/ 677069 h 746270"/>
                  <a:gd name="connsiteX5" fmla="*/ 19858 w 2155045"/>
                  <a:gd name="connsiteY5" fmla="*/ 402432 h 746270"/>
                  <a:gd name="connsiteX6" fmla="*/ 88914 w 2155045"/>
                  <a:gd name="connsiteY6" fmla="*/ 0 h 746270"/>
                  <a:gd name="connsiteX0" fmla="*/ 82744 w 2148875"/>
                  <a:gd name="connsiteY0" fmla="*/ 0 h 746270"/>
                  <a:gd name="connsiteX1" fmla="*/ 1259082 w 2148875"/>
                  <a:gd name="connsiteY1" fmla="*/ 297657 h 746270"/>
                  <a:gd name="connsiteX2" fmla="*/ 2087757 w 2148875"/>
                  <a:gd name="connsiteY2" fmla="*/ 226221 h 746270"/>
                  <a:gd name="connsiteX3" fmla="*/ 2148875 w 2148875"/>
                  <a:gd name="connsiteY3" fmla="*/ 274637 h 746270"/>
                  <a:gd name="connsiteX4" fmla="*/ 2093312 w 2148875"/>
                  <a:gd name="connsiteY4" fmla="*/ 677069 h 746270"/>
                  <a:gd name="connsiteX5" fmla="*/ 13688 w 2148875"/>
                  <a:gd name="connsiteY5" fmla="*/ 402432 h 746270"/>
                  <a:gd name="connsiteX6" fmla="*/ 82744 w 2148875"/>
                  <a:gd name="connsiteY6" fmla="*/ 0 h 746270"/>
                  <a:gd name="connsiteX0" fmla="*/ 83500 w 2149631"/>
                  <a:gd name="connsiteY0" fmla="*/ 0 h 746270"/>
                  <a:gd name="connsiteX1" fmla="*/ 1259838 w 2149631"/>
                  <a:gd name="connsiteY1" fmla="*/ 297657 h 746270"/>
                  <a:gd name="connsiteX2" fmla="*/ 2088513 w 2149631"/>
                  <a:gd name="connsiteY2" fmla="*/ 226221 h 746270"/>
                  <a:gd name="connsiteX3" fmla="*/ 2149631 w 2149631"/>
                  <a:gd name="connsiteY3" fmla="*/ 274637 h 746270"/>
                  <a:gd name="connsiteX4" fmla="*/ 2094068 w 2149631"/>
                  <a:gd name="connsiteY4" fmla="*/ 677069 h 746270"/>
                  <a:gd name="connsiteX5" fmla="*/ 14444 w 2149631"/>
                  <a:gd name="connsiteY5" fmla="*/ 402432 h 746270"/>
                  <a:gd name="connsiteX6" fmla="*/ 83500 w 2149631"/>
                  <a:gd name="connsiteY6" fmla="*/ 0 h 746270"/>
                  <a:gd name="connsiteX0" fmla="*/ 85656 w 2151787"/>
                  <a:gd name="connsiteY0" fmla="*/ 0 h 746270"/>
                  <a:gd name="connsiteX1" fmla="*/ 1261994 w 2151787"/>
                  <a:gd name="connsiteY1" fmla="*/ 297657 h 746270"/>
                  <a:gd name="connsiteX2" fmla="*/ 2090669 w 2151787"/>
                  <a:gd name="connsiteY2" fmla="*/ 226221 h 746270"/>
                  <a:gd name="connsiteX3" fmla="*/ 2151787 w 2151787"/>
                  <a:gd name="connsiteY3" fmla="*/ 274637 h 746270"/>
                  <a:gd name="connsiteX4" fmla="*/ 2096224 w 2151787"/>
                  <a:gd name="connsiteY4" fmla="*/ 677069 h 746270"/>
                  <a:gd name="connsiteX5" fmla="*/ 16600 w 2151787"/>
                  <a:gd name="connsiteY5" fmla="*/ 402432 h 746270"/>
                  <a:gd name="connsiteX6" fmla="*/ 85656 w 2151787"/>
                  <a:gd name="connsiteY6" fmla="*/ 0 h 74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1787" h="746270">
                    <a:moveTo>
                      <a:pt x="85656" y="0"/>
                    </a:moveTo>
                    <a:cubicBezTo>
                      <a:pt x="313859" y="196453"/>
                      <a:pt x="927825" y="250429"/>
                      <a:pt x="1261994" y="297657"/>
                    </a:cubicBezTo>
                    <a:cubicBezTo>
                      <a:pt x="1669188" y="362745"/>
                      <a:pt x="2157345" y="325439"/>
                      <a:pt x="2090669" y="226221"/>
                    </a:cubicBezTo>
                    <a:cubicBezTo>
                      <a:pt x="2120699" y="233894"/>
                      <a:pt x="2151655" y="210608"/>
                      <a:pt x="2151787" y="274637"/>
                    </a:cubicBezTo>
                    <a:lnTo>
                      <a:pt x="2096224" y="677069"/>
                    </a:lnTo>
                    <a:cubicBezTo>
                      <a:pt x="1892761" y="845079"/>
                      <a:pt x="362939" y="689240"/>
                      <a:pt x="16600" y="402432"/>
                    </a:cubicBezTo>
                    <a:cubicBezTo>
                      <a:pt x="-19119" y="291307"/>
                      <a:pt x="2312" y="87311"/>
                      <a:pt x="85656" y="0"/>
                    </a:cubicBezTo>
                    <a:close/>
                  </a:path>
                </a:pathLst>
              </a:custGeom>
              <a:gradFill flip="none" rotWithShape="1">
                <a:gsLst>
                  <a:gs pos="80000">
                    <a:srgbClr val="FDD107"/>
                  </a:gs>
                  <a:gs pos="100000">
                    <a:srgbClr val="BF3E06"/>
                  </a:gs>
                </a:gsLst>
                <a:lin ang="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3D375F3B-3947-BF31-A6D0-9988E1C7D4D3}"/>
                  </a:ext>
                </a:extLst>
              </p:cNvPr>
              <p:cNvSpPr/>
              <p:nvPr/>
            </p:nvSpPr>
            <p:spPr>
              <a:xfrm>
                <a:off x="3033350" y="4380706"/>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A8EB8134-D6D6-AE27-1A8C-D444D913A969}"/>
                  </a:ext>
                </a:extLst>
              </p:cNvPr>
              <p:cNvSpPr/>
              <p:nvPr/>
            </p:nvSpPr>
            <p:spPr>
              <a:xfrm rot="1346645" flipH="1">
                <a:off x="2014610" y="4195489"/>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pic>
            <p:nvPicPr>
              <p:cNvPr id="40" name="Picture 39" descr="A close up of a sign&#10;&#10;Description generated with high confidence">
                <a:extLst>
                  <a:ext uri="{FF2B5EF4-FFF2-40B4-BE49-F238E27FC236}">
                    <a16:creationId xmlns:a16="http://schemas.microsoft.com/office/drawing/2014/main" id="{A097B970-FC3A-0A26-F2A4-C214CB91F550}"/>
                  </a:ext>
                </a:extLst>
              </p:cNvPr>
              <p:cNvPicPr>
                <a:picLocks noChangeAspect="1"/>
              </p:cNvPicPr>
              <p:nvPr/>
            </p:nvPicPr>
            <p:blipFill>
              <a:blip r:embed="rId16" cstate="hqprint">
                <a:extLst>
                  <a:ext uri="{28A0092B-C50C-407E-A947-70E740481C1C}">
                    <a14:useLocalDpi xmlns:a14="http://schemas.microsoft.com/office/drawing/2010/main" val="0"/>
                  </a:ext>
                </a:extLst>
              </a:blip>
              <a:stretch>
                <a:fillRect/>
              </a:stretch>
            </p:blipFill>
            <p:spPr>
              <a:xfrm rot="374681">
                <a:off x="2466215" y="4219730"/>
                <a:ext cx="699939" cy="699939"/>
              </a:xfrm>
              <a:prstGeom prst="rect">
                <a:avLst/>
              </a:prstGeom>
            </p:spPr>
          </p:pic>
        </p:grpSp>
        <p:sp>
          <p:nvSpPr>
            <p:cNvPr id="36" name="Freeform: Shape 35">
              <a:extLst>
                <a:ext uri="{FF2B5EF4-FFF2-40B4-BE49-F238E27FC236}">
                  <a16:creationId xmlns:a16="http://schemas.microsoft.com/office/drawing/2014/main" id="{D92968AA-4349-0165-41FC-7FE6D2D41708}"/>
                </a:ext>
              </a:extLst>
            </p:cNvPr>
            <p:cNvSpPr/>
            <p:nvPr/>
          </p:nvSpPr>
          <p:spPr>
            <a:xfrm>
              <a:off x="3217668" y="3547403"/>
              <a:ext cx="527050" cy="571500"/>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pic>
        <p:nvPicPr>
          <p:cNvPr id="55" name="Picture 2" descr="HomePage Banner">
            <a:extLst>
              <a:ext uri="{FF2B5EF4-FFF2-40B4-BE49-F238E27FC236}">
                <a16:creationId xmlns:a16="http://schemas.microsoft.com/office/drawing/2014/main" id="{F5F38513-8A3C-2D03-536D-392FBCD33D10}"/>
              </a:ext>
            </a:extLst>
          </p:cNvPr>
          <p:cNvPicPr>
            <a:picLocks noChangeAspect="1" noChangeArrowheads="1"/>
          </p:cNvPicPr>
          <p:nvPr/>
        </p:nvPicPr>
        <p:blipFill rotWithShape="1">
          <a:blip r:embed="rId17">
            <a:extLst>
              <a:ext uri="{28A0092B-C50C-407E-A947-70E740481C1C}">
                <a14:useLocalDpi xmlns:a14="http://schemas.microsoft.com/office/drawing/2010/main" val="0"/>
              </a:ext>
            </a:extLst>
          </a:blip>
          <a:srcRect l="1131" t="1668" r="822" b="6907"/>
          <a:stretch/>
        </p:blipFill>
        <p:spPr bwMode="auto">
          <a:xfrm>
            <a:off x="3905392" y="1326544"/>
            <a:ext cx="1600606" cy="583060"/>
          </a:xfrm>
          <a:prstGeom prst="rect">
            <a:avLst/>
          </a:prstGeom>
          <a:noFill/>
          <a:extLst>
            <a:ext uri="{909E8E84-426E-40DD-AFC4-6F175D3DCCD1}">
              <a14:hiddenFill xmlns:a14="http://schemas.microsoft.com/office/drawing/2010/main">
                <a:solidFill>
                  <a:srgbClr val="FFFFFF"/>
                </a:solidFill>
              </a14:hiddenFill>
            </a:ext>
          </a:extLst>
        </p:spPr>
      </p:pic>
      <p:pic>
        <p:nvPicPr>
          <p:cNvPr id="9" name="Content Placeholder 4">
            <a:extLst>
              <a:ext uri="{FF2B5EF4-FFF2-40B4-BE49-F238E27FC236}">
                <a16:creationId xmlns:a16="http://schemas.microsoft.com/office/drawing/2014/main" id="{4ED905F1-2CEB-D114-BBFC-D0D6DF1B20B5}"/>
              </a:ext>
            </a:extLst>
          </p:cNvPr>
          <p:cNvPicPr>
            <a:picLocks noGrp="1" noChangeAspect="1"/>
          </p:cNvPicPr>
          <p:nvPr>
            <p:ph idx="1"/>
          </p:nvPr>
        </p:nvPicPr>
        <p:blipFill>
          <a:blip r:embed="rId18"/>
          <a:srcRect t="126" b="126"/>
          <a:stretch/>
        </p:blipFill>
        <p:spPr>
          <a:xfrm>
            <a:off x="1969843" y="1643107"/>
            <a:ext cx="5495387" cy="4161263"/>
          </a:xfrm>
          <a:prstGeom prst="rect">
            <a:avLst/>
          </a:prstGeom>
          <a:ln w="19050" cap="sq">
            <a:solidFill>
              <a:schemeClr val="tx1"/>
            </a:solidFill>
            <a:prstDash val="solid"/>
            <a:miter lim="800000"/>
          </a:ln>
          <a:effectLst/>
        </p:spPr>
      </p:pic>
    </p:spTree>
    <p:custDataLst>
      <p:tags r:id="rId1"/>
    </p:custDataLst>
    <p:extLst>
      <p:ext uri="{BB962C8B-B14F-4D97-AF65-F5344CB8AC3E}">
        <p14:creationId xmlns:p14="http://schemas.microsoft.com/office/powerpoint/2010/main" val="2707839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50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32"/>
                                        </p:tgtEl>
                                        <p:attrNameLst>
                                          <p:attrName>style.visibility</p:attrName>
                                        </p:attrNameLst>
                                      </p:cBhvr>
                                      <p:to>
                                        <p:strVal val="hidden"/>
                                      </p:to>
                                    </p:set>
                                  </p:childTnLst>
                                </p:cTn>
                              </p:par>
                              <p:par>
                                <p:cTn id="13" presetID="1" presetClass="exit" presetSubtype="0" fill="hold" grpId="1" nodeType="withEffect">
                                  <p:stCondLst>
                                    <p:cond delay="0"/>
                                  </p:stCondLst>
                                  <p:childTnLst>
                                    <p:set>
                                      <p:cBhvr>
                                        <p:cTn id="14" dur="1" fill="hold">
                                          <p:stCondLst>
                                            <p:cond delay="0"/>
                                          </p:stCondLst>
                                        </p:cTn>
                                        <p:tgtEl>
                                          <p:spTgt spid="27"/>
                                        </p:tgtEl>
                                        <p:attrNameLst>
                                          <p:attrName>style.visibility</p:attrName>
                                        </p:attrNameLst>
                                      </p:cBhvr>
                                      <p:to>
                                        <p:strVal val="hidden"/>
                                      </p:to>
                                    </p:set>
                                  </p:childTnLst>
                                </p:cTn>
                              </p:par>
                            </p:childTnLst>
                          </p:cTn>
                        </p:par>
                        <p:par>
                          <p:cTn id="15" fill="hold">
                            <p:stCondLst>
                              <p:cond delay="0"/>
                            </p:stCondLst>
                            <p:childTnLst>
                              <p:par>
                                <p:cTn id="16" presetID="1" presetClass="exit" presetSubtype="0" fill="hold" nodeType="afterEffect">
                                  <p:stCondLst>
                                    <p:cond delay="0"/>
                                  </p:stCondLst>
                                  <p:childTnLst>
                                    <p:set>
                                      <p:cBhvr>
                                        <p:cTn id="17" dur="1" fill="hold">
                                          <p:stCondLst>
                                            <p:cond delay="0"/>
                                          </p:stCondLst>
                                        </p:cTn>
                                        <p:tgtEl>
                                          <p:spTgt spid="9"/>
                                        </p:tgtEl>
                                        <p:attrNameLst>
                                          <p:attrName>style.visibility</p:attrName>
                                        </p:attrNameLst>
                                      </p:cBhvr>
                                      <p:to>
                                        <p:strVal val="hidden"/>
                                      </p:to>
                                    </p:set>
                                  </p:childTnLst>
                                </p:cTn>
                              </p:par>
                            </p:childTnLst>
                          </p:cTn>
                        </p:par>
                        <p:par>
                          <p:cTn id="18" fill="hold">
                            <p:stCondLst>
                              <p:cond delay="0"/>
                            </p:stCondLst>
                            <p:childTnLst>
                              <p:par>
                                <p:cTn id="19" presetID="1"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55"/>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3"/>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9"/>
                                          </p:stCondLst>
                                        </p:cTn>
                                        <p:tgtEl>
                                          <p:spTgt spid="31"/>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9"/>
                                          </p:stCondLst>
                                        </p:cTn>
                                        <p:tgtEl>
                                          <p:spTgt spid="30"/>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9"/>
                                          </p:stCondLst>
                                        </p:cTn>
                                        <p:tgtEl>
                                          <p:spTgt spid="28"/>
                                        </p:tgtEl>
                                        <p:attrNameLst>
                                          <p:attrName>style.visibility</p:attrName>
                                        </p:attrNameLst>
                                      </p:cBhvr>
                                      <p:to>
                                        <p:strVal val="visible"/>
                                      </p:to>
                                    </p:set>
                                  </p:childTnLst>
                                </p:cTn>
                              </p:par>
                            </p:childTnLst>
                          </p:cTn>
                        </p:par>
                        <p:par>
                          <p:cTn id="32" fill="hold">
                            <p:stCondLst>
                              <p:cond delay="10"/>
                            </p:stCondLst>
                            <p:childTnLst>
                              <p:par>
                                <p:cTn id="33" presetID="10" presetClass="entr" presetSubtype="0" fill="hold" nodeType="afterEffect">
                                  <p:stCondLst>
                                    <p:cond delay="25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3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3FB335-4F73-8AFE-5996-14253F9C6086}"/>
            </a:ext>
          </a:extLst>
        </p:cNvPr>
        <p:cNvGrpSpPr/>
        <p:nvPr/>
      </p:nvGrpSpPr>
      <p:grpSpPr>
        <a:xfrm>
          <a:off x="0" y="0"/>
          <a:ext cx="0" cy="0"/>
          <a:chOff x="0" y="0"/>
          <a:chExt cx="0" cy="0"/>
        </a:xfrm>
      </p:grpSpPr>
      <p:grpSp>
        <p:nvGrpSpPr>
          <p:cNvPr id="3" name="Group 2">
            <a:extLst>
              <a:ext uri="{FF2B5EF4-FFF2-40B4-BE49-F238E27FC236}">
                <a16:creationId xmlns:a16="http://schemas.microsoft.com/office/drawing/2014/main" id="{AF61BEE3-B0C4-D12A-5E0C-BE90DD8850BF}"/>
              </a:ext>
            </a:extLst>
          </p:cNvPr>
          <p:cNvGrpSpPr/>
          <p:nvPr/>
        </p:nvGrpSpPr>
        <p:grpSpPr>
          <a:xfrm>
            <a:off x="-892631" y="-288758"/>
            <a:ext cx="10807138" cy="8658058"/>
            <a:chOff x="-892631" y="-288758"/>
            <a:chExt cx="10807138" cy="8658058"/>
          </a:xfrm>
        </p:grpSpPr>
        <p:sp>
          <p:nvSpPr>
            <p:cNvPr id="4" name="Rectangle 15">
              <a:extLst>
                <a:ext uri="{FF2B5EF4-FFF2-40B4-BE49-F238E27FC236}">
                  <a16:creationId xmlns:a16="http://schemas.microsoft.com/office/drawing/2014/main" id="{67390612-88D0-4AA8-750C-6E1D3596EF82}"/>
                </a:ext>
              </a:extLst>
            </p:cNvPr>
            <p:cNvSpPr/>
            <p:nvPr/>
          </p:nvSpPr>
          <p:spPr>
            <a:xfrm>
              <a:off x="-892631" y="-152400"/>
              <a:ext cx="4137424" cy="8521700"/>
            </a:xfrm>
            <a:custGeom>
              <a:avLst/>
              <a:gdLst>
                <a:gd name="connsiteX0" fmla="*/ 0 w 3269673"/>
                <a:gd name="connsiteY0" fmla="*/ 0 h 6165273"/>
                <a:gd name="connsiteX1" fmla="*/ 3269673 w 3269673"/>
                <a:gd name="connsiteY1" fmla="*/ 0 h 6165273"/>
                <a:gd name="connsiteX2" fmla="*/ 3269673 w 3269673"/>
                <a:gd name="connsiteY2" fmla="*/ 6165273 h 6165273"/>
                <a:gd name="connsiteX3" fmla="*/ 0 w 3269673"/>
                <a:gd name="connsiteY3" fmla="*/ 6165273 h 6165273"/>
                <a:gd name="connsiteX4" fmla="*/ 0 w 3269673"/>
                <a:gd name="connsiteY4" fmla="*/ 0 h 6165273"/>
                <a:gd name="connsiteX0" fmla="*/ 0 w 3699163"/>
                <a:gd name="connsiteY0" fmla="*/ 0 h 6165273"/>
                <a:gd name="connsiteX1" fmla="*/ 3269673 w 3699163"/>
                <a:gd name="connsiteY1" fmla="*/ 0 h 6165273"/>
                <a:gd name="connsiteX2" fmla="*/ 3699163 w 3699163"/>
                <a:gd name="connsiteY2" fmla="*/ 5971309 h 6165273"/>
                <a:gd name="connsiteX3" fmla="*/ 0 w 3699163"/>
                <a:gd name="connsiteY3" fmla="*/ 6165273 h 6165273"/>
                <a:gd name="connsiteX4" fmla="*/ 0 w 3699163"/>
                <a:gd name="connsiteY4" fmla="*/ 0 h 6165273"/>
                <a:gd name="connsiteX0" fmla="*/ 0 w 4475017"/>
                <a:gd name="connsiteY0" fmla="*/ 0 h 6165273"/>
                <a:gd name="connsiteX1" fmla="*/ 3269673 w 4475017"/>
                <a:gd name="connsiteY1" fmla="*/ 0 h 6165273"/>
                <a:gd name="connsiteX2" fmla="*/ 4475017 w 4475017"/>
                <a:gd name="connsiteY2" fmla="*/ 5140037 h 6165273"/>
                <a:gd name="connsiteX3" fmla="*/ 0 w 4475017"/>
                <a:gd name="connsiteY3" fmla="*/ 6165273 h 6165273"/>
                <a:gd name="connsiteX4" fmla="*/ 0 w 4475017"/>
                <a:gd name="connsiteY4" fmla="*/ 0 h 6165273"/>
                <a:gd name="connsiteX0" fmla="*/ 0 w 3347576"/>
                <a:gd name="connsiteY0" fmla="*/ 0 h 6165273"/>
                <a:gd name="connsiteX1" fmla="*/ 3269673 w 3347576"/>
                <a:gd name="connsiteY1" fmla="*/ 0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890347 w 3347576"/>
                <a:gd name="connsiteY1" fmla="*/ 0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995716 w 3347576"/>
                <a:gd name="connsiteY1" fmla="*/ 35613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995716 w 3347576"/>
                <a:gd name="connsiteY1" fmla="*/ 35613 h 6165273"/>
                <a:gd name="connsiteX2" fmla="*/ 3347576 w 3347576"/>
                <a:gd name="connsiteY2" fmla="*/ 4289137 h 6165273"/>
                <a:gd name="connsiteX3" fmla="*/ 0 w 3347576"/>
                <a:gd name="connsiteY3" fmla="*/ 6165273 h 6165273"/>
                <a:gd name="connsiteX4" fmla="*/ 0 w 3347576"/>
                <a:gd name="connsiteY4" fmla="*/ 0 h 6165273"/>
                <a:gd name="connsiteX0" fmla="*/ 0 w 3147376"/>
                <a:gd name="connsiteY0" fmla="*/ 0 h 6165273"/>
                <a:gd name="connsiteX1" fmla="*/ 2995716 w 3147376"/>
                <a:gd name="connsiteY1" fmla="*/ 35613 h 6165273"/>
                <a:gd name="connsiteX2" fmla="*/ 3147376 w 3147376"/>
                <a:gd name="connsiteY2" fmla="*/ 3671841 h 6165273"/>
                <a:gd name="connsiteX3" fmla="*/ 0 w 3147376"/>
                <a:gd name="connsiteY3" fmla="*/ 6165273 h 6165273"/>
                <a:gd name="connsiteX4" fmla="*/ 0 w 3147376"/>
                <a:gd name="connsiteY4" fmla="*/ 0 h 6165273"/>
                <a:gd name="connsiteX0" fmla="*/ 0 w 3150076"/>
                <a:gd name="connsiteY0" fmla="*/ 0 h 6165273"/>
                <a:gd name="connsiteX1" fmla="*/ 3058937 w 3150076"/>
                <a:gd name="connsiteY1" fmla="*/ 11871 h 6165273"/>
                <a:gd name="connsiteX2" fmla="*/ 3147376 w 3150076"/>
                <a:gd name="connsiteY2" fmla="*/ 3671841 h 6165273"/>
                <a:gd name="connsiteX3" fmla="*/ 0 w 3150076"/>
                <a:gd name="connsiteY3" fmla="*/ 6165273 h 6165273"/>
                <a:gd name="connsiteX4" fmla="*/ 0 w 3150076"/>
                <a:gd name="connsiteY4" fmla="*/ 0 h 6165273"/>
                <a:gd name="connsiteX0" fmla="*/ 0 w 3147376"/>
                <a:gd name="connsiteY0" fmla="*/ 0 h 6165273"/>
                <a:gd name="connsiteX1" fmla="*/ 3058937 w 3147376"/>
                <a:gd name="connsiteY1" fmla="*/ 11871 h 6165273"/>
                <a:gd name="connsiteX2" fmla="*/ 3147376 w 3147376"/>
                <a:gd name="connsiteY2" fmla="*/ 3671841 h 6165273"/>
                <a:gd name="connsiteX3" fmla="*/ 0 w 3147376"/>
                <a:gd name="connsiteY3" fmla="*/ 6165273 h 6165273"/>
                <a:gd name="connsiteX4" fmla="*/ 0 w 3147376"/>
                <a:gd name="connsiteY4" fmla="*/ 0 h 6165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7376" h="6165273">
                  <a:moveTo>
                    <a:pt x="0" y="0"/>
                  </a:moveTo>
                  <a:lnTo>
                    <a:pt x="3058937" y="11871"/>
                  </a:lnTo>
                  <a:cubicBezTo>
                    <a:pt x="3081392" y="3768313"/>
                    <a:pt x="3030089" y="2254000"/>
                    <a:pt x="3147376" y="3671841"/>
                  </a:cubicBezTo>
                  <a:lnTo>
                    <a:pt x="0" y="6165273"/>
                  </a:lnTo>
                  <a:lnTo>
                    <a:pt x="0" y="0"/>
                  </a:lnTo>
                  <a:close/>
                </a:path>
              </a:pathLst>
            </a:custGeom>
            <a:solidFill>
              <a:schemeClr val="accent2">
                <a:lumMod val="60000"/>
                <a:lumOff val="40000"/>
              </a:schemeClr>
            </a:solidFill>
            <a:ln w="381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17">
              <a:extLst>
                <a:ext uri="{FF2B5EF4-FFF2-40B4-BE49-F238E27FC236}">
                  <a16:creationId xmlns:a16="http://schemas.microsoft.com/office/drawing/2014/main" id="{F8FDBA22-54FE-6079-8540-D51431024437}"/>
                </a:ext>
              </a:extLst>
            </p:cNvPr>
            <p:cNvSpPr/>
            <p:nvPr/>
          </p:nvSpPr>
          <p:spPr>
            <a:xfrm>
              <a:off x="-323710" y="5192130"/>
              <a:ext cx="10238217" cy="2410690"/>
            </a:xfrm>
            <a:custGeom>
              <a:avLst/>
              <a:gdLst>
                <a:gd name="connsiteX0" fmla="*/ 0 w 10168944"/>
                <a:gd name="connsiteY0" fmla="*/ 0 h 1600201"/>
                <a:gd name="connsiteX1" fmla="*/ 10168944 w 10168944"/>
                <a:gd name="connsiteY1" fmla="*/ 0 h 1600201"/>
                <a:gd name="connsiteX2" fmla="*/ 10168944 w 10168944"/>
                <a:gd name="connsiteY2" fmla="*/ 1600201 h 1600201"/>
                <a:gd name="connsiteX3" fmla="*/ 0 w 10168944"/>
                <a:gd name="connsiteY3" fmla="*/ 1600201 h 1600201"/>
                <a:gd name="connsiteX4" fmla="*/ 0 w 10168944"/>
                <a:gd name="connsiteY4" fmla="*/ 0 h 1600201"/>
                <a:gd name="connsiteX0" fmla="*/ 0 w 10168944"/>
                <a:gd name="connsiteY0" fmla="*/ 810489 h 2410690"/>
                <a:gd name="connsiteX1" fmla="*/ 3435927 w 10168944"/>
                <a:gd name="connsiteY1" fmla="*/ 0 h 2410690"/>
                <a:gd name="connsiteX2" fmla="*/ 10168944 w 10168944"/>
                <a:gd name="connsiteY2" fmla="*/ 810489 h 2410690"/>
                <a:gd name="connsiteX3" fmla="*/ 10168944 w 10168944"/>
                <a:gd name="connsiteY3" fmla="*/ 2410690 h 2410690"/>
                <a:gd name="connsiteX4" fmla="*/ 0 w 10168944"/>
                <a:gd name="connsiteY4" fmla="*/ 2410690 h 2410690"/>
                <a:gd name="connsiteX5" fmla="*/ 0 w 10168944"/>
                <a:gd name="connsiteY5" fmla="*/ 810489 h 2410690"/>
                <a:gd name="connsiteX0" fmla="*/ 0 w 10238217"/>
                <a:gd name="connsiteY0" fmla="*/ 755071 h 2410690"/>
                <a:gd name="connsiteX1" fmla="*/ 3505200 w 10238217"/>
                <a:gd name="connsiteY1" fmla="*/ 0 h 2410690"/>
                <a:gd name="connsiteX2" fmla="*/ 10238217 w 10238217"/>
                <a:gd name="connsiteY2" fmla="*/ 810489 h 2410690"/>
                <a:gd name="connsiteX3" fmla="*/ 10238217 w 10238217"/>
                <a:gd name="connsiteY3" fmla="*/ 2410690 h 2410690"/>
                <a:gd name="connsiteX4" fmla="*/ 69273 w 10238217"/>
                <a:gd name="connsiteY4" fmla="*/ 2410690 h 2410690"/>
                <a:gd name="connsiteX5" fmla="*/ 0 w 10238217"/>
                <a:gd name="connsiteY5" fmla="*/ 755071 h 24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38217" h="2410690">
                  <a:moveTo>
                    <a:pt x="0" y="755071"/>
                  </a:moveTo>
                  <a:cubicBezTo>
                    <a:pt x="447964" y="752762"/>
                    <a:pt x="3057236" y="2309"/>
                    <a:pt x="3505200" y="0"/>
                  </a:cubicBezTo>
                  <a:lnTo>
                    <a:pt x="10238217" y="810489"/>
                  </a:lnTo>
                  <a:lnTo>
                    <a:pt x="10238217" y="2410690"/>
                  </a:lnTo>
                  <a:lnTo>
                    <a:pt x="69273" y="2410690"/>
                  </a:lnTo>
                  <a:lnTo>
                    <a:pt x="0" y="755071"/>
                  </a:lnTo>
                  <a:close/>
                </a:path>
              </a:pathLst>
            </a:custGeom>
            <a:blipFill>
              <a:blip r:embed="rId3"/>
              <a:tile tx="0" ty="0" sx="100000" sy="100000" flip="none" algn="tl"/>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16">
              <a:extLst>
                <a:ext uri="{FF2B5EF4-FFF2-40B4-BE49-F238E27FC236}">
                  <a16:creationId xmlns:a16="http://schemas.microsoft.com/office/drawing/2014/main" id="{8CF8BD63-F63D-1C09-1C2B-142BBF5F735D}"/>
                </a:ext>
              </a:extLst>
            </p:cNvPr>
            <p:cNvSpPr/>
            <p:nvPr/>
          </p:nvSpPr>
          <p:spPr>
            <a:xfrm>
              <a:off x="3016440" y="-288758"/>
              <a:ext cx="6149329" cy="6450704"/>
            </a:xfrm>
            <a:custGeom>
              <a:avLst/>
              <a:gdLst>
                <a:gd name="connsiteX0" fmla="*/ 0 w 3269673"/>
                <a:gd name="connsiteY0" fmla="*/ 0 h 6165273"/>
                <a:gd name="connsiteX1" fmla="*/ 3269673 w 3269673"/>
                <a:gd name="connsiteY1" fmla="*/ 0 h 6165273"/>
                <a:gd name="connsiteX2" fmla="*/ 3269673 w 3269673"/>
                <a:gd name="connsiteY2" fmla="*/ 6165273 h 6165273"/>
                <a:gd name="connsiteX3" fmla="*/ 0 w 3269673"/>
                <a:gd name="connsiteY3" fmla="*/ 6165273 h 6165273"/>
                <a:gd name="connsiteX4" fmla="*/ 0 w 3269673"/>
                <a:gd name="connsiteY4" fmla="*/ 0 h 6165273"/>
                <a:gd name="connsiteX0" fmla="*/ 3629891 w 6899564"/>
                <a:gd name="connsiteY0" fmla="*/ 0 h 6165273"/>
                <a:gd name="connsiteX1" fmla="*/ 6899564 w 6899564"/>
                <a:gd name="connsiteY1" fmla="*/ 0 h 6165273"/>
                <a:gd name="connsiteX2" fmla="*/ 6899564 w 6899564"/>
                <a:gd name="connsiteY2" fmla="*/ 6165273 h 6165273"/>
                <a:gd name="connsiteX3" fmla="*/ 0 w 6899564"/>
                <a:gd name="connsiteY3" fmla="*/ 5417128 h 6165273"/>
                <a:gd name="connsiteX4" fmla="*/ 3629891 w 6899564"/>
                <a:gd name="connsiteY4" fmla="*/ 0 h 6165273"/>
                <a:gd name="connsiteX0" fmla="*/ 0 w 6954983"/>
                <a:gd name="connsiteY0" fmla="*/ 0 h 6179128"/>
                <a:gd name="connsiteX1" fmla="*/ 6954983 w 6954983"/>
                <a:gd name="connsiteY1" fmla="*/ 13855 h 6179128"/>
                <a:gd name="connsiteX2" fmla="*/ 6954983 w 6954983"/>
                <a:gd name="connsiteY2" fmla="*/ 6179128 h 6179128"/>
                <a:gd name="connsiteX3" fmla="*/ 55419 w 6954983"/>
                <a:gd name="connsiteY3" fmla="*/ 5430983 h 6179128"/>
                <a:gd name="connsiteX4" fmla="*/ 0 w 6954983"/>
                <a:gd name="connsiteY4" fmla="*/ 0 h 6179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4983" h="6179128">
                  <a:moveTo>
                    <a:pt x="0" y="0"/>
                  </a:moveTo>
                  <a:lnTo>
                    <a:pt x="6954983" y="13855"/>
                  </a:lnTo>
                  <a:lnTo>
                    <a:pt x="6954983" y="6179128"/>
                  </a:lnTo>
                  <a:lnTo>
                    <a:pt x="55419" y="5430983"/>
                  </a:lnTo>
                  <a:lnTo>
                    <a:pt x="0" y="0"/>
                  </a:lnTo>
                  <a:close/>
                </a:path>
              </a:pathLst>
            </a:custGeom>
            <a:solidFill>
              <a:schemeClr val="accent2">
                <a:lumMod val="40000"/>
                <a:lumOff val="60000"/>
              </a:schemeClr>
            </a:solidFill>
            <a:ln w="28575">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24">
              <a:extLst>
                <a:ext uri="{FF2B5EF4-FFF2-40B4-BE49-F238E27FC236}">
                  <a16:creationId xmlns:a16="http://schemas.microsoft.com/office/drawing/2014/main" id="{25AF8EF1-68C7-114D-5672-84A826FD6585}"/>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61560" b="98716" l="29137" r="97361">
                          <a14:foregroundMark x1="33535" y1="72294" x2="34305" y2="62661"/>
                          <a14:foregroundMark x1="34305" y1="62661" x2="44475" y2="59908"/>
                          <a14:foregroundMark x1="44475" y1="59908" x2="53766" y2="60367"/>
                          <a14:foregroundMark x1="53766" y1="60367" x2="51842" y2="77248"/>
                          <a14:foregroundMark x1="51842" y1="77248" x2="42881" y2="85413"/>
                          <a14:foregroundMark x1="42881" y1="85413" x2="32710" y2="82752"/>
                          <a14:foregroundMark x1="32710" y1="82752" x2="31666" y2="74404"/>
                          <a14:foregroundMark x1="31666" y1="74404" x2="33865" y2="71835"/>
                          <a14:foregroundMark x1="30016" y1="88624" x2="49313" y2="94495"/>
                          <a14:foregroundMark x1="49313" y1="94495" x2="30511" y2="98899"/>
                          <a14:foregroundMark x1="30511" y1="98899" x2="29137" y2="90367"/>
                          <a14:foregroundMark x1="29137" y1="90367" x2="29302" y2="89725"/>
                          <a14:foregroundMark x1="30731" y1="90826" x2="40242" y2="89908"/>
                          <a14:foregroundMark x1="40242" y1="89908" x2="47389" y2="92752"/>
                          <a14:foregroundMark x1="47389" y1="92752" x2="42331" y2="96147"/>
                          <a14:foregroundMark x1="42331" y1="96147" x2="30621" y2="94037"/>
                          <a14:foregroundMark x1="30621" y1="94037" x2="29192" y2="92661"/>
                          <a14:foregroundMark x1="30951" y1="90367" x2="30511" y2="77339"/>
                          <a14:foregroundMark x1="30236" y1="88532" x2="30346" y2="77248"/>
                          <a14:foregroundMark x1="46344" y1="93578" x2="40242" y2="71009"/>
                          <a14:foregroundMark x1="47004" y1="98716" x2="49093" y2="83578"/>
                          <a14:foregroundMark x1="45959" y1="97982" x2="46674" y2="97982"/>
                          <a14:foregroundMark x1="46344" y1="98532" x2="47719" y2="98440"/>
                          <a14:foregroundMark x1="50192" y1="80642" x2="61352" y2="80917"/>
                          <a14:foregroundMark x1="61352" y1="80917" x2="79384" y2="80275"/>
                          <a14:foregroundMark x1="79384" y1="80275" x2="90214" y2="80734"/>
                          <a14:foregroundMark x1="90214" y1="80734" x2="93843" y2="80642"/>
                          <a14:foregroundMark x1="52611" y1="87248" x2="82628" y2="88991"/>
                          <a14:foregroundMark x1="82628" y1="88991" x2="90929" y2="88807"/>
                          <a14:foregroundMark x1="95437" y1="88349" x2="97361" y2="73761"/>
                          <a14:foregroundMark x1="53546" y1="72110" x2="93458" y2="76697"/>
                          <a14:foregroundMark x1="67620" y1="68257" x2="77625" y2="68073"/>
                          <a14:foregroundMark x1="77625" y1="68073" x2="83178" y2="68624"/>
                          <a14:foregroundMark x1="83178" y1="68624" x2="86861" y2="68349"/>
                          <a14:foregroundMark x1="31226" y1="75688" x2="33755" y2="70367"/>
                          <a14:foregroundMark x1="33755" y1="70550" x2="33755" y2="68257"/>
                          <a14:backgroundMark x1="25124" y1="87248" x2="25124" y2="87248"/>
                        </a14:backgroundRemoval>
                      </a14:imgEffect>
                    </a14:imgLayer>
                  </a14:imgProps>
                </a:ext>
                <a:ext uri="{28A0092B-C50C-407E-A947-70E740481C1C}">
                  <a14:useLocalDpi xmlns:a14="http://schemas.microsoft.com/office/drawing/2010/main" val="0"/>
                </a:ext>
              </a:extLst>
            </a:blip>
            <a:srcRect l="24754" t="57584"/>
            <a:stretch/>
          </p:blipFill>
          <p:spPr>
            <a:xfrm>
              <a:off x="365794" y="4208961"/>
              <a:ext cx="8949307" cy="2610709"/>
            </a:xfrm>
            <a:prstGeom prst="rect">
              <a:avLst/>
            </a:prstGeom>
          </p:spPr>
        </p:pic>
        <p:pic>
          <p:nvPicPr>
            <p:cNvPr id="26" name="Picture 25" descr="A computer monitor with a screen&#10;&#10;Description automatically generated">
              <a:extLst>
                <a:ext uri="{FF2B5EF4-FFF2-40B4-BE49-F238E27FC236}">
                  <a16:creationId xmlns:a16="http://schemas.microsoft.com/office/drawing/2014/main" id="{B6A03D30-BDD2-2214-7DFC-978555BA55A7}"/>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imgEffect>
                    </a14:imgLayer>
                  </a14:imgProps>
                </a:ext>
              </a:extLst>
            </a:blip>
            <a:stretch>
              <a:fillRect/>
            </a:stretch>
          </p:blipFill>
          <p:spPr>
            <a:xfrm>
              <a:off x="6934534" y="3564590"/>
              <a:ext cx="2410690" cy="2410690"/>
            </a:xfrm>
            <a:prstGeom prst="rect">
              <a:avLst/>
            </a:prstGeom>
          </p:spPr>
        </p:pic>
        <p:pic>
          <p:nvPicPr>
            <p:cNvPr id="28" name="Picture 27" descr="A cork board with wooden frames&#10;&#10;Description automatically generated">
              <a:extLst>
                <a:ext uri="{FF2B5EF4-FFF2-40B4-BE49-F238E27FC236}">
                  <a16:creationId xmlns:a16="http://schemas.microsoft.com/office/drawing/2014/main" id="{0FC7234C-A5A5-58BF-4726-BBFADF2CF229}"/>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9784" b="89784" l="40781" r="93750">
                          <a14:foregroundMark x1="41510" y1="16259" x2="77292" y2="21727"/>
                          <a14:foregroundMark x1="77292" y1="21727" x2="84688" y2="20719"/>
                          <a14:foregroundMark x1="84688" y1="20719" x2="91510" y2="35252"/>
                          <a14:foregroundMark x1="91510" y1="35252" x2="90052" y2="72230"/>
                          <a14:foregroundMark x1="90052" y1="72230" x2="86563" y2="84748"/>
                          <a14:foregroundMark x1="86563" y1="84748" x2="63477" y2="87772"/>
                          <a14:foregroundMark x1="44361" y1="87735" x2="43021" y2="87338"/>
                          <a14:foregroundMark x1="40811" y1="76062" x2="40588" y2="74927"/>
                          <a14:foregroundMark x1="41320" y1="78662" x2="41166" y2="77875"/>
                          <a14:foregroundMark x1="43021" y1="87338" x2="41330" y2="78709"/>
                          <a14:foregroundMark x1="41283" y1="39137" x2="41875" y2="18129"/>
                          <a14:foregroundMark x1="41875" y1="18129" x2="41823" y2="17986"/>
                          <a14:foregroundMark x1="41667" y1="42893" x2="45104" y2="59137"/>
                          <a14:foregroundMark x1="45104" y1="59137" x2="44583" y2="78993"/>
                          <a14:foregroundMark x1="44583" y1="78993" x2="41667" y2="78110"/>
                          <a14:foregroundMark x1="42865" y1="16259" x2="53416" y2="14300"/>
                          <a14:foregroundMark x1="57775" y1="14347" x2="77500" y2="17410"/>
                          <a14:foregroundMark x1="77500" y1="17410" x2="87305" y2="14476"/>
                          <a14:foregroundMark x1="90241" y1="14776" x2="93385" y2="29209"/>
                          <a14:foregroundMark x1="93385" y1="29209" x2="92708" y2="86619"/>
                          <a14:foregroundMark x1="55690" y1="86965" x2="50188" y2="87017"/>
                          <a14:foregroundMark x1="92708" y1="86619" x2="63678" y2="86891"/>
                          <a14:foregroundMark x1="46640" y1="86784" x2="42604" y2="73237"/>
                          <a14:foregroundMark x1="42604" y1="73237" x2="43438" y2="20719"/>
                          <a14:foregroundMark x1="43438" y1="20719" x2="43177" y2="17986"/>
                          <a14:foregroundMark x1="41771" y1="74676" x2="41875" y2="71367"/>
                          <a14:foregroundMark x1="41458" y1="76403" x2="41823" y2="71799"/>
                          <a14:foregroundMark x1="41719" y1="74676" x2="41354" y2="68633"/>
                          <a14:foregroundMark x1="41458" y1="75108" x2="41563" y2="71079"/>
                          <a14:foregroundMark x1="41406" y1="74820" x2="41510" y2="69496"/>
                          <a14:backgroundMark x1="40573" y1="16115" x2="39688" y2="75827"/>
                          <a14:backgroundMark x1="39688" y1="75827" x2="40990" y2="16403"/>
                          <a14:backgroundMark x1="39948" y1="45755" x2="39948" y2="45755"/>
                          <a14:backgroundMark x1="40781" y1="39137" x2="40781" y2="80719"/>
                          <a14:backgroundMark x1="40833" y1="83741" x2="40990" y2="74532"/>
                          <a14:backgroundMark x1="40573" y1="76259" x2="40885" y2="77410"/>
                          <a14:backgroundMark x1="40625" y1="77986" x2="40573" y2="70935"/>
                          <a14:backgroundMark x1="40677" y1="79856" x2="40573" y2="73237"/>
                          <a14:backgroundMark x1="41042" y1="79712" x2="40833" y2="72230"/>
                          <a14:backgroundMark x1="53490" y1="13957" x2="55417" y2="13381"/>
                          <a14:backgroundMark x1="55000" y1="13094" x2="57031" y2="12662"/>
                          <a14:backgroundMark x1="55833" y1="12806" x2="58073" y2="13094"/>
                          <a14:backgroundMark x1="87552" y1="13381" x2="90833" y2="13094"/>
                          <a14:backgroundMark x1="89583" y1="12806" x2="91094" y2="12662"/>
                          <a14:backgroundMark x1="45208" y1="88777" x2="51771" y2="89209"/>
                          <a14:backgroundMark x1="51771" y1="89209" x2="63281" y2="88633"/>
                          <a14:backgroundMark x1="40938" y1="78993" x2="40990" y2="77410"/>
                          <a14:backgroundMark x1="40990" y1="78993" x2="40990" y2="76403"/>
                          <a14:backgroundMark x1="40833" y1="77986" x2="40833" y2="80576"/>
                          <a14:backgroundMark x1="45052" y1="88345" x2="45313" y2="88489"/>
                          <a14:backgroundMark x1="44219" y1="88345" x2="46146" y2="88489"/>
                          <a14:backgroundMark x1="41229" y1="73906" x2="41250" y2="73094"/>
                          <a14:backgroundMark x1="41087" y1="79406" x2="41125" y2="77935"/>
                          <a14:backgroundMark x1="41042" y1="81151" x2="41072" y2="79982"/>
                        </a14:backgroundRemoval>
                      </a14:imgEffect>
                    </a14:imgLayer>
                  </a14:imgProps>
                </a:ext>
              </a:extLst>
            </a:blip>
            <a:srcRect l="38333"/>
            <a:stretch/>
          </p:blipFill>
          <p:spPr>
            <a:xfrm>
              <a:off x="3274916" y="737580"/>
              <a:ext cx="4903698" cy="2878438"/>
            </a:xfrm>
            <a:prstGeom prst="rect">
              <a:avLst/>
            </a:prstGeom>
            <a:scene3d>
              <a:camera prst="isometricOffAxis2Left">
                <a:rot lat="21480000" lon="1560001" rev="0"/>
              </a:camera>
              <a:lightRig rig="threePt" dir="t"/>
            </a:scene3d>
          </p:spPr>
        </p:pic>
        <p:grpSp>
          <p:nvGrpSpPr>
            <p:cNvPr id="30" name="Group 29">
              <a:extLst>
                <a:ext uri="{FF2B5EF4-FFF2-40B4-BE49-F238E27FC236}">
                  <a16:creationId xmlns:a16="http://schemas.microsoft.com/office/drawing/2014/main" id="{B72EBAAA-D64B-A84C-387B-3DABF425749D}"/>
                </a:ext>
              </a:extLst>
            </p:cNvPr>
            <p:cNvGrpSpPr/>
            <p:nvPr/>
          </p:nvGrpSpPr>
          <p:grpSpPr>
            <a:xfrm>
              <a:off x="-59534" y="2213380"/>
              <a:ext cx="3182378" cy="1106036"/>
              <a:chOff x="-171856" y="1376962"/>
              <a:chExt cx="3182378" cy="1106036"/>
            </a:xfrm>
          </p:grpSpPr>
          <p:pic>
            <p:nvPicPr>
              <p:cNvPr id="34" name="Picture 33" descr="A blue and orange letters on a black background&#10;&#10;Description automatically generated">
                <a:extLst>
                  <a:ext uri="{FF2B5EF4-FFF2-40B4-BE49-F238E27FC236}">
                    <a16:creationId xmlns:a16="http://schemas.microsoft.com/office/drawing/2014/main" id="{BEDAA86C-348A-77D8-EDBA-BE034790A0E7}"/>
                  </a:ext>
                </a:extLst>
              </p:cNvPr>
              <p:cNvPicPr>
                <a:picLocks noChangeAspect="1"/>
              </p:cNvPicPr>
              <p:nvPr/>
            </p:nvPicPr>
            <p:blipFill>
              <a:blip r:embed="rId10"/>
              <a:stretch>
                <a:fillRect/>
              </a:stretch>
            </p:blipFill>
            <p:spPr>
              <a:xfrm>
                <a:off x="-171856" y="1935124"/>
                <a:ext cx="3182378" cy="547874"/>
              </a:xfrm>
              <a:prstGeom prst="rect">
                <a:avLst/>
              </a:prstGeom>
              <a:scene3d>
                <a:camera prst="isometricOffAxis1Right">
                  <a:rot lat="475982" lon="19741701" rev="21506498"/>
                </a:camera>
                <a:lightRig rig="threePt" dir="t"/>
              </a:scene3d>
            </p:spPr>
          </p:pic>
          <p:cxnSp>
            <p:nvCxnSpPr>
              <p:cNvPr id="41" name="Straight Connector 40">
                <a:extLst>
                  <a:ext uri="{FF2B5EF4-FFF2-40B4-BE49-F238E27FC236}">
                    <a16:creationId xmlns:a16="http://schemas.microsoft.com/office/drawing/2014/main" id="{94F4045E-49D6-2D2B-32B4-218DFBD7C1F7}"/>
                  </a:ext>
                </a:extLst>
              </p:cNvPr>
              <p:cNvCxnSpPr>
                <a:cxnSpLocks/>
              </p:cNvCxnSpPr>
              <p:nvPr/>
            </p:nvCxnSpPr>
            <p:spPr>
              <a:xfrm flipV="1">
                <a:off x="126554" y="1787167"/>
                <a:ext cx="2627246" cy="131194"/>
              </a:xfrm>
              <a:prstGeom prst="line">
                <a:avLst/>
              </a:prstGeom>
              <a:ln w="38100">
                <a:solidFill>
                  <a:srgbClr val="263575"/>
                </a:solidFill>
              </a:ln>
              <a:scene3d>
                <a:camera prst="isometricOffAxis1Right">
                  <a:rot lat="21480000" lon="20039998" rev="0"/>
                </a:camera>
                <a:lightRig rig="threePt" dir="t"/>
              </a:scene3d>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F16D3364-0159-151D-8A3E-7EAD313E1E4D}"/>
                  </a:ext>
                </a:extLst>
              </p:cNvPr>
              <p:cNvSpPr txBox="1"/>
              <p:nvPr/>
            </p:nvSpPr>
            <p:spPr>
              <a:xfrm>
                <a:off x="-118520" y="1376962"/>
                <a:ext cx="3052439" cy="461665"/>
              </a:xfrm>
              <a:prstGeom prst="rect">
                <a:avLst/>
              </a:prstGeom>
              <a:noFill/>
              <a:scene3d>
                <a:camera prst="isometricRightUp">
                  <a:rot lat="21260296" lon="20679459" rev="150589"/>
                </a:camera>
                <a:lightRig rig="threePt" dir="t"/>
              </a:scene3d>
            </p:spPr>
            <p:txBody>
              <a:bodyPr wrap="none" rtlCol="0">
                <a:spAutoFit/>
              </a:bodyPr>
              <a:lstStyle/>
              <a:p>
                <a:r>
                  <a:rPr lang="en-US" sz="2400" b="1">
                    <a:solidFill>
                      <a:srgbClr val="27377A"/>
                    </a:solidFill>
                    <a:latin typeface="Amasis MT Pro Medium" panose="02040604050005020304" pitchFamily="18" charset="0"/>
                  </a:rPr>
                  <a:t>Trask Middle School</a:t>
                </a:r>
              </a:p>
            </p:txBody>
          </p:sp>
        </p:grpSp>
        <p:pic>
          <p:nvPicPr>
            <p:cNvPr id="31" name="Picture 30" descr="A screenshot of a video game&#10;&#10;Description automatically generated with medium confidence">
              <a:extLst>
                <a:ext uri="{FF2B5EF4-FFF2-40B4-BE49-F238E27FC236}">
                  <a16:creationId xmlns:a16="http://schemas.microsoft.com/office/drawing/2014/main" id="{07410F25-9D58-EEC5-8C18-D28B0198C2FF}"/>
                </a:ext>
              </a:extLst>
            </p:cNvPr>
            <p:cNvPicPr>
              <a:picLocks noChangeAspect="1"/>
            </p:cNvPicPr>
            <p:nvPr/>
          </p:nvPicPr>
          <p:blipFill>
            <a:blip r:embed="rId11"/>
            <a:stretch>
              <a:fillRect/>
            </a:stretch>
          </p:blipFill>
          <p:spPr>
            <a:xfrm rot="362590">
              <a:off x="218791" y="221620"/>
              <a:ext cx="2672596" cy="1944500"/>
            </a:xfrm>
            <a:prstGeom prst="rect">
              <a:avLst/>
            </a:prstGeom>
            <a:ln>
              <a:noFill/>
            </a:ln>
            <a:scene3d>
              <a:camera prst="isometricOffAxis1Right">
                <a:rot lat="478163" lon="20342931" rev="342106"/>
              </a:camera>
              <a:lightRig rig="threePt" dir="t"/>
            </a:scene3d>
          </p:spPr>
        </p:pic>
      </p:grpSp>
      <p:sp>
        <p:nvSpPr>
          <p:cNvPr id="32" name="TextBox 31">
            <a:extLst>
              <a:ext uri="{FF2B5EF4-FFF2-40B4-BE49-F238E27FC236}">
                <a16:creationId xmlns:a16="http://schemas.microsoft.com/office/drawing/2014/main" id="{A2A9A21C-EBE7-2152-60A0-8E553B05C51A}"/>
              </a:ext>
            </a:extLst>
          </p:cNvPr>
          <p:cNvSpPr txBox="1"/>
          <p:nvPr/>
        </p:nvSpPr>
        <p:spPr>
          <a:xfrm>
            <a:off x="1842486" y="107635"/>
            <a:ext cx="4890762" cy="1754326"/>
          </a:xfrm>
          <a:prstGeom prst="rect">
            <a:avLst/>
          </a:prstGeom>
          <a:noFill/>
        </p:spPr>
        <p:txBody>
          <a:bodyPr wrap="none" rtlCol="0">
            <a:spAutoFit/>
          </a:bodyPr>
          <a:lstStyle/>
          <a:p>
            <a:pPr algn="ctr"/>
            <a:r>
              <a:rPr lang="en-US" sz="3600">
                <a:latin typeface="Amasis MT Pro Medium" panose="02040604050005020304" pitchFamily="18" charset="0"/>
              </a:rPr>
              <a:t>Post Current </a:t>
            </a:r>
          </a:p>
          <a:p>
            <a:pPr algn="ctr"/>
            <a:r>
              <a:rPr lang="en-US" sz="3600">
                <a:latin typeface="Amasis MT Pro Medium" panose="02040604050005020304" pitchFamily="18" charset="0"/>
              </a:rPr>
              <a:t>A La Carte Price List</a:t>
            </a:r>
          </a:p>
          <a:p>
            <a:endParaRPr lang="en-US" sz="3600">
              <a:latin typeface="Amasis MT Pro Medium" panose="02040604050005020304" pitchFamily="18" charset="0"/>
            </a:endParaRPr>
          </a:p>
        </p:txBody>
      </p:sp>
      <p:grpSp>
        <p:nvGrpSpPr>
          <p:cNvPr id="14" name="Group 13">
            <a:extLst>
              <a:ext uri="{FF2B5EF4-FFF2-40B4-BE49-F238E27FC236}">
                <a16:creationId xmlns:a16="http://schemas.microsoft.com/office/drawing/2014/main" id="{D19692A0-EDCF-DB81-8C50-2627A4A47E51}"/>
              </a:ext>
            </a:extLst>
          </p:cNvPr>
          <p:cNvGrpSpPr/>
          <p:nvPr/>
        </p:nvGrpSpPr>
        <p:grpSpPr>
          <a:xfrm>
            <a:off x="675431" y="1666505"/>
            <a:ext cx="7632671" cy="4029075"/>
            <a:chOff x="821765" y="1723248"/>
            <a:chExt cx="7632671" cy="4029075"/>
          </a:xfrm>
        </p:grpSpPr>
        <p:graphicFrame>
          <p:nvGraphicFramePr>
            <p:cNvPr id="6" name="Object 5">
              <a:extLst>
                <a:ext uri="{FF2B5EF4-FFF2-40B4-BE49-F238E27FC236}">
                  <a16:creationId xmlns:a16="http://schemas.microsoft.com/office/drawing/2014/main" id="{44B58157-8D47-190F-517B-9ECE71E8DC57}"/>
                </a:ext>
              </a:extLst>
            </p:cNvPr>
            <p:cNvGraphicFramePr>
              <a:graphicFrameLocks noChangeAspect="1"/>
            </p:cNvGraphicFramePr>
            <p:nvPr>
              <p:extLst>
                <p:ext uri="{D42A27DB-BD31-4B8C-83A1-F6EECF244321}">
                  <p14:modId xmlns:p14="http://schemas.microsoft.com/office/powerpoint/2010/main" val="306744067"/>
                </p:ext>
              </p:extLst>
            </p:nvPr>
          </p:nvGraphicFramePr>
          <p:xfrm>
            <a:off x="821765" y="1723248"/>
            <a:ext cx="3113376" cy="4029075"/>
          </p:xfrm>
          <a:graphic>
            <a:graphicData uri="http://schemas.openxmlformats.org/presentationml/2006/ole">
              <mc:AlternateContent xmlns:mc="http://schemas.openxmlformats.org/markup-compatibility/2006">
                <mc:Choice xmlns:v="urn:schemas-microsoft-com:vml" Requires="v">
                  <p:oleObj name="Acrobat Document" r:id="rId12" imgW="3886200" imgH="5029200" progId="Acrobat.Document.2020">
                    <p:embed/>
                  </p:oleObj>
                </mc:Choice>
                <mc:Fallback>
                  <p:oleObj name="Acrobat Document" r:id="rId12" imgW="3886200" imgH="5029200" progId="Acrobat.Document.2020">
                    <p:embed/>
                    <p:pic>
                      <p:nvPicPr>
                        <p:cNvPr id="6" name="Object 5">
                          <a:extLst>
                            <a:ext uri="{FF2B5EF4-FFF2-40B4-BE49-F238E27FC236}">
                              <a16:creationId xmlns:a16="http://schemas.microsoft.com/office/drawing/2014/main" id="{44B58157-8D47-190F-517B-9ECE71E8DC57}"/>
                            </a:ext>
                          </a:extLst>
                        </p:cNvPr>
                        <p:cNvPicPr/>
                        <p:nvPr/>
                      </p:nvPicPr>
                      <p:blipFill>
                        <a:blip r:embed="rId13"/>
                        <a:stretch>
                          <a:fillRect/>
                        </a:stretch>
                      </p:blipFill>
                      <p:spPr>
                        <a:xfrm>
                          <a:off x="821765" y="1723248"/>
                          <a:ext cx="3113376" cy="4029075"/>
                        </a:xfrm>
                        <a:prstGeom prst="rect">
                          <a:avLst/>
                        </a:prstGeom>
                        <a:ln w="12700">
                          <a:solidFill>
                            <a:schemeClr val="tx1"/>
                          </a:solidFill>
                        </a:ln>
                      </p:spPr>
                    </p:pic>
                  </p:oleObj>
                </mc:Fallback>
              </mc:AlternateContent>
            </a:graphicData>
          </a:graphic>
        </p:graphicFrame>
        <p:graphicFrame>
          <p:nvGraphicFramePr>
            <p:cNvPr id="11" name="Object 10">
              <a:extLst>
                <a:ext uri="{FF2B5EF4-FFF2-40B4-BE49-F238E27FC236}">
                  <a16:creationId xmlns:a16="http://schemas.microsoft.com/office/drawing/2014/main" id="{7611913C-2429-8CCA-974F-18611F20A454}"/>
                </a:ext>
              </a:extLst>
            </p:cNvPr>
            <p:cNvGraphicFramePr>
              <a:graphicFrameLocks noChangeAspect="1"/>
            </p:cNvGraphicFramePr>
            <p:nvPr>
              <p:extLst>
                <p:ext uri="{D42A27DB-BD31-4B8C-83A1-F6EECF244321}">
                  <p14:modId xmlns:p14="http://schemas.microsoft.com/office/powerpoint/2010/main" val="2107925997"/>
                </p:ext>
              </p:extLst>
            </p:nvPr>
          </p:nvGraphicFramePr>
          <p:xfrm>
            <a:off x="4328163" y="2056966"/>
            <a:ext cx="4126273" cy="3188484"/>
          </p:xfrm>
          <a:graphic>
            <a:graphicData uri="http://schemas.openxmlformats.org/presentationml/2006/ole">
              <mc:AlternateContent xmlns:mc="http://schemas.openxmlformats.org/markup-compatibility/2006">
                <mc:Choice xmlns:v="urn:schemas-microsoft-com:vml" Requires="v">
                  <p:oleObj name="Acrobat Document" r:id="rId14" imgW="5029101" imgH="3886200" progId="Acrobat.Document.2020">
                    <p:embed/>
                  </p:oleObj>
                </mc:Choice>
                <mc:Fallback>
                  <p:oleObj name="Acrobat Document" r:id="rId14" imgW="5029101" imgH="3886200" progId="Acrobat.Document.2020">
                    <p:embed/>
                    <p:pic>
                      <p:nvPicPr>
                        <p:cNvPr id="11" name="Object 10">
                          <a:extLst>
                            <a:ext uri="{FF2B5EF4-FFF2-40B4-BE49-F238E27FC236}">
                              <a16:creationId xmlns:a16="http://schemas.microsoft.com/office/drawing/2014/main" id="{7611913C-2429-8CCA-974F-18611F20A454}"/>
                            </a:ext>
                          </a:extLst>
                        </p:cNvPr>
                        <p:cNvPicPr/>
                        <p:nvPr/>
                      </p:nvPicPr>
                      <p:blipFill>
                        <a:blip r:embed="rId15"/>
                        <a:stretch>
                          <a:fillRect/>
                        </a:stretch>
                      </p:blipFill>
                      <p:spPr>
                        <a:xfrm>
                          <a:off x="4328163" y="2056966"/>
                          <a:ext cx="4126273" cy="3188484"/>
                        </a:xfrm>
                        <a:prstGeom prst="rect">
                          <a:avLst/>
                        </a:prstGeom>
                        <a:ln w="12700">
                          <a:solidFill>
                            <a:schemeClr val="tx1"/>
                          </a:solidFill>
                        </a:ln>
                      </p:spPr>
                    </p:pic>
                  </p:oleObj>
                </mc:Fallback>
              </mc:AlternateContent>
            </a:graphicData>
          </a:graphic>
        </p:graphicFrame>
      </p:grpSp>
      <p:pic>
        <p:nvPicPr>
          <p:cNvPr id="43" name="Content Placeholder 4">
            <a:extLst>
              <a:ext uri="{FF2B5EF4-FFF2-40B4-BE49-F238E27FC236}">
                <a16:creationId xmlns:a16="http://schemas.microsoft.com/office/drawing/2014/main" id="{06584708-B9DE-B62F-A8B3-5736B7CC333A}"/>
              </a:ext>
            </a:extLst>
          </p:cNvPr>
          <p:cNvPicPr>
            <a:picLocks noChangeAspect="1"/>
          </p:cNvPicPr>
          <p:nvPr/>
        </p:nvPicPr>
        <p:blipFill>
          <a:blip r:embed="rId16"/>
          <a:srcRect/>
          <a:stretch/>
        </p:blipFill>
        <p:spPr>
          <a:xfrm>
            <a:off x="145944" y="3455775"/>
            <a:ext cx="1234210" cy="947746"/>
          </a:xfrm>
          <a:prstGeom prst="rect">
            <a:avLst/>
          </a:prstGeom>
          <a:ln w="19050" cap="sq">
            <a:solidFill>
              <a:schemeClr val="tx1"/>
            </a:solidFill>
            <a:prstDash val="solid"/>
            <a:miter lim="800000"/>
          </a:ln>
          <a:effectLst/>
          <a:scene3d>
            <a:camera prst="isometricOffAxis1Right"/>
            <a:lightRig rig="threePt" dir="t"/>
          </a:scene3d>
        </p:spPr>
      </p:pic>
      <p:pic>
        <p:nvPicPr>
          <p:cNvPr id="45" name="Content Placeholder 5" descr="Certificate of Inspection.pdf - Adobe Acrobat Pro">
            <a:extLst>
              <a:ext uri="{FF2B5EF4-FFF2-40B4-BE49-F238E27FC236}">
                <a16:creationId xmlns:a16="http://schemas.microsoft.com/office/drawing/2014/main" id="{92738F27-60DE-DD48-3BA0-95D089EE9443}"/>
              </a:ext>
            </a:extLst>
          </p:cNvPr>
          <p:cNvPicPr>
            <a:picLocks noChangeAspect="1"/>
          </p:cNvPicPr>
          <p:nvPr/>
        </p:nvPicPr>
        <p:blipFill rotWithShape="1">
          <a:blip r:embed="rId17"/>
          <a:srcRect l="20850" t="14406" r="18535" b="5871"/>
          <a:stretch/>
        </p:blipFill>
        <p:spPr>
          <a:xfrm>
            <a:off x="5540156" y="2455660"/>
            <a:ext cx="904396" cy="673389"/>
          </a:xfrm>
          <a:prstGeom prst="rect">
            <a:avLst/>
          </a:prstGeom>
          <a:ln w="38100" cap="sq">
            <a:noFill/>
            <a:prstDash val="solid"/>
            <a:miter lim="800000"/>
          </a:ln>
          <a:effectLst/>
        </p:spPr>
      </p:pic>
      <p:pic>
        <p:nvPicPr>
          <p:cNvPr id="46" name="Picture 45" descr="Health Inspection-Vine El 4.19.18.pdf - Adobe Acrobat Pro">
            <a:extLst>
              <a:ext uri="{FF2B5EF4-FFF2-40B4-BE49-F238E27FC236}">
                <a16:creationId xmlns:a16="http://schemas.microsoft.com/office/drawing/2014/main" id="{72CCE05E-9ECC-BC5C-5F66-7A694C4A8A98}"/>
              </a:ext>
            </a:extLst>
          </p:cNvPr>
          <p:cNvPicPr>
            <a:picLocks noChangeAspect="1"/>
          </p:cNvPicPr>
          <p:nvPr/>
        </p:nvPicPr>
        <p:blipFill rotWithShape="1">
          <a:blip r:embed="rId18"/>
          <a:srcRect l="31667" t="12647" r="30312" b="1608"/>
          <a:stretch/>
        </p:blipFill>
        <p:spPr>
          <a:xfrm>
            <a:off x="5567895" y="1266239"/>
            <a:ext cx="869126" cy="1109624"/>
          </a:xfrm>
          <a:prstGeom prst="rect">
            <a:avLst/>
          </a:prstGeom>
          <a:ln w="38100" cap="sq">
            <a:noFill/>
            <a:prstDash val="solid"/>
            <a:miter lim="800000"/>
          </a:ln>
          <a:effectLst/>
        </p:spPr>
      </p:pic>
      <p:pic>
        <p:nvPicPr>
          <p:cNvPr id="47" name="Picture 2">
            <a:extLst>
              <a:ext uri="{FF2B5EF4-FFF2-40B4-BE49-F238E27FC236}">
                <a16:creationId xmlns:a16="http://schemas.microsoft.com/office/drawing/2014/main" id="{61AC86FF-3D82-BEED-F804-60E4AD225F4A}"/>
              </a:ext>
            </a:extLst>
          </p:cNvPr>
          <p:cNvPicPr>
            <a:picLocks noChangeAspect="1" noChangeArrowheads="1"/>
          </p:cNvPicPr>
          <p:nvPr/>
        </p:nvPicPr>
        <p:blipFill>
          <a:blip r:embed="rId19">
            <a:extLst>
              <a:ext uri="{28A0092B-C50C-407E-A947-70E740481C1C}">
                <a14:useLocalDpi xmlns:a14="http://schemas.microsoft.com/office/drawing/2010/main" val="0"/>
              </a:ext>
            </a:extLst>
          </a:blip>
          <a:stretch>
            <a:fillRect/>
          </a:stretch>
        </p:blipFill>
        <p:spPr bwMode="auto">
          <a:xfrm>
            <a:off x="6452082" y="1240161"/>
            <a:ext cx="964904" cy="1500409"/>
          </a:xfrm>
          <a:prstGeom prst="rect">
            <a:avLst/>
          </a:prstGeom>
          <a:noFill/>
          <a:ln w="25400">
            <a:noFill/>
          </a:ln>
          <a:scene3d>
            <a:camera prst="perspectiveLeft">
              <a:rot lat="0" lon="1200000" rev="0"/>
            </a:camera>
            <a:lightRig rig="threePt" dir="t"/>
          </a:scene3d>
          <a:extLst>
            <a:ext uri="{909E8E84-426E-40DD-AFC4-6F175D3DCCD1}">
              <a14:hiddenFill xmlns:a14="http://schemas.microsoft.com/office/drawing/2010/main">
                <a:solidFill>
                  <a:srgbClr val="FFFFFF"/>
                </a:solidFill>
              </a14:hiddenFill>
            </a:ext>
          </a:extLst>
        </p:spPr>
      </p:pic>
      <p:grpSp>
        <p:nvGrpSpPr>
          <p:cNvPr id="48" name="Group 47">
            <a:extLst>
              <a:ext uri="{FF2B5EF4-FFF2-40B4-BE49-F238E27FC236}">
                <a16:creationId xmlns:a16="http://schemas.microsoft.com/office/drawing/2014/main" id="{3132003F-7E78-19F0-4716-C3F8A8397142}"/>
              </a:ext>
            </a:extLst>
          </p:cNvPr>
          <p:cNvGrpSpPr/>
          <p:nvPr/>
        </p:nvGrpSpPr>
        <p:grpSpPr>
          <a:xfrm>
            <a:off x="6576171" y="2726436"/>
            <a:ext cx="735411" cy="1247418"/>
            <a:chOff x="3247094" y="1743623"/>
            <a:chExt cx="2476500" cy="3562350"/>
          </a:xfrm>
        </p:grpSpPr>
        <p:pic>
          <p:nvPicPr>
            <p:cNvPr id="49" name="Picture 4" descr="Image result for clipboard png">
              <a:extLst>
                <a:ext uri="{FF2B5EF4-FFF2-40B4-BE49-F238E27FC236}">
                  <a16:creationId xmlns:a16="http://schemas.microsoft.com/office/drawing/2014/main" id="{1B932792-C82F-AB41-6E95-90806E26C5B1}"/>
                </a:ext>
              </a:extLst>
            </p:cNvPr>
            <p:cNvPicPr>
              <a:picLocks noChangeAspect="1" noChangeArrowheads="1"/>
            </p:cNvPicPr>
            <p:nvPr/>
          </p:nvPicPr>
          <p:blipFill>
            <a:blip r:embed="rId20">
              <a:extLst>
                <a:ext uri="{BEBA8EAE-BF5A-486C-A8C5-ECC9F3942E4B}">
                  <a14:imgProps xmlns:a14="http://schemas.microsoft.com/office/drawing/2010/main">
                    <a14:imgLayer r:embed="rId21">
                      <a14:imgEffect>
                        <a14:backgroundRemoval t="4011" b="95455" l="6154" r="90000">
                          <a14:foregroundMark x1="11538" y1="20321" x2="25769" y2="10695"/>
                          <a14:foregroundMark x1="25769" y1="10695" x2="50000" y2="9626"/>
                          <a14:foregroundMark x1="50000" y1="9626" x2="70000" y2="11230"/>
                          <a14:foregroundMark x1="70000" y1="11230" x2="90385" y2="18449"/>
                          <a14:foregroundMark x1="90385" y1="18449" x2="93077" y2="33690"/>
                          <a14:foregroundMark x1="93077" y1="33690" x2="88462" y2="82086"/>
                          <a14:foregroundMark x1="88462" y1="82086" x2="65000" y2="94385"/>
                          <a14:foregroundMark x1="65000" y1="94385" x2="41087" y2="93462"/>
                          <a14:foregroundMark x1="35437" y1="92654" x2="16154" y2="85829"/>
                          <a14:foregroundMark x1="16154" y1="85829" x2="6538" y2="69786"/>
                          <a14:foregroundMark x1="6538" y1="69786" x2="10385" y2="20321"/>
                          <a14:foregroundMark x1="38846" y1="80749" x2="52308" y2="63904"/>
                          <a14:foregroundMark x1="52308" y1="63904" x2="65769" y2="33155"/>
                          <a14:foregroundMark x1="65769" y1="33155" x2="44231" y2="40642"/>
                          <a14:foregroundMark x1="44231" y1="40642" x2="46923" y2="63102"/>
                          <a14:foregroundMark x1="46923" y1="63102" x2="67308" y2="69251"/>
                          <a14:foregroundMark x1="67308" y1="69251" x2="89231" y2="57219"/>
                          <a14:foregroundMark x1="89231" y1="57219" x2="77692" y2="44920"/>
                          <a14:foregroundMark x1="77692" y1="44920" x2="58077" y2="45455"/>
                          <a14:foregroundMark x1="58077" y1="45455" x2="51154" y2="51872"/>
                          <a14:foregroundMark x1="12308" y1="90642" x2="32901" y2="94607"/>
                          <a14:foregroundMark x1="38815" y1="95211" x2="81923" y2="88235"/>
                          <a14:foregroundMark x1="81923" y1="88235" x2="89231" y2="75668"/>
                          <a14:foregroundMark x1="89231" y1="75668" x2="89231" y2="71925"/>
                          <a14:foregroundMark x1="35769" y1="15508" x2="53077" y2="8021"/>
                          <a14:foregroundMark x1="53077" y1="8021" x2="68077" y2="14439"/>
                          <a14:foregroundMark x1="29615" y1="13369" x2="29615" y2="13369"/>
                          <a14:foregroundMark x1="35000" y1="13904" x2="35000" y2="13904"/>
                          <a14:foregroundMark x1="60769" y1="14171" x2="60000" y2="13904"/>
                          <a14:foregroundMark x1="36538" y1="93850" x2="36538" y2="93850"/>
                          <a14:foregroundMark x1="35385" y1="93850" x2="35385" y2="93850"/>
                          <a14:foregroundMark x1="35000" y1="94385" x2="35000" y2="94385"/>
                          <a14:foregroundMark x1="35000" y1="94118" x2="36154" y2="93850"/>
                          <a14:foregroundMark x1="32308" y1="93850" x2="40385" y2="93583"/>
                          <a14:foregroundMark x1="49615" y1="4011" x2="49615" y2="4011"/>
                          <a14:backgroundMark x1="40000" y1="95989" x2="40000" y2="95989"/>
                          <a14:backgroundMark x1="38846" y1="95722" x2="38846" y2="95722"/>
                          <a14:backgroundMark x1="40385" y1="95722" x2="40385" y2="95722"/>
                          <a14:backgroundMark x1="39615" y1="95722" x2="39615" y2="95722"/>
                          <a14:backgroundMark x1="42308" y1="95455" x2="42308" y2="95455"/>
                          <a14:backgroundMark x1="40769" y1="95455" x2="40769" y2="95455"/>
                          <a14:backgroundMark x1="39615" y1="95455" x2="39615" y2="95455"/>
                          <a14:backgroundMark x1="49231" y1="7487" x2="49231" y2="7487"/>
                        </a14:backgroundRemoval>
                      </a14:imgEffect>
                    </a14:imgLayer>
                  </a14:imgProps>
                </a:ext>
                <a:ext uri="{28A0092B-C50C-407E-A947-70E740481C1C}">
                  <a14:useLocalDpi xmlns:a14="http://schemas.microsoft.com/office/drawing/2010/main" val="0"/>
                </a:ext>
              </a:extLst>
            </a:blip>
            <a:srcRect/>
            <a:stretch>
              <a:fillRect/>
            </a:stretch>
          </p:blipFill>
          <p:spPr bwMode="auto">
            <a:xfrm>
              <a:off x="3247094" y="1743623"/>
              <a:ext cx="2476500" cy="356235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0" name="Object 49">
              <a:extLst>
                <a:ext uri="{FF2B5EF4-FFF2-40B4-BE49-F238E27FC236}">
                  <a16:creationId xmlns:a16="http://schemas.microsoft.com/office/drawing/2014/main" id="{659D7683-B13A-2484-344A-16107F036259}"/>
                </a:ext>
              </a:extLst>
            </p:cNvPr>
            <p:cNvGraphicFramePr>
              <a:graphicFrameLocks noChangeAspect="1"/>
            </p:cNvGraphicFramePr>
            <p:nvPr/>
          </p:nvGraphicFramePr>
          <p:xfrm>
            <a:off x="3549250" y="2537190"/>
            <a:ext cx="1846775" cy="2389944"/>
          </p:xfrm>
          <a:graphic>
            <a:graphicData uri="http://schemas.openxmlformats.org/presentationml/2006/ole">
              <mc:AlternateContent xmlns:mc="http://schemas.openxmlformats.org/markup-compatibility/2006">
                <mc:Choice xmlns:v="urn:schemas-microsoft-com:vml" Requires="v">
                  <p:oleObj name="Acrobat Document" r:id="rId22" imgW="3886052" imgH="5029200" progId="Acrobat.Document.2020">
                    <p:embed/>
                  </p:oleObj>
                </mc:Choice>
                <mc:Fallback>
                  <p:oleObj name="Acrobat Document" r:id="rId22" imgW="3886052" imgH="5029200" progId="Acrobat.Document.2020">
                    <p:embed/>
                    <p:pic>
                      <p:nvPicPr>
                        <p:cNvPr id="50" name="Object 49">
                          <a:extLst>
                            <a:ext uri="{FF2B5EF4-FFF2-40B4-BE49-F238E27FC236}">
                              <a16:creationId xmlns:a16="http://schemas.microsoft.com/office/drawing/2014/main" id="{659D7683-B13A-2484-344A-16107F036259}"/>
                            </a:ext>
                          </a:extLst>
                        </p:cNvPr>
                        <p:cNvPicPr/>
                        <p:nvPr/>
                      </p:nvPicPr>
                      <p:blipFill>
                        <a:blip r:embed="rId23"/>
                        <a:stretch>
                          <a:fillRect/>
                        </a:stretch>
                      </p:blipFill>
                      <p:spPr>
                        <a:xfrm>
                          <a:off x="3549250" y="2537190"/>
                          <a:ext cx="1846775" cy="2389944"/>
                        </a:xfrm>
                        <a:prstGeom prst="rect">
                          <a:avLst/>
                        </a:prstGeom>
                      </p:spPr>
                    </p:pic>
                  </p:oleObj>
                </mc:Fallback>
              </mc:AlternateContent>
            </a:graphicData>
          </a:graphic>
        </p:graphicFrame>
      </p:grpSp>
      <p:sp>
        <p:nvSpPr>
          <p:cNvPr id="51" name="TextBox 50">
            <a:extLst>
              <a:ext uri="{FF2B5EF4-FFF2-40B4-BE49-F238E27FC236}">
                <a16:creationId xmlns:a16="http://schemas.microsoft.com/office/drawing/2014/main" id="{668A042C-2BEA-FE5C-709D-651EC46B35D8}"/>
              </a:ext>
            </a:extLst>
          </p:cNvPr>
          <p:cNvSpPr txBox="1"/>
          <p:nvPr/>
        </p:nvSpPr>
        <p:spPr>
          <a:xfrm>
            <a:off x="4263705" y="6255364"/>
            <a:ext cx="5271246" cy="338554"/>
          </a:xfrm>
          <a:prstGeom prst="rect">
            <a:avLst/>
          </a:prstGeom>
          <a:noFill/>
        </p:spPr>
        <p:txBody>
          <a:bodyPr wrap="square">
            <a:spAutoFit/>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600" b="0">
                <a:solidFill>
                  <a:schemeClr val="bg1"/>
                </a:solidFill>
              </a:rPr>
              <a:t>*Note price list dates on slide are not current.</a:t>
            </a:r>
          </a:p>
        </p:txBody>
      </p:sp>
      <p:sp>
        <p:nvSpPr>
          <p:cNvPr id="52" name="TextBox 51">
            <a:extLst>
              <a:ext uri="{FF2B5EF4-FFF2-40B4-BE49-F238E27FC236}">
                <a16:creationId xmlns:a16="http://schemas.microsoft.com/office/drawing/2014/main" id="{476DC288-A98E-FFFD-1891-F37A9D6AB09D}"/>
              </a:ext>
            </a:extLst>
          </p:cNvPr>
          <p:cNvSpPr txBox="1"/>
          <p:nvPr/>
        </p:nvSpPr>
        <p:spPr>
          <a:xfrm>
            <a:off x="888248" y="6058664"/>
            <a:ext cx="6956395" cy="400110"/>
          </a:xfrm>
          <a:prstGeom prst="rect">
            <a:avLst/>
          </a:prstGeom>
          <a:solidFill>
            <a:schemeClr val="accent2">
              <a:lumMod val="60000"/>
              <a:lumOff val="40000"/>
            </a:schemeClr>
          </a:solidFill>
          <a:ln w="38100">
            <a:solidFill>
              <a:schemeClr val="accent2">
                <a:lumMod val="75000"/>
              </a:schemeClr>
            </a:solidFill>
          </a:ln>
        </p:spPr>
        <p:txBody>
          <a:bodyPr wrap="square">
            <a:spAutoFit/>
          </a:bodyPr>
          <a:lstStyle/>
          <a:p>
            <a:pPr algn="ctr"/>
            <a:r>
              <a:rPr lang="en-US" sz="2000"/>
              <a:t>Maintain an A La Carte price list at each POS </a:t>
            </a:r>
          </a:p>
        </p:txBody>
      </p:sp>
      <p:grpSp>
        <p:nvGrpSpPr>
          <p:cNvPr id="7" name="Group 6">
            <a:extLst>
              <a:ext uri="{FF2B5EF4-FFF2-40B4-BE49-F238E27FC236}">
                <a16:creationId xmlns:a16="http://schemas.microsoft.com/office/drawing/2014/main" id="{A35CDB51-F843-65F6-412F-E26D70F7963C}"/>
              </a:ext>
            </a:extLst>
          </p:cNvPr>
          <p:cNvGrpSpPr/>
          <p:nvPr/>
        </p:nvGrpSpPr>
        <p:grpSpPr>
          <a:xfrm>
            <a:off x="4832396" y="2044153"/>
            <a:ext cx="703531" cy="1104435"/>
            <a:chOff x="185453" y="89808"/>
            <a:chExt cx="6198991" cy="9361766"/>
          </a:xfrm>
          <a:effectLst>
            <a:outerShdw blurRad="50800" dist="38100" dir="8100000" algn="tr" rotWithShape="0">
              <a:prstClr val="black">
                <a:alpha val="40000"/>
              </a:prstClr>
            </a:outerShdw>
          </a:effectLst>
        </p:grpSpPr>
        <p:sp>
          <p:nvSpPr>
            <p:cNvPr id="8" name="Freeform: Shape 7">
              <a:extLst>
                <a:ext uri="{FF2B5EF4-FFF2-40B4-BE49-F238E27FC236}">
                  <a16:creationId xmlns:a16="http://schemas.microsoft.com/office/drawing/2014/main" id="{43F21860-5745-CA36-96F8-0130043FE42E}"/>
                </a:ext>
              </a:extLst>
            </p:cNvPr>
            <p:cNvSpPr/>
            <p:nvPr/>
          </p:nvSpPr>
          <p:spPr>
            <a:xfrm>
              <a:off x="2084514" y="6767982"/>
              <a:ext cx="819150"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50" h="1000798">
                  <a:moveTo>
                    <a:pt x="185737" y="674"/>
                  </a:moveTo>
                  <a:lnTo>
                    <a:pt x="819150" y="191174"/>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0" name="Freeform: Shape 9">
              <a:extLst>
                <a:ext uri="{FF2B5EF4-FFF2-40B4-BE49-F238E27FC236}">
                  <a16:creationId xmlns:a16="http://schemas.microsoft.com/office/drawing/2014/main" id="{557A81C5-F004-E55D-E0C6-196318872272}"/>
                </a:ext>
              </a:extLst>
            </p:cNvPr>
            <p:cNvSpPr/>
            <p:nvPr/>
          </p:nvSpPr>
          <p:spPr>
            <a:xfrm flipH="1">
              <a:off x="3656132" y="6839420"/>
              <a:ext cx="676275"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 name="connsiteX0" fmla="*/ 185737 w 676275"/>
                <a:gd name="connsiteY0" fmla="*/ 674 h 1000798"/>
                <a:gd name="connsiteX1" fmla="*/ 676275 w 676275"/>
                <a:gd name="connsiteY1" fmla="*/ 157837 h 1000798"/>
                <a:gd name="connsiteX2" fmla="*/ 595312 w 676275"/>
                <a:gd name="connsiteY2" fmla="*/ 957936 h 1000798"/>
                <a:gd name="connsiteX3" fmla="*/ 0 w 676275"/>
                <a:gd name="connsiteY3" fmla="*/ 1000798 h 1000798"/>
                <a:gd name="connsiteX4" fmla="*/ 185737 w 676275"/>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5" h="1000798">
                  <a:moveTo>
                    <a:pt x="185737" y="674"/>
                  </a:moveTo>
                  <a:lnTo>
                    <a:pt x="676275" y="157837"/>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5" name="Freeform: Shape 14">
              <a:extLst>
                <a:ext uri="{FF2B5EF4-FFF2-40B4-BE49-F238E27FC236}">
                  <a16:creationId xmlns:a16="http://schemas.microsoft.com/office/drawing/2014/main" id="{0EC081E5-95C1-D8FF-532D-19E0A0B8D74E}"/>
                </a:ext>
              </a:extLst>
            </p:cNvPr>
            <p:cNvSpPr/>
            <p:nvPr/>
          </p:nvSpPr>
          <p:spPr>
            <a:xfrm>
              <a:off x="1378057" y="3901899"/>
              <a:ext cx="4032250" cy="3581400"/>
            </a:xfrm>
            <a:custGeom>
              <a:avLst/>
              <a:gdLst>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33655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0700 w 4032250"/>
                <a:gd name="connsiteY10" fmla="*/ 29146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25850 w 4032250"/>
                <a:gd name="connsiteY12" fmla="*/ 301625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13150 w 4032250"/>
                <a:gd name="connsiteY12" fmla="*/ 3016250 h 3581400"/>
                <a:gd name="connsiteX13" fmla="*/ 3543300 w 4032250"/>
                <a:gd name="connsiteY13" fmla="*/ 762000 h 3581400"/>
                <a:gd name="connsiteX14" fmla="*/ 3575050 w 4032250"/>
                <a:gd name="connsiteY14" fmla="*/ 3581400 h 358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32250" h="3581400">
                  <a:moveTo>
                    <a:pt x="3575050" y="3581400"/>
                  </a:moveTo>
                  <a:cubicBezTo>
                    <a:pt x="3797300" y="3500967"/>
                    <a:pt x="3917950" y="3306233"/>
                    <a:pt x="4032250" y="3092450"/>
                  </a:cubicBezTo>
                  <a:cubicBezTo>
                    <a:pt x="3884083" y="2207683"/>
                    <a:pt x="3723217" y="1234017"/>
                    <a:pt x="3568700" y="304800"/>
                  </a:cubicBezTo>
                  <a:lnTo>
                    <a:pt x="3175000" y="0"/>
                  </a:lnTo>
                  <a:lnTo>
                    <a:pt x="1149350" y="31750"/>
                  </a:lnTo>
                  <a:cubicBezTo>
                    <a:pt x="848783" y="683683"/>
                    <a:pt x="592667" y="1386417"/>
                    <a:pt x="247650" y="1987550"/>
                  </a:cubicBezTo>
                  <a:cubicBezTo>
                    <a:pt x="95250" y="2296583"/>
                    <a:pt x="50800" y="2605617"/>
                    <a:pt x="0" y="2952750"/>
                  </a:cubicBezTo>
                  <a:cubicBezTo>
                    <a:pt x="110067" y="3136900"/>
                    <a:pt x="289983" y="3225800"/>
                    <a:pt x="431800" y="3308350"/>
                  </a:cubicBezTo>
                  <a:cubicBezTo>
                    <a:pt x="383117" y="2499783"/>
                    <a:pt x="556683" y="1742017"/>
                    <a:pt x="774700" y="920750"/>
                  </a:cubicBezTo>
                  <a:cubicBezTo>
                    <a:pt x="592667" y="1697567"/>
                    <a:pt x="442383" y="2277533"/>
                    <a:pt x="438150" y="2946400"/>
                  </a:cubicBezTo>
                  <a:cubicBezTo>
                    <a:pt x="622300" y="2654300"/>
                    <a:pt x="1435100" y="2872317"/>
                    <a:pt x="1797050" y="2940050"/>
                  </a:cubicBezTo>
                  <a:cubicBezTo>
                    <a:pt x="2159000" y="3007783"/>
                    <a:pt x="2501900" y="2796117"/>
                    <a:pt x="2882900" y="2876550"/>
                  </a:cubicBezTo>
                  <a:cubicBezTo>
                    <a:pt x="3227917" y="2880783"/>
                    <a:pt x="3401483" y="2865967"/>
                    <a:pt x="3613150" y="3016250"/>
                  </a:cubicBezTo>
                  <a:cubicBezTo>
                    <a:pt x="3621617" y="2262717"/>
                    <a:pt x="3560233" y="1515533"/>
                    <a:pt x="3543300" y="762000"/>
                  </a:cubicBezTo>
                  <a:cubicBezTo>
                    <a:pt x="3553883" y="1701800"/>
                    <a:pt x="3672417" y="2781300"/>
                    <a:pt x="3575050" y="3581400"/>
                  </a:cubicBezTo>
                  <a:close/>
                </a:path>
              </a:pathLst>
            </a:cu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6" name="Freeform: Shape 15">
              <a:extLst>
                <a:ext uri="{FF2B5EF4-FFF2-40B4-BE49-F238E27FC236}">
                  <a16:creationId xmlns:a16="http://schemas.microsoft.com/office/drawing/2014/main" id="{1891B058-1A57-2F2D-CCB7-78F90F788895}"/>
                </a:ext>
              </a:extLst>
            </p:cNvPr>
            <p:cNvSpPr/>
            <p:nvPr/>
          </p:nvSpPr>
          <p:spPr>
            <a:xfrm>
              <a:off x="4591626" y="3361935"/>
              <a:ext cx="910035" cy="1308363"/>
            </a:xfrm>
            <a:custGeom>
              <a:avLst/>
              <a:gdLst>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290638"/>
                <a:gd name="connsiteX1" fmla="*/ 392112 w 857250"/>
                <a:gd name="connsiteY1" fmla="*/ 1290638 h 1290638"/>
                <a:gd name="connsiteX2" fmla="*/ 857250 w 857250"/>
                <a:gd name="connsiteY2" fmla="*/ 787400 h 1290638"/>
                <a:gd name="connsiteX3" fmla="*/ 831850 w 857250"/>
                <a:gd name="connsiteY3" fmla="*/ 508000 h 1290638"/>
                <a:gd name="connsiteX4" fmla="*/ 635000 w 857250"/>
                <a:gd name="connsiteY4" fmla="*/ 425450 h 1290638"/>
                <a:gd name="connsiteX5" fmla="*/ 412750 w 857250"/>
                <a:gd name="connsiteY5" fmla="*/ 431800 h 1290638"/>
                <a:gd name="connsiteX6" fmla="*/ 260350 w 857250"/>
                <a:gd name="connsiteY6" fmla="*/ 0 h 1290638"/>
                <a:gd name="connsiteX7" fmla="*/ 0 w 857250"/>
                <a:gd name="connsiteY7" fmla="*/ 1041400 h 1290638"/>
                <a:gd name="connsiteX0" fmla="*/ 0 w 857250"/>
                <a:gd name="connsiteY0" fmla="*/ 1041400 h 1216819"/>
                <a:gd name="connsiteX1" fmla="*/ 389731 w 857250"/>
                <a:gd name="connsiteY1" fmla="*/ 1216819 h 1216819"/>
                <a:gd name="connsiteX2" fmla="*/ 857250 w 857250"/>
                <a:gd name="connsiteY2" fmla="*/ 787400 h 1216819"/>
                <a:gd name="connsiteX3" fmla="*/ 831850 w 857250"/>
                <a:gd name="connsiteY3" fmla="*/ 508000 h 1216819"/>
                <a:gd name="connsiteX4" fmla="*/ 635000 w 857250"/>
                <a:gd name="connsiteY4" fmla="*/ 425450 h 1216819"/>
                <a:gd name="connsiteX5" fmla="*/ 412750 w 857250"/>
                <a:gd name="connsiteY5" fmla="*/ 431800 h 1216819"/>
                <a:gd name="connsiteX6" fmla="*/ 260350 w 857250"/>
                <a:gd name="connsiteY6" fmla="*/ 0 h 1216819"/>
                <a:gd name="connsiteX7" fmla="*/ 0 w 857250"/>
                <a:gd name="connsiteY7" fmla="*/ 1041400 h 12168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10444 h 1262063"/>
                <a:gd name="connsiteX1" fmla="*/ 375444 w 857250"/>
                <a:gd name="connsiteY1" fmla="*/ 1262063 h 1262063"/>
                <a:gd name="connsiteX2" fmla="*/ 857250 w 857250"/>
                <a:gd name="connsiteY2" fmla="*/ 756444 h 1262063"/>
                <a:gd name="connsiteX3" fmla="*/ 831850 w 857250"/>
                <a:gd name="connsiteY3" fmla="*/ 477044 h 1262063"/>
                <a:gd name="connsiteX4" fmla="*/ 635000 w 857250"/>
                <a:gd name="connsiteY4" fmla="*/ 394494 h 1262063"/>
                <a:gd name="connsiteX5" fmla="*/ 412750 w 857250"/>
                <a:gd name="connsiteY5" fmla="*/ 400844 h 1262063"/>
                <a:gd name="connsiteX6" fmla="*/ 162718 w 857250"/>
                <a:gd name="connsiteY6" fmla="*/ 0 h 1262063"/>
                <a:gd name="connsiteX7" fmla="*/ 0 w 857250"/>
                <a:gd name="connsiteY7" fmla="*/ 1010444 h 126206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15564 w 872814"/>
                <a:gd name="connsiteY0" fmla="*/ 1067594 h 1319213"/>
                <a:gd name="connsiteX1" fmla="*/ 391008 w 872814"/>
                <a:gd name="connsiteY1" fmla="*/ 1319213 h 1319213"/>
                <a:gd name="connsiteX2" fmla="*/ 872814 w 872814"/>
                <a:gd name="connsiteY2" fmla="*/ 813594 h 1319213"/>
                <a:gd name="connsiteX3" fmla="*/ 847414 w 872814"/>
                <a:gd name="connsiteY3" fmla="*/ 534194 h 1319213"/>
                <a:gd name="connsiteX4" fmla="*/ 650564 w 872814"/>
                <a:gd name="connsiteY4" fmla="*/ 451644 h 1319213"/>
                <a:gd name="connsiteX5" fmla="*/ 452127 w 872814"/>
                <a:gd name="connsiteY5" fmla="*/ 443707 h 1319213"/>
                <a:gd name="connsiteX6" fmla="*/ 206857 w 872814"/>
                <a:gd name="connsiteY6" fmla="*/ 0 h 1319213"/>
                <a:gd name="connsiteX7" fmla="*/ 15564 w 872814"/>
                <a:gd name="connsiteY7" fmla="*/ 1067594 h 1319213"/>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50300 w 907550"/>
                <a:gd name="connsiteY0" fmla="*/ 1030740 h 1282359"/>
                <a:gd name="connsiteX1" fmla="*/ 425744 w 907550"/>
                <a:gd name="connsiteY1" fmla="*/ 1282359 h 1282359"/>
                <a:gd name="connsiteX2" fmla="*/ 907550 w 907550"/>
                <a:gd name="connsiteY2" fmla="*/ 776740 h 1282359"/>
                <a:gd name="connsiteX3" fmla="*/ 882150 w 907550"/>
                <a:gd name="connsiteY3" fmla="*/ 497340 h 1282359"/>
                <a:gd name="connsiteX4" fmla="*/ 685300 w 907550"/>
                <a:gd name="connsiteY4" fmla="*/ 414790 h 1282359"/>
                <a:gd name="connsiteX5" fmla="*/ 486863 w 907550"/>
                <a:gd name="connsiteY5" fmla="*/ 406853 h 1282359"/>
                <a:gd name="connsiteX6" fmla="*/ 274930 w 907550"/>
                <a:gd name="connsiteY6" fmla="*/ 6009 h 1282359"/>
                <a:gd name="connsiteX7" fmla="*/ 50300 w 907550"/>
                <a:gd name="connsiteY7" fmla="*/ 1030740 h 1282359"/>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96306 w 900324"/>
                <a:gd name="connsiteY5" fmla="*/ 383077 h 1277633"/>
                <a:gd name="connsiteX6" fmla="*/ 281992 w 900324"/>
                <a:gd name="connsiteY6" fmla="*/ 6046 h 1277633"/>
                <a:gd name="connsiteX7" fmla="*/ 43074 w 900324"/>
                <a:gd name="connsiteY7" fmla="*/ 1026014 h 1277633"/>
                <a:gd name="connsiteX0" fmla="*/ 61762 w 919012"/>
                <a:gd name="connsiteY0" fmla="*/ 1056744 h 1308363"/>
                <a:gd name="connsiteX1" fmla="*/ 437206 w 919012"/>
                <a:gd name="connsiteY1" fmla="*/ 1308363 h 1308363"/>
                <a:gd name="connsiteX2" fmla="*/ 919012 w 919012"/>
                <a:gd name="connsiteY2" fmla="*/ 802744 h 1308363"/>
                <a:gd name="connsiteX3" fmla="*/ 893612 w 919012"/>
                <a:gd name="connsiteY3" fmla="*/ 523344 h 1308363"/>
                <a:gd name="connsiteX4" fmla="*/ 696762 w 919012"/>
                <a:gd name="connsiteY4" fmla="*/ 440794 h 1308363"/>
                <a:gd name="connsiteX5" fmla="*/ 514994 w 919012"/>
                <a:gd name="connsiteY5" fmla="*/ 413807 h 1308363"/>
                <a:gd name="connsiteX6" fmla="*/ 264962 w 919012"/>
                <a:gd name="connsiteY6" fmla="*/ 5819 h 1308363"/>
                <a:gd name="connsiteX7" fmla="*/ 61762 w 919012"/>
                <a:gd name="connsiteY7" fmla="*/ 1056744 h 1308363"/>
                <a:gd name="connsiteX0" fmla="*/ 52785 w 910035"/>
                <a:gd name="connsiteY0" fmla="*/ 1056744 h 1308363"/>
                <a:gd name="connsiteX1" fmla="*/ 428229 w 910035"/>
                <a:gd name="connsiteY1" fmla="*/ 1308363 h 1308363"/>
                <a:gd name="connsiteX2" fmla="*/ 910035 w 910035"/>
                <a:gd name="connsiteY2" fmla="*/ 802744 h 1308363"/>
                <a:gd name="connsiteX3" fmla="*/ 884635 w 910035"/>
                <a:gd name="connsiteY3" fmla="*/ 523344 h 1308363"/>
                <a:gd name="connsiteX4" fmla="*/ 687785 w 910035"/>
                <a:gd name="connsiteY4" fmla="*/ 440794 h 1308363"/>
                <a:gd name="connsiteX5" fmla="*/ 506017 w 910035"/>
                <a:gd name="connsiteY5" fmla="*/ 413807 h 1308363"/>
                <a:gd name="connsiteX6" fmla="*/ 272654 w 910035"/>
                <a:gd name="connsiteY6" fmla="*/ 5819 h 1308363"/>
                <a:gd name="connsiteX7" fmla="*/ 52785 w 910035"/>
                <a:gd name="connsiteY7" fmla="*/ 1056744 h 13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035" h="1308363">
                  <a:moveTo>
                    <a:pt x="52785" y="1056744"/>
                  </a:moveTo>
                  <a:cubicBezTo>
                    <a:pt x="181108" y="1162049"/>
                    <a:pt x="204655" y="1250684"/>
                    <a:pt x="428229" y="1308363"/>
                  </a:cubicBezTo>
                  <a:cubicBezTo>
                    <a:pt x="636456" y="1180304"/>
                    <a:pt x="770865" y="983191"/>
                    <a:pt x="910035" y="802744"/>
                  </a:cubicBezTo>
                  <a:lnTo>
                    <a:pt x="884635" y="523344"/>
                  </a:lnTo>
                  <a:lnTo>
                    <a:pt x="687785" y="440794"/>
                  </a:lnTo>
                  <a:lnTo>
                    <a:pt x="506017" y="413807"/>
                  </a:lnTo>
                  <a:cubicBezTo>
                    <a:pt x="406004" y="292098"/>
                    <a:pt x="351234" y="163247"/>
                    <a:pt x="272654" y="5819"/>
                  </a:cubicBezTo>
                  <a:cubicBezTo>
                    <a:pt x="-179254" y="-74085"/>
                    <a:pt x="71305" y="688972"/>
                    <a:pt x="52785" y="1056744"/>
                  </a:cubicBezTo>
                  <a:close/>
                </a:path>
              </a:pathLst>
            </a:custGeom>
            <a:solidFill>
              <a:srgbClr val="007A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7" name="Group 16">
              <a:extLst>
                <a:ext uri="{FF2B5EF4-FFF2-40B4-BE49-F238E27FC236}">
                  <a16:creationId xmlns:a16="http://schemas.microsoft.com/office/drawing/2014/main" id="{0FD96B60-07DF-C454-3A68-D460BB31726F}"/>
                </a:ext>
              </a:extLst>
            </p:cNvPr>
            <p:cNvGrpSpPr/>
            <p:nvPr/>
          </p:nvGrpSpPr>
          <p:grpSpPr>
            <a:xfrm>
              <a:off x="185453" y="2402118"/>
              <a:ext cx="2644848" cy="1571213"/>
              <a:chOff x="180080" y="2974010"/>
              <a:chExt cx="2644848" cy="1571213"/>
            </a:xfrm>
          </p:grpSpPr>
          <p:sp>
            <p:nvSpPr>
              <p:cNvPr id="61" name="Freeform: Shape 60">
                <a:extLst>
                  <a:ext uri="{FF2B5EF4-FFF2-40B4-BE49-F238E27FC236}">
                    <a16:creationId xmlns:a16="http://schemas.microsoft.com/office/drawing/2014/main" id="{26C38F4D-0F9C-5B46-6D2F-C53318FD816B}"/>
                  </a:ext>
                </a:extLst>
              </p:cNvPr>
              <p:cNvSpPr/>
              <p:nvPr/>
            </p:nvSpPr>
            <p:spPr>
              <a:xfrm>
                <a:off x="1107253" y="3595898"/>
                <a:ext cx="1717675" cy="949325"/>
              </a:xfrm>
              <a:custGeom>
                <a:avLst/>
                <a:gdLst>
                  <a:gd name="connsiteX0" fmla="*/ 1454150 w 1717675"/>
                  <a:gd name="connsiteY0" fmla="*/ 901700 h 901700"/>
                  <a:gd name="connsiteX1" fmla="*/ 1717675 w 1717675"/>
                  <a:gd name="connsiteY1" fmla="*/ 441325 h 901700"/>
                  <a:gd name="connsiteX2" fmla="*/ 301625 w 1717675"/>
                  <a:gd name="connsiteY2" fmla="*/ 0 h 901700"/>
                  <a:gd name="connsiteX3" fmla="*/ 0 w 1717675"/>
                  <a:gd name="connsiteY3" fmla="*/ 323850 h 901700"/>
                  <a:gd name="connsiteX4" fmla="*/ 390525 w 1717675"/>
                  <a:gd name="connsiteY4" fmla="*/ 609600 h 901700"/>
                  <a:gd name="connsiteX5" fmla="*/ 488950 w 1717675"/>
                  <a:gd name="connsiteY5" fmla="*/ 615950 h 901700"/>
                  <a:gd name="connsiteX6" fmla="*/ 1006475 w 1717675"/>
                  <a:gd name="connsiteY6" fmla="*/ 898525 h 901700"/>
                  <a:gd name="connsiteX7" fmla="*/ 1454150 w 1717675"/>
                  <a:gd name="connsiteY7" fmla="*/ 901700 h 901700"/>
                  <a:gd name="connsiteX0" fmla="*/ 1466850 w 1717675"/>
                  <a:gd name="connsiteY0" fmla="*/ 904875 h 904875"/>
                  <a:gd name="connsiteX1" fmla="*/ 1717675 w 1717675"/>
                  <a:gd name="connsiteY1" fmla="*/ 441325 h 904875"/>
                  <a:gd name="connsiteX2" fmla="*/ 301625 w 1717675"/>
                  <a:gd name="connsiteY2" fmla="*/ 0 h 904875"/>
                  <a:gd name="connsiteX3" fmla="*/ 0 w 1717675"/>
                  <a:gd name="connsiteY3" fmla="*/ 323850 h 904875"/>
                  <a:gd name="connsiteX4" fmla="*/ 390525 w 1717675"/>
                  <a:gd name="connsiteY4" fmla="*/ 609600 h 904875"/>
                  <a:gd name="connsiteX5" fmla="*/ 488950 w 1717675"/>
                  <a:gd name="connsiteY5" fmla="*/ 615950 h 904875"/>
                  <a:gd name="connsiteX6" fmla="*/ 1006475 w 1717675"/>
                  <a:gd name="connsiteY6" fmla="*/ 898525 h 904875"/>
                  <a:gd name="connsiteX7" fmla="*/ 1466850 w 1717675"/>
                  <a:gd name="connsiteY7" fmla="*/ 904875 h 904875"/>
                  <a:gd name="connsiteX0" fmla="*/ 1466850 w 1717675"/>
                  <a:gd name="connsiteY0" fmla="*/ 904875 h 910013"/>
                  <a:gd name="connsiteX1" fmla="*/ 1717675 w 1717675"/>
                  <a:gd name="connsiteY1" fmla="*/ 441325 h 910013"/>
                  <a:gd name="connsiteX2" fmla="*/ 301625 w 1717675"/>
                  <a:gd name="connsiteY2" fmla="*/ 0 h 910013"/>
                  <a:gd name="connsiteX3" fmla="*/ 0 w 1717675"/>
                  <a:gd name="connsiteY3" fmla="*/ 323850 h 910013"/>
                  <a:gd name="connsiteX4" fmla="*/ 390525 w 1717675"/>
                  <a:gd name="connsiteY4" fmla="*/ 609600 h 910013"/>
                  <a:gd name="connsiteX5" fmla="*/ 488950 w 1717675"/>
                  <a:gd name="connsiteY5" fmla="*/ 615950 h 910013"/>
                  <a:gd name="connsiteX6" fmla="*/ 1006475 w 1717675"/>
                  <a:gd name="connsiteY6" fmla="*/ 898525 h 910013"/>
                  <a:gd name="connsiteX7" fmla="*/ 1466850 w 1717675"/>
                  <a:gd name="connsiteY7" fmla="*/ 904875 h 910013"/>
                  <a:gd name="connsiteX0" fmla="*/ 1466850 w 1717675"/>
                  <a:gd name="connsiteY0" fmla="*/ 904875 h 911487"/>
                  <a:gd name="connsiteX1" fmla="*/ 1717675 w 1717675"/>
                  <a:gd name="connsiteY1" fmla="*/ 441325 h 911487"/>
                  <a:gd name="connsiteX2" fmla="*/ 301625 w 1717675"/>
                  <a:gd name="connsiteY2" fmla="*/ 0 h 911487"/>
                  <a:gd name="connsiteX3" fmla="*/ 0 w 1717675"/>
                  <a:gd name="connsiteY3" fmla="*/ 323850 h 911487"/>
                  <a:gd name="connsiteX4" fmla="*/ 390525 w 1717675"/>
                  <a:gd name="connsiteY4" fmla="*/ 609600 h 911487"/>
                  <a:gd name="connsiteX5" fmla="*/ 488950 w 1717675"/>
                  <a:gd name="connsiteY5" fmla="*/ 615950 h 911487"/>
                  <a:gd name="connsiteX6" fmla="*/ 1006475 w 1717675"/>
                  <a:gd name="connsiteY6" fmla="*/ 904875 h 911487"/>
                  <a:gd name="connsiteX7" fmla="*/ 1466850 w 1717675"/>
                  <a:gd name="connsiteY7" fmla="*/ 904875 h 911487"/>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39775 w 1717675"/>
                  <a:gd name="connsiteY6" fmla="*/ 806450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58825 w 1717675"/>
                  <a:gd name="connsiteY6" fmla="*/ 803275 h 920761"/>
                  <a:gd name="connsiteX7" fmla="*/ 1006475 w 1717675"/>
                  <a:gd name="connsiteY7" fmla="*/ 904875 h 920761"/>
                  <a:gd name="connsiteX8" fmla="*/ 1466850 w 1717675"/>
                  <a:gd name="connsiteY8" fmla="*/ 904875 h 920761"/>
                  <a:gd name="connsiteX0" fmla="*/ 1466850 w 1717675"/>
                  <a:gd name="connsiteY0" fmla="*/ 904875 h 922787"/>
                  <a:gd name="connsiteX1" fmla="*/ 1717675 w 1717675"/>
                  <a:gd name="connsiteY1" fmla="*/ 441325 h 922787"/>
                  <a:gd name="connsiteX2" fmla="*/ 301625 w 1717675"/>
                  <a:gd name="connsiteY2" fmla="*/ 0 h 922787"/>
                  <a:gd name="connsiteX3" fmla="*/ 0 w 1717675"/>
                  <a:gd name="connsiteY3" fmla="*/ 323850 h 922787"/>
                  <a:gd name="connsiteX4" fmla="*/ 390525 w 1717675"/>
                  <a:gd name="connsiteY4" fmla="*/ 609600 h 922787"/>
                  <a:gd name="connsiteX5" fmla="*/ 488950 w 1717675"/>
                  <a:gd name="connsiteY5" fmla="*/ 635000 h 922787"/>
                  <a:gd name="connsiteX6" fmla="*/ 758825 w 1717675"/>
                  <a:gd name="connsiteY6" fmla="*/ 803275 h 922787"/>
                  <a:gd name="connsiteX7" fmla="*/ 1012825 w 1717675"/>
                  <a:gd name="connsiteY7" fmla="*/ 908050 h 922787"/>
                  <a:gd name="connsiteX8" fmla="*/ 1466850 w 1717675"/>
                  <a:gd name="connsiteY8" fmla="*/ 904875 h 922787"/>
                  <a:gd name="connsiteX0" fmla="*/ 1466850 w 1717675"/>
                  <a:gd name="connsiteY0" fmla="*/ 904875 h 912567"/>
                  <a:gd name="connsiteX1" fmla="*/ 1717675 w 1717675"/>
                  <a:gd name="connsiteY1" fmla="*/ 441325 h 912567"/>
                  <a:gd name="connsiteX2" fmla="*/ 301625 w 1717675"/>
                  <a:gd name="connsiteY2" fmla="*/ 0 h 912567"/>
                  <a:gd name="connsiteX3" fmla="*/ 0 w 1717675"/>
                  <a:gd name="connsiteY3" fmla="*/ 323850 h 912567"/>
                  <a:gd name="connsiteX4" fmla="*/ 390525 w 1717675"/>
                  <a:gd name="connsiteY4" fmla="*/ 609600 h 912567"/>
                  <a:gd name="connsiteX5" fmla="*/ 488950 w 1717675"/>
                  <a:gd name="connsiteY5" fmla="*/ 635000 h 912567"/>
                  <a:gd name="connsiteX6" fmla="*/ 758825 w 1717675"/>
                  <a:gd name="connsiteY6" fmla="*/ 803275 h 912567"/>
                  <a:gd name="connsiteX7" fmla="*/ 1012825 w 1717675"/>
                  <a:gd name="connsiteY7" fmla="*/ 908050 h 912567"/>
                  <a:gd name="connsiteX8" fmla="*/ 1466850 w 1717675"/>
                  <a:gd name="connsiteY8" fmla="*/ 904875 h 912567"/>
                  <a:gd name="connsiteX0" fmla="*/ 1466850 w 1717675"/>
                  <a:gd name="connsiteY0" fmla="*/ 904875 h 933630"/>
                  <a:gd name="connsiteX1" fmla="*/ 1717675 w 1717675"/>
                  <a:gd name="connsiteY1" fmla="*/ 441325 h 933630"/>
                  <a:gd name="connsiteX2" fmla="*/ 301625 w 1717675"/>
                  <a:gd name="connsiteY2" fmla="*/ 0 h 933630"/>
                  <a:gd name="connsiteX3" fmla="*/ 0 w 1717675"/>
                  <a:gd name="connsiteY3" fmla="*/ 323850 h 933630"/>
                  <a:gd name="connsiteX4" fmla="*/ 390525 w 1717675"/>
                  <a:gd name="connsiteY4" fmla="*/ 609600 h 933630"/>
                  <a:gd name="connsiteX5" fmla="*/ 488950 w 1717675"/>
                  <a:gd name="connsiteY5" fmla="*/ 635000 h 933630"/>
                  <a:gd name="connsiteX6" fmla="*/ 758825 w 1717675"/>
                  <a:gd name="connsiteY6" fmla="*/ 803275 h 933630"/>
                  <a:gd name="connsiteX7" fmla="*/ 1038225 w 1717675"/>
                  <a:gd name="connsiteY7" fmla="*/ 933450 h 933630"/>
                  <a:gd name="connsiteX8" fmla="*/ 1466850 w 1717675"/>
                  <a:gd name="connsiteY8" fmla="*/ 904875 h 933630"/>
                  <a:gd name="connsiteX0" fmla="*/ 1466850 w 1717675"/>
                  <a:gd name="connsiteY0" fmla="*/ 904875 h 927370"/>
                  <a:gd name="connsiteX1" fmla="*/ 1717675 w 1717675"/>
                  <a:gd name="connsiteY1" fmla="*/ 441325 h 927370"/>
                  <a:gd name="connsiteX2" fmla="*/ 301625 w 1717675"/>
                  <a:gd name="connsiteY2" fmla="*/ 0 h 927370"/>
                  <a:gd name="connsiteX3" fmla="*/ 0 w 1717675"/>
                  <a:gd name="connsiteY3" fmla="*/ 323850 h 927370"/>
                  <a:gd name="connsiteX4" fmla="*/ 390525 w 1717675"/>
                  <a:gd name="connsiteY4" fmla="*/ 609600 h 927370"/>
                  <a:gd name="connsiteX5" fmla="*/ 488950 w 1717675"/>
                  <a:gd name="connsiteY5" fmla="*/ 635000 h 927370"/>
                  <a:gd name="connsiteX6" fmla="*/ 758825 w 1717675"/>
                  <a:gd name="connsiteY6" fmla="*/ 803275 h 927370"/>
                  <a:gd name="connsiteX7" fmla="*/ 1057275 w 1717675"/>
                  <a:gd name="connsiteY7" fmla="*/ 927100 h 927370"/>
                  <a:gd name="connsiteX8" fmla="*/ 1466850 w 1717675"/>
                  <a:gd name="connsiteY8" fmla="*/ 904875 h 92737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14350 w 1717675"/>
                  <a:gd name="connsiteY5" fmla="*/ 6604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6875 w 1717675"/>
                  <a:gd name="connsiteY4" fmla="*/ 5715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403225 w 1717675"/>
                  <a:gd name="connsiteY4" fmla="*/ 612775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2176 h 944401"/>
                  <a:gd name="connsiteX1" fmla="*/ 1717675 w 1717675"/>
                  <a:gd name="connsiteY1" fmla="*/ 458626 h 944401"/>
                  <a:gd name="connsiteX2" fmla="*/ 946150 w 1717675"/>
                  <a:gd name="connsiteY2" fmla="*/ 255426 h 944401"/>
                  <a:gd name="connsiteX3" fmla="*/ 317500 w 1717675"/>
                  <a:gd name="connsiteY3" fmla="*/ 1426 h 944401"/>
                  <a:gd name="connsiteX4" fmla="*/ 0 w 1717675"/>
                  <a:gd name="connsiteY4" fmla="*/ 341151 h 944401"/>
                  <a:gd name="connsiteX5" fmla="*/ 403225 w 1717675"/>
                  <a:gd name="connsiteY5" fmla="*/ 630076 h 944401"/>
                  <a:gd name="connsiteX6" fmla="*/ 523875 w 1717675"/>
                  <a:gd name="connsiteY6" fmla="*/ 696751 h 944401"/>
                  <a:gd name="connsiteX7" fmla="*/ 758825 w 1717675"/>
                  <a:gd name="connsiteY7" fmla="*/ 820576 h 944401"/>
                  <a:gd name="connsiteX8" fmla="*/ 1057275 w 1717675"/>
                  <a:gd name="connsiteY8" fmla="*/ 944401 h 944401"/>
                  <a:gd name="connsiteX9" fmla="*/ 1466850 w 1717675"/>
                  <a:gd name="connsiteY9" fmla="*/ 922176 h 944401"/>
                  <a:gd name="connsiteX0" fmla="*/ 1466850 w 1717675"/>
                  <a:gd name="connsiteY0" fmla="*/ 922364 h 944589"/>
                  <a:gd name="connsiteX1" fmla="*/ 1717675 w 1717675"/>
                  <a:gd name="connsiteY1" fmla="*/ 458814 h 944589"/>
                  <a:gd name="connsiteX2" fmla="*/ 946150 w 1717675"/>
                  <a:gd name="connsiteY2" fmla="*/ 255614 h 944589"/>
                  <a:gd name="connsiteX3" fmla="*/ 317500 w 1717675"/>
                  <a:gd name="connsiteY3" fmla="*/ 1614 h 944589"/>
                  <a:gd name="connsiteX4" fmla="*/ 0 w 1717675"/>
                  <a:gd name="connsiteY4" fmla="*/ 341339 h 944589"/>
                  <a:gd name="connsiteX5" fmla="*/ 403225 w 1717675"/>
                  <a:gd name="connsiteY5" fmla="*/ 630264 h 944589"/>
                  <a:gd name="connsiteX6" fmla="*/ 523875 w 1717675"/>
                  <a:gd name="connsiteY6" fmla="*/ 696939 h 944589"/>
                  <a:gd name="connsiteX7" fmla="*/ 758825 w 1717675"/>
                  <a:gd name="connsiteY7" fmla="*/ 820764 h 944589"/>
                  <a:gd name="connsiteX8" fmla="*/ 1057275 w 1717675"/>
                  <a:gd name="connsiteY8" fmla="*/ 944589 h 944589"/>
                  <a:gd name="connsiteX9" fmla="*/ 1466850 w 1717675"/>
                  <a:gd name="connsiteY9" fmla="*/ 922364 h 944589"/>
                  <a:gd name="connsiteX0" fmla="*/ 1466850 w 1717675"/>
                  <a:gd name="connsiteY0" fmla="*/ 922511 h 944736"/>
                  <a:gd name="connsiteX1" fmla="*/ 1717675 w 1717675"/>
                  <a:gd name="connsiteY1" fmla="*/ 458961 h 944736"/>
                  <a:gd name="connsiteX2" fmla="*/ 962025 w 1717675"/>
                  <a:gd name="connsiteY2" fmla="*/ 239886 h 944736"/>
                  <a:gd name="connsiteX3" fmla="*/ 317500 w 1717675"/>
                  <a:gd name="connsiteY3" fmla="*/ 1761 h 944736"/>
                  <a:gd name="connsiteX4" fmla="*/ 0 w 1717675"/>
                  <a:gd name="connsiteY4" fmla="*/ 341486 h 944736"/>
                  <a:gd name="connsiteX5" fmla="*/ 403225 w 1717675"/>
                  <a:gd name="connsiteY5" fmla="*/ 630411 h 944736"/>
                  <a:gd name="connsiteX6" fmla="*/ 523875 w 1717675"/>
                  <a:gd name="connsiteY6" fmla="*/ 697086 h 944736"/>
                  <a:gd name="connsiteX7" fmla="*/ 758825 w 1717675"/>
                  <a:gd name="connsiteY7" fmla="*/ 820911 h 944736"/>
                  <a:gd name="connsiteX8" fmla="*/ 1057275 w 1717675"/>
                  <a:gd name="connsiteY8" fmla="*/ 944736 h 944736"/>
                  <a:gd name="connsiteX9" fmla="*/ 1466850 w 1717675"/>
                  <a:gd name="connsiteY9" fmla="*/ 922511 h 944736"/>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7100 h 949325"/>
                  <a:gd name="connsiteX1" fmla="*/ 1717675 w 1717675"/>
                  <a:gd name="connsiteY1" fmla="*/ 463550 h 949325"/>
                  <a:gd name="connsiteX2" fmla="*/ 981075 w 1717675"/>
                  <a:gd name="connsiteY2" fmla="*/ 257175 h 949325"/>
                  <a:gd name="connsiteX3" fmla="*/ 333375 w 1717675"/>
                  <a:gd name="connsiteY3" fmla="*/ 0 h 949325"/>
                  <a:gd name="connsiteX4" fmla="*/ 0 w 1717675"/>
                  <a:gd name="connsiteY4" fmla="*/ 346075 h 949325"/>
                  <a:gd name="connsiteX5" fmla="*/ 403225 w 1717675"/>
                  <a:gd name="connsiteY5" fmla="*/ 635000 h 949325"/>
                  <a:gd name="connsiteX6" fmla="*/ 523875 w 1717675"/>
                  <a:gd name="connsiteY6" fmla="*/ 701675 h 949325"/>
                  <a:gd name="connsiteX7" fmla="*/ 758825 w 1717675"/>
                  <a:gd name="connsiteY7" fmla="*/ 825500 h 949325"/>
                  <a:gd name="connsiteX8" fmla="*/ 1057275 w 1717675"/>
                  <a:gd name="connsiteY8" fmla="*/ 949325 h 949325"/>
                  <a:gd name="connsiteX9" fmla="*/ 1466850 w 1717675"/>
                  <a:gd name="connsiteY9" fmla="*/ 927100 h 94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7675" h="949325">
                    <a:moveTo>
                      <a:pt x="1466850" y="927100"/>
                    </a:moveTo>
                    <a:lnTo>
                      <a:pt x="1717675" y="463550"/>
                    </a:lnTo>
                    <a:cubicBezTo>
                      <a:pt x="1597554" y="384704"/>
                      <a:pt x="1217612" y="352425"/>
                      <a:pt x="981075" y="257175"/>
                    </a:cubicBezTo>
                    <a:cubicBezTo>
                      <a:pt x="776288" y="146050"/>
                      <a:pt x="502179" y="49742"/>
                      <a:pt x="333375" y="0"/>
                    </a:cubicBezTo>
                    <a:lnTo>
                      <a:pt x="0" y="346075"/>
                    </a:lnTo>
                    <a:cubicBezTo>
                      <a:pt x="128058" y="434975"/>
                      <a:pt x="249767" y="571500"/>
                      <a:pt x="403225" y="635000"/>
                    </a:cubicBezTo>
                    <a:cubicBezTo>
                      <a:pt x="456142" y="639233"/>
                      <a:pt x="477308" y="672042"/>
                      <a:pt x="523875" y="701675"/>
                    </a:cubicBezTo>
                    <a:lnTo>
                      <a:pt x="758825" y="825500"/>
                    </a:lnTo>
                    <a:cubicBezTo>
                      <a:pt x="848254" y="892704"/>
                      <a:pt x="936096" y="932921"/>
                      <a:pt x="1057275" y="949325"/>
                    </a:cubicBezTo>
                    <a:cubicBezTo>
                      <a:pt x="1226608" y="913342"/>
                      <a:pt x="1329267" y="940858"/>
                      <a:pt x="1466850" y="927100"/>
                    </a:cubicBezTo>
                    <a:close/>
                  </a:path>
                </a:pathLst>
              </a:custGeom>
              <a:gradFill flip="none" rotWithShape="1">
                <a:gsLst>
                  <a:gs pos="60000">
                    <a:srgbClr val="058004"/>
                  </a:gs>
                  <a:gs pos="100000">
                    <a:srgbClr val="183907"/>
                  </a:gs>
                </a:gsLst>
                <a:path path="rect">
                  <a:fillToRect r="100000" b="100000"/>
                </a:path>
                <a:tileRect l="-100000" t="-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2" name="Freeform: Shape 61">
                <a:extLst>
                  <a:ext uri="{FF2B5EF4-FFF2-40B4-BE49-F238E27FC236}">
                    <a16:creationId xmlns:a16="http://schemas.microsoft.com/office/drawing/2014/main" id="{F509FE81-2593-071B-7941-D186DCD9D752}"/>
                  </a:ext>
                </a:extLst>
              </p:cNvPr>
              <p:cNvSpPr/>
              <p:nvPr/>
            </p:nvSpPr>
            <p:spPr>
              <a:xfrm>
                <a:off x="180080" y="2974010"/>
                <a:ext cx="1687662" cy="1243775"/>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87662" h="1243775">
                    <a:moveTo>
                      <a:pt x="1687662" y="691936"/>
                    </a:moveTo>
                    <a:cubicBezTo>
                      <a:pt x="1442658" y="562555"/>
                      <a:pt x="1211942" y="492706"/>
                      <a:pt x="959794" y="401424"/>
                    </a:cubicBezTo>
                    <a:cubicBezTo>
                      <a:pt x="955825" y="290299"/>
                      <a:pt x="908994" y="245850"/>
                      <a:pt x="855019" y="194256"/>
                    </a:cubicBezTo>
                    <a:cubicBezTo>
                      <a:pt x="841260" y="152717"/>
                      <a:pt x="875922" y="53498"/>
                      <a:pt x="842319" y="24393"/>
                    </a:cubicBezTo>
                    <a:cubicBezTo>
                      <a:pt x="808716" y="-4712"/>
                      <a:pt x="711614" y="-19264"/>
                      <a:pt x="681981" y="48205"/>
                    </a:cubicBezTo>
                    <a:cubicBezTo>
                      <a:pt x="636208" y="118319"/>
                      <a:pt x="698650" y="163035"/>
                      <a:pt x="689918" y="213305"/>
                    </a:cubicBezTo>
                    <a:cubicBezTo>
                      <a:pt x="704998" y="277863"/>
                      <a:pt x="655787" y="316229"/>
                      <a:pt x="632768" y="364118"/>
                    </a:cubicBezTo>
                    <a:cubicBezTo>
                      <a:pt x="650230" y="313582"/>
                      <a:pt x="712936" y="277334"/>
                      <a:pt x="678011" y="214892"/>
                    </a:cubicBezTo>
                    <a:cubicBezTo>
                      <a:pt x="577999" y="149540"/>
                      <a:pt x="432744" y="3225"/>
                      <a:pt x="323206" y="25980"/>
                    </a:cubicBezTo>
                    <a:cubicBezTo>
                      <a:pt x="247006" y="40003"/>
                      <a:pt x="247007" y="82600"/>
                      <a:pt x="256531" y="120436"/>
                    </a:cubicBezTo>
                    <a:cubicBezTo>
                      <a:pt x="292514" y="190021"/>
                      <a:pt x="354692" y="195314"/>
                      <a:pt x="407343" y="238705"/>
                    </a:cubicBezTo>
                    <a:lnTo>
                      <a:pt x="450206" y="264899"/>
                    </a:lnTo>
                    <a:cubicBezTo>
                      <a:pt x="416339" y="321784"/>
                      <a:pt x="365805" y="373908"/>
                      <a:pt x="348606" y="435555"/>
                    </a:cubicBezTo>
                    <a:cubicBezTo>
                      <a:pt x="381414" y="378670"/>
                      <a:pt x="421366" y="321784"/>
                      <a:pt x="456555" y="264899"/>
                    </a:cubicBezTo>
                    <a:cubicBezTo>
                      <a:pt x="362363" y="214364"/>
                      <a:pt x="234836" y="170972"/>
                      <a:pt x="152550" y="170442"/>
                    </a:cubicBezTo>
                    <a:cubicBezTo>
                      <a:pt x="67619" y="181555"/>
                      <a:pt x="42217" y="235529"/>
                      <a:pt x="69206" y="289505"/>
                    </a:cubicBezTo>
                    <a:cubicBezTo>
                      <a:pt x="147523" y="377082"/>
                      <a:pt x="204408" y="388459"/>
                      <a:pt x="299394" y="428411"/>
                    </a:cubicBezTo>
                    <a:cubicBezTo>
                      <a:pt x="208377" y="414653"/>
                      <a:pt x="169748" y="369938"/>
                      <a:pt x="59681" y="399042"/>
                    </a:cubicBezTo>
                    <a:cubicBezTo>
                      <a:pt x="-6994" y="413064"/>
                      <a:pt x="-26043" y="484238"/>
                      <a:pt x="45394" y="524455"/>
                    </a:cubicBezTo>
                    <a:cubicBezTo>
                      <a:pt x="134559" y="585310"/>
                      <a:pt x="209435" y="605682"/>
                      <a:pt x="291456" y="635580"/>
                    </a:cubicBezTo>
                    <a:cubicBezTo>
                      <a:pt x="320825" y="656747"/>
                      <a:pt x="340668" y="685057"/>
                      <a:pt x="379562" y="699080"/>
                    </a:cubicBezTo>
                    <a:cubicBezTo>
                      <a:pt x="493333" y="759405"/>
                      <a:pt x="588053" y="764962"/>
                      <a:pt x="689918" y="796712"/>
                    </a:cubicBezTo>
                    <a:cubicBezTo>
                      <a:pt x="676158" y="752526"/>
                      <a:pt x="764795" y="603565"/>
                      <a:pt x="841525" y="502230"/>
                    </a:cubicBezTo>
                    <a:cubicBezTo>
                      <a:pt x="740453" y="600919"/>
                      <a:pt x="708439" y="685322"/>
                      <a:pt x="676425" y="798298"/>
                    </a:cubicBezTo>
                    <a:cubicBezTo>
                      <a:pt x="726299" y="926621"/>
                      <a:pt x="1117751" y="1252588"/>
                      <a:pt x="1166963" y="1243593"/>
                    </a:cubicBezTo>
                    <a:cubicBezTo>
                      <a:pt x="1216175" y="1234598"/>
                      <a:pt x="1224906" y="1230363"/>
                      <a:pt x="1259831" y="1216605"/>
                    </a:cubicBezTo>
                    <a:lnTo>
                      <a:pt x="1108226" y="1088812"/>
                    </a:lnTo>
                    <a:cubicBezTo>
                      <a:pt x="1092879" y="1141199"/>
                      <a:pt x="1129925" y="1150724"/>
                      <a:pt x="1121720" y="1169772"/>
                    </a:cubicBezTo>
                    <a:cubicBezTo>
                      <a:pt x="1112195" y="1141197"/>
                      <a:pt x="1052661" y="1095955"/>
                      <a:pt x="1147912" y="1043568"/>
                    </a:cubicBezTo>
                    <a:cubicBezTo>
                      <a:pt x="1198714" y="1025577"/>
                      <a:pt x="1247132" y="1043305"/>
                      <a:pt x="1321744" y="1118181"/>
                    </a:cubicBezTo>
                    <a:cubicBezTo>
                      <a:pt x="1334972" y="1032191"/>
                      <a:pt x="1310103" y="977157"/>
                      <a:pt x="1263800" y="912598"/>
                    </a:cubicBezTo>
                    <a:cubicBezTo>
                      <a:pt x="1264327" y="837985"/>
                      <a:pt x="1324389" y="868149"/>
                      <a:pt x="1453506" y="943555"/>
                    </a:cubicBezTo>
                    <a:cubicBezTo>
                      <a:pt x="1494516" y="954403"/>
                      <a:pt x="1520445" y="960886"/>
                      <a:pt x="1555106" y="949906"/>
                    </a:cubicBezTo>
                    <a:cubicBezTo>
                      <a:pt x="1518330" y="917495"/>
                      <a:pt x="1414482" y="818540"/>
                      <a:pt x="1447157" y="749087"/>
                    </a:cubicBezTo>
                    <a:cubicBezTo>
                      <a:pt x="1534206" y="624734"/>
                      <a:pt x="1573626" y="721835"/>
                      <a:pt x="1629718" y="707018"/>
                    </a:cubicBezTo>
                    <a:lnTo>
                      <a:pt x="1687662" y="691936"/>
                    </a:ln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8" name="Freeform: Shape 17">
              <a:extLst>
                <a:ext uri="{FF2B5EF4-FFF2-40B4-BE49-F238E27FC236}">
                  <a16:creationId xmlns:a16="http://schemas.microsoft.com/office/drawing/2014/main" id="{EA095F96-F9DE-FF59-C15E-C91106D04398}"/>
                </a:ext>
              </a:extLst>
            </p:cNvPr>
            <p:cNvSpPr/>
            <p:nvPr/>
          </p:nvSpPr>
          <p:spPr>
            <a:xfrm>
              <a:off x="2102592" y="3127693"/>
              <a:ext cx="2583180" cy="4059793"/>
            </a:xfrm>
            <a:custGeom>
              <a:avLst/>
              <a:gdLst>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417320 w 2583180"/>
                <a:gd name="connsiteY29" fmla="*/ 381381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19200 w 2583180"/>
                <a:gd name="connsiteY29" fmla="*/ 3931920 h 3951189"/>
                <a:gd name="connsiteX0" fmla="*/ 1219200 w 2583180"/>
                <a:gd name="connsiteY0" fmla="*/ 3931920 h 4040313"/>
                <a:gd name="connsiteX1" fmla="*/ 2331720 w 2583180"/>
                <a:gd name="connsiteY1" fmla="*/ 3939540 h 4040313"/>
                <a:gd name="connsiteX2" fmla="*/ 2316480 w 2583180"/>
                <a:gd name="connsiteY2" fmla="*/ 3284220 h 4040313"/>
                <a:gd name="connsiteX3" fmla="*/ 2286000 w 2583180"/>
                <a:gd name="connsiteY3" fmla="*/ 3185160 h 4040313"/>
                <a:gd name="connsiteX4" fmla="*/ 2255520 w 2583180"/>
                <a:gd name="connsiteY4" fmla="*/ 3291840 h 4040313"/>
                <a:gd name="connsiteX5" fmla="*/ 2308860 w 2583180"/>
                <a:gd name="connsiteY5" fmla="*/ 2964180 h 4040313"/>
                <a:gd name="connsiteX6" fmla="*/ 2286000 w 2583180"/>
                <a:gd name="connsiteY6" fmla="*/ 2788920 h 4040313"/>
                <a:gd name="connsiteX7" fmla="*/ 2118360 w 2583180"/>
                <a:gd name="connsiteY7" fmla="*/ 3406140 h 4040313"/>
                <a:gd name="connsiteX8" fmla="*/ 2331720 w 2583180"/>
                <a:gd name="connsiteY8" fmla="*/ 2529840 h 4040313"/>
                <a:gd name="connsiteX9" fmla="*/ 2331720 w 2583180"/>
                <a:gd name="connsiteY9" fmla="*/ 2316480 h 4040313"/>
                <a:gd name="connsiteX10" fmla="*/ 2415540 w 2583180"/>
                <a:gd name="connsiteY10" fmla="*/ 1478280 h 4040313"/>
                <a:gd name="connsiteX11" fmla="*/ 2583180 w 2583180"/>
                <a:gd name="connsiteY11" fmla="*/ 990600 h 4040313"/>
                <a:gd name="connsiteX12" fmla="*/ 2415540 w 2583180"/>
                <a:gd name="connsiteY12" fmla="*/ 0 h 4040313"/>
                <a:gd name="connsiteX13" fmla="*/ 662940 w 2583180"/>
                <a:gd name="connsiteY13" fmla="*/ 106680 h 4040313"/>
                <a:gd name="connsiteX14" fmla="*/ 297180 w 2583180"/>
                <a:gd name="connsiteY14" fmla="*/ 822960 h 4040313"/>
                <a:gd name="connsiteX15" fmla="*/ 396240 w 2583180"/>
                <a:gd name="connsiteY15" fmla="*/ 1584960 h 4040313"/>
                <a:gd name="connsiteX16" fmla="*/ 381000 w 2583180"/>
                <a:gd name="connsiteY16" fmla="*/ 2042160 h 4040313"/>
                <a:gd name="connsiteX17" fmla="*/ 220980 w 2583180"/>
                <a:gd name="connsiteY17" fmla="*/ 2545080 h 4040313"/>
                <a:gd name="connsiteX18" fmla="*/ 175260 w 2583180"/>
                <a:gd name="connsiteY18" fmla="*/ 3093720 h 4040313"/>
                <a:gd name="connsiteX19" fmla="*/ 100013 w 2583180"/>
                <a:gd name="connsiteY19" fmla="*/ 3246120 h 4040313"/>
                <a:gd name="connsiteX20" fmla="*/ 114300 w 2583180"/>
                <a:gd name="connsiteY20" fmla="*/ 3390900 h 4040313"/>
                <a:gd name="connsiteX21" fmla="*/ 0 w 2583180"/>
                <a:gd name="connsiteY21" fmla="*/ 3695700 h 4040313"/>
                <a:gd name="connsiteX22" fmla="*/ 967740 w 2583180"/>
                <a:gd name="connsiteY22" fmla="*/ 3931920 h 4040313"/>
                <a:gd name="connsiteX23" fmla="*/ 1052512 w 2583180"/>
                <a:gd name="connsiteY23" fmla="*/ 3421380 h 4040313"/>
                <a:gd name="connsiteX24" fmla="*/ 899160 w 2583180"/>
                <a:gd name="connsiteY24" fmla="*/ 3611880 h 4040313"/>
                <a:gd name="connsiteX25" fmla="*/ 1209675 w 2583180"/>
                <a:gd name="connsiteY25" fmla="*/ 3111818 h 4040313"/>
                <a:gd name="connsiteX26" fmla="*/ 914400 w 2583180"/>
                <a:gd name="connsiteY26" fmla="*/ 2948940 h 4040313"/>
                <a:gd name="connsiteX27" fmla="*/ 1356360 w 2583180"/>
                <a:gd name="connsiteY27" fmla="*/ 3093720 h 4040313"/>
                <a:gd name="connsiteX28" fmla="*/ 1196340 w 2583180"/>
                <a:gd name="connsiteY28" fmla="*/ 3086100 h 4040313"/>
                <a:gd name="connsiteX29" fmla="*/ 1219200 w 2583180"/>
                <a:gd name="connsiteY29" fmla="*/ 3931920 h 404031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260633 w 2583180"/>
                <a:gd name="connsiteY28" fmla="*/ 31242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447040 w 2583180"/>
                <a:gd name="connsiteY15" fmla="*/ 157861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1242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90762 w 2583180"/>
                <a:gd name="connsiteY3" fmla="*/ 3156585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07907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36984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25078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3180" h="4059793">
                  <a:moveTo>
                    <a:pt x="1219200" y="3931920"/>
                  </a:moveTo>
                  <a:cubicBezTo>
                    <a:pt x="1618615" y="4172585"/>
                    <a:pt x="2041842" y="4013200"/>
                    <a:pt x="2331720" y="3939540"/>
                  </a:cubicBezTo>
                  <a:cubicBezTo>
                    <a:pt x="2274253" y="3716337"/>
                    <a:pt x="2281079" y="3490753"/>
                    <a:pt x="2333149" y="3267551"/>
                  </a:cubicBezTo>
                  <a:cubicBezTo>
                    <a:pt x="2321401" y="3226593"/>
                    <a:pt x="2297748" y="3188018"/>
                    <a:pt x="2283619" y="3161348"/>
                  </a:cubicBezTo>
                  <a:lnTo>
                    <a:pt x="2255520" y="3291840"/>
                  </a:lnTo>
                  <a:cubicBezTo>
                    <a:pt x="2273300" y="3182620"/>
                    <a:pt x="2312511" y="3082925"/>
                    <a:pt x="2308860" y="2964180"/>
                  </a:cubicBezTo>
                  <a:lnTo>
                    <a:pt x="2286000" y="2788920"/>
                  </a:lnTo>
                  <a:lnTo>
                    <a:pt x="2118360" y="3406140"/>
                  </a:lnTo>
                  <a:cubicBezTo>
                    <a:pt x="2189480" y="3114040"/>
                    <a:pt x="2284411" y="2824322"/>
                    <a:pt x="2334100" y="2525078"/>
                  </a:cubicBezTo>
                  <a:lnTo>
                    <a:pt x="2300764" y="2314098"/>
                  </a:lnTo>
                  <a:cubicBezTo>
                    <a:pt x="2328704" y="2034698"/>
                    <a:pt x="2362200" y="1764030"/>
                    <a:pt x="2415540" y="1478280"/>
                  </a:cubicBezTo>
                  <a:cubicBezTo>
                    <a:pt x="2553970" y="1334770"/>
                    <a:pt x="2527300" y="1153160"/>
                    <a:pt x="2583180" y="990600"/>
                  </a:cubicBezTo>
                  <a:cubicBezTo>
                    <a:pt x="2540000" y="647700"/>
                    <a:pt x="2471420" y="330200"/>
                    <a:pt x="2415540" y="0"/>
                  </a:cubicBezTo>
                  <a:lnTo>
                    <a:pt x="662940" y="106680"/>
                  </a:lnTo>
                  <a:cubicBezTo>
                    <a:pt x="541020" y="345440"/>
                    <a:pt x="361950" y="609600"/>
                    <a:pt x="297180" y="822960"/>
                  </a:cubicBezTo>
                  <a:cubicBezTo>
                    <a:pt x="361950" y="1043093"/>
                    <a:pt x="433070" y="1225127"/>
                    <a:pt x="396240" y="1597660"/>
                  </a:cubicBezTo>
                  <a:lnTo>
                    <a:pt x="381000" y="2042160"/>
                  </a:lnTo>
                  <a:cubicBezTo>
                    <a:pt x="327660" y="2209800"/>
                    <a:pt x="255270" y="2367915"/>
                    <a:pt x="220980" y="2545080"/>
                  </a:cubicBezTo>
                  <a:cubicBezTo>
                    <a:pt x="167640" y="2727960"/>
                    <a:pt x="223838" y="2910840"/>
                    <a:pt x="175260" y="3093720"/>
                  </a:cubicBezTo>
                  <a:cubicBezTo>
                    <a:pt x="150178" y="3144520"/>
                    <a:pt x="110807" y="3176270"/>
                    <a:pt x="100013" y="3246120"/>
                  </a:cubicBezTo>
                  <a:cubicBezTo>
                    <a:pt x="95250" y="3303905"/>
                    <a:pt x="109538" y="3342640"/>
                    <a:pt x="114300" y="3390900"/>
                  </a:cubicBezTo>
                  <a:cubicBezTo>
                    <a:pt x="76200" y="3492500"/>
                    <a:pt x="4762" y="3579813"/>
                    <a:pt x="0" y="3695700"/>
                  </a:cubicBezTo>
                  <a:cubicBezTo>
                    <a:pt x="170180" y="3855402"/>
                    <a:pt x="407035" y="4005580"/>
                    <a:pt x="967740" y="3931920"/>
                  </a:cubicBezTo>
                  <a:lnTo>
                    <a:pt x="1050131" y="3402330"/>
                  </a:lnTo>
                  <a:lnTo>
                    <a:pt x="899160" y="3611880"/>
                  </a:lnTo>
                  <a:cubicBezTo>
                    <a:pt x="1029653" y="3429318"/>
                    <a:pt x="1145859" y="3261044"/>
                    <a:pt x="1202532" y="3078481"/>
                  </a:cubicBezTo>
                  <a:lnTo>
                    <a:pt x="914400" y="2948940"/>
                  </a:lnTo>
                  <a:cubicBezTo>
                    <a:pt x="1061720" y="3030538"/>
                    <a:pt x="1216184" y="3088322"/>
                    <a:pt x="1377791" y="3115151"/>
                  </a:cubicBezTo>
                  <a:lnTo>
                    <a:pt x="1210627" y="3083719"/>
                  </a:lnTo>
                  <a:cubicBezTo>
                    <a:pt x="1218247" y="3365659"/>
                    <a:pt x="1249679" y="3635692"/>
                    <a:pt x="1219200" y="3931920"/>
                  </a:cubicBezTo>
                  <a:close/>
                </a:path>
              </a:pathLst>
            </a:custGeom>
            <a:gradFill flip="none" rotWithShape="1">
              <a:gsLst>
                <a:gs pos="64000">
                  <a:srgbClr val="058004"/>
                </a:gs>
                <a:gs pos="100000">
                  <a:srgbClr val="183907"/>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9" name="Group 18">
              <a:extLst>
                <a:ext uri="{FF2B5EF4-FFF2-40B4-BE49-F238E27FC236}">
                  <a16:creationId xmlns:a16="http://schemas.microsoft.com/office/drawing/2014/main" id="{4E53A2D0-6B8B-3CCB-A92F-9C0C3B66635E}"/>
                </a:ext>
              </a:extLst>
            </p:cNvPr>
            <p:cNvGrpSpPr/>
            <p:nvPr/>
          </p:nvGrpSpPr>
          <p:grpSpPr>
            <a:xfrm>
              <a:off x="1447693" y="89808"/>
              <a:ext cx="4586287" cy="3809999"/>
              <a:chOff x="1879450" y="299358"/>
              <a:chExt cx="4586287" cy="3809999"/>
            </a:xfrm>
          </p:grpSpPr>
          <p:sp>
            <p:nvSpPr>
              <p:cNvPr id="55" name="Oval 54">
                <a:extLst>
                  <a:ext uri="{FF2B5EF4-FFF2-40B4-BE49-F238E27FC236}">
                    <a16:creationId xmlns:a16="http://schemas.microsoft.com/office/drawing/2014/main" id="{BD4D2469-2154-A258-DA0C-F9DAE42736D5}"/>
                  </a:ext>
                </a:extLst>
              </p:cNvPr>
              <p:cNvSpPr/>
              <p:nvPr/>
            </p:nvSpPr>
            <p:spPr>
              <a:xfrm>
                <a:off x="2670712" y="1075416"/>
                <a:ext cx="2975951" cy="276128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6" name="Freeform: Shape 55">
                <a:extLst>
                  <a:ext uri="{FF2B5EF4-FFF2-40B4-BE49-F238E27FC236}">
                    <a16:creationId xmlns:a16="http://schemas.microsoft.com/office/drawing/2014/main" id="{34E365F0-434F-E720-E040-E77C47246E59}"/>
                  </a:ext>
                </a:extLst>
              </p:cNvPr>
              <p:cNvSpPr/>
              <p:nvPr/>
            </p:nvSpPr>
            <p:spPr>
              <a:xfrm>
                <a:off x="1879450" y="299358"/>
                <a:ext cx="4586287" cy="3809999"/>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7" name="Freeform: Shape 56">
                <a:extLst>
                  <a:ext uri="{FF2B5EF4-FFF2-40B4-BE49-F238E27FC236}">
                    <a16:creationId xmlns:a16="http://schemas.microsoft.com/office/drawing/2014/main" id="{2B719901-3466-9AED-37CA-74EFFF5407ED}"/>
                  </a:ext>
                </a:extLst>
              </p:cNvPr>
              <p:cNvSpPr/>
              <p:nvPr/>
            </p:nvSpPr>
            <p:spPr>
              <a:xfrm>
                <a:off x="2670713" y="1557141"/>
                <a:ext cx="3441713" cy="1183249"/>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8" name="Oval 9">
                <a:extLst>
                  <a:ext uri="{FF2B5EF4-FFF2-40B4-BE49-F238E27FC236}">
                    <a16:creationId xmlns:a16="http://schemas.microsoft.com/office/drawing/2014/main" id="{E967E9E8-2AEF-2F22-3D78-958F8C5930F1}"/>
                  </a:ext>
                </a:extLst>
              </p:cNvPr>
              <p:cNvSpPr/>
              <p:nvPr/>
            </p:nvSpPr>
            <p:spPr>
              <a:xfrm>
                <a:off x="4197404" y="1803148"/>
                <a:ext cx="1279418" cy="868075"/>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chemeClr val="tx1"/>
                  </a:gs>
                  <a:gs pos="66000">
                    <a:schemeClr val="tx1"/>
                  </a:gs>
                  <a:gs pos="56000">
                    <a:srgbClr val="525F79"/>
                  </a:gs>
                </a:gsLst>
                <a:lin ang="19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9" name="Oval 9">
                <a:extLst>
                  <a:ext uri="{FF2B5EF4-FFF2-40B4-BE49-F238E27FC236}">
                    <a16:creationId xmlns:a16="http://schemas.microsoft.com/office/drawing/2014/main" id="{F2D06535-50DE-FBA3-966A-F00DBA35BE61}"/>
                  </a:ext>
                </a:extLst>
              </p:cNvPr>
              <p:cNvSpPr/>
              <p:nvPr/>
            </p:nvSpPr>
            <p:spPr>
              <a:xfrm rot="1321540" flipH="1">
                <a:off x="2720498" y="1636628"/>
                <a:ext cx="1083120" cy="816144"/>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chemeClr val="tx1"/>
                  </a:gs>
                  <a:gs pos="66000">
                    <a:schemeClr val="tx1"/>
                  </a:gs>
                  <a:gs pos="56000">
                    <a:srgbClr val="525F79"/>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0" name="Freeform: Shape 59">
                <a:extLst>
                  <a:ext uri="{FF2B5EF4-FFF2-40B4-BE49-F238E27FC236}">
                    <a16:creationId xmlns:a16="http://schemas.microsoft.com/office/drawing/2014/main" id="{5508B9C2-E954-B439-EA8F-D07EDDD10848}"/>
                  </a:ext>
                </a:extLst>
              </p:cNvPr>
              <p:cNvSpPr/>
              <p:nvPr/>
            </p:nvSpPr>
            <p:spPr>
              <a:xfrm>
                <a:off x="3201470" y="2764809"/>
                <a:ext cx="1776412" cy="650084"/>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chemeClr val="bg1"/>
                  </a:gs>
                  <a:gs pos="65000">
                    <a:srgbClr val="2C2C2C"/>
                  </a:gs>
                </a:gsLst>
                <a:lin ang="16800000" scaled="0"/>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0" name="Freeform: Shape 19">
              <a:extLst>
                <a:ext uri="{FF2B5EF4-FFF2-40B4-BE49-F238E27FC236}">
                  <a16:creationId xmlns:a16="http://schemas.microsoft.com/office/drawing/2014/main" id="{80DA1A06-AA4E-9660-4598-8D1D6D427261}"/>
                </a:ext>
              </a:extLst>
            </p:cNvPr>
            <p:cNvSpPr/>
            <p:nvPr/>
          </p:nvSpPr>
          <p:spPr>
            <a:xfrm>
              <a:off x="4391415" y="4033148"/>
              <a:ext cx="330993" cy="692943"/>
            </a:xfrm>
            <a:custGeom>
              <a:avLst/>
              <a:gdLst>
                <a:gd name="connsiteX0" fmla="*/ 0 w 321468"/>
                <a:gd name="connsiteY0" fmla="*/ 697706 h 697706"/>
                <a:gd name="connsiteX1" fmla="*/ 321468 w 321468"/>
                <a:gd name="connsiteY1" fmla="*/ 0 h 697706"/>
                <a:gd name="connsiteX2" fmla="*/ 0 w 321468"/>
                <a:gd name="connsiteY2" fmla="*/ 697706 h 697706"/>
                <a:gd name="connsiteX0" fmla="*/ 0 w 330993"/>
                <a:gd name="connsiteY0" fmla="*/ 692943 h 692943"/>
                <a:gd name="connsiteX1" fmla="*/ 330993 w 330993"/>
                <a:gd name="connsiteY1" fmla="*/ 0 h 692943"/>
                <a:gd name="connsiteX2" fmla="*/ 0 w 330993"/>
                <a:gd name="connsiteY2" fmla="*/ 692943 h 692943"/>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65945 w 396938"/>
                <a:gd name="connsiteY0" fmla="*/ 692943 h 720685"/>
                <a:gd name="connsiteX1" fmla="*/ 396938 w 396938"/>
                <a:gd name="connsiteY1" fmla="*/ 0 h 720685"/>
                <a:gd name="connsiteX2" fmla="*/ 65945 w 396938"/>
                <a:gd name="connsiteY2" fmla="*/ 692943 h 720685"/>
                <a:gd name="connsiteX0" fmla="*/ 65945 w 396938"/>
                <a:gd name="connsiteY0" fmla="*/ 692943 h 720685"/>
                <a:gd name="connsiteX1" fmla="*/ 396938 w 396938"/>
                <a:gd name="connsiteY1" fmla="*/ 0 h 720685"/>
                <a:gd name="connsiteX2" fmla="*/ 65945 w 396938"/>
                <a:gd name="connsiteY2" fmla="*/ 692943 h 720685"/>
                <a:gd name="connsiteX0" fmla="*/ 43620 w 374613"/>
                <a:gd name="connsiteY0" fmla="*/ 692943 h 730225"/>
                <a:gd name="connsiteX1" fmla="*/ 374613 w 374613"/>
                <a:gd name="connsiteY1" fmla="*/ 0 h 730225"/>
                <a:gd name="connsiteX2" fmla="*/ 43620 w 374613"/>
                <a:gd name="connsiteY2" fmla="*/ 692943 h 730225"/>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Lst>
              <a:ahLst/>
              <a:cxnLst>
                <a:cxn ang="0">
                  <a:pos x="connsiteX0" y="connsiteY0"/>
                </a:cxn>
                <a:cxn ang="0">
                  <a:pos x="connsiteX1" y="connsiteY1"/>
                </a:cxn>
                <a:cxn ang="0">
                  <a:pos x="connsiteX2" y="connsiteY2"/>
                </a:cxn>
              </a:cxnLst>
              <a:rect l="l" t="t" r="r" b="b"/>
              <a:pathLst>
                <a:path w="330993" h="692943">
                  <a:moveTo>
                    <a:pt x="0" y="692943"/>
                  </a:moveTo>
                  <a:cubicBezTo>
                    <a:pt x="87313" y="526255"/>
                    <a:pt x="211137" y="400050"/>
                    <a:pt x="330993" y="0"/>
                  </a:cubicBezTo>
                  <a:cubicBezTo>
                    <a:pt x="301625" y="254793"/>
                    <a:pt x="162719" y="504825"/>
                    <a:pt x="0" y="692943"/>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7D874AA2-7B5E-7B63-D3AC-460FE156CF71}"/>
                </a:ext>
              </a:extLst>
            </p:cNvPr>
            <p:cNvSpPr/>
            <p:nvPr/>
          </p:nvSpPr>
          <p:spPr>
            <a:xfrm rot="19635633" flipH="1">
              <a:off x="4704600" y="2930381"/>
              <a:ext cx="1679844" cy="1218169"/>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22" name="Group 21">
              <a:extLst>
                <a:ext uri="{FF2B5EF4-FFF2-40B4-BE49-F238E27FC236}">
                  <a16:creationId xmlns:a16="http://schemas.microsoft.com/office/drawing/2014/main" id="{2497527D-3B0E-876A-135D-68F22A1414A9}"/>
                </a:ext>
              </a:extLst>
            </p:cNvPr>
            <p:cNvGrpSpPr/>
            <p:nvPr/>
          </p:nvGrpSpPr>
          <p:grpSpPr>
            <a:xfrm>
              <a:off x="2238956" y="5692599"/>
              <a:ext cx="333729" cy="1073057"/>
              <a:chOff x="606929" y="8546302"/>
              <a:chExt cx="333729" cy="1073057"/>
            </a:xfrm>
          </p:grpSpPr>
          <p:sp>
            <p:nvSpPr>
              <p:cNvPr id="53" name="Freeform: Shape 52">
                <a:extLst>
                  <a:ext uri="{FF2B5EF4-FFF2-40B4-BE49-F238E27FC236}">
                    <a16:creationId xmlns:a16="http://schemas.microsoft.com/office/drawing/2014/main" id="{A8254B64-91BE-0873-7A73-4AD31DEBD670}"/>
                  </a:ext>
                </a:extLst>
              </p:cNvPr>
              <p:cNvSpPr/>
              <p:nvPr/>
            </p:nvSpPr>
            <p:spPr>
              <a:xfrm>
                <a:off x="606929" y="8546302"/>
                <a:ext cx="116587" cy="1073057"/>
              </a:xfrm>
              <a:custGeom>
                <a:avLst/>
                <a:gdLst>
                  <a:gd name="connsiteX0" fmla="*/ 76200 w 100013"/>
                  <a:gd name="connsiteY0" fmla="*/ 0 h 1097756"/>
                  <a:gd name="connsiteX1" fmla="*/ 100013 w 100013"/>
                  <a:gd name="connsiteY1" fmla="*/ 1073944 h 1097756"/>
                  <a:gd name="connsiteX2" fmla="*/ 0 w 100013"/>
                  <a:gd name="connsiteY2" fmla="*/ 1097756 h 1097756"/>
                  <a:gd name="connsiteX3" fmla="*/ 80963 w 100013"/>
                  <a:gd name="connsiteY3" fmla="*/ 1090613 h 1097756"/>
                  <a:gd name="connsiteX4" fmla="*/ 76200 w 100013"/>
                  <a:gd name="connsiteY4" fmla="*/ 0 h 1097756"/>
                  <a:gd name="connsiteX0" fmla="*/ 85725 w 109538"/>
                  <a:gd name="connsiteY0" fmla="*/ 0 h 1090613"/>
                  <a:gd name="connsiteX1" fmla="*/ 109538 w 109538"/>
                  <a:gd name="connsiteY1" fmla="*/ 1073944 h 1090613"/>
                  <a:gd name="connsiteX2" fmla="*/ 0 w 109538"/>
                  <a:gd name="connsiteY2" fmla="*/ 1038225 h 1090613"/>
                  <a:gd name="connsiteX3" fmla="*/ 90488 w 109538"/>
                  <a:gd name="connsiteY3" fmla="*/ 1090613 h 1090613"/>
                  <a:gd name="connsiteX4" fmla="*/ 85725 w 109538"/>
                  <a:gd name="connsiteY4" fmla="*/ 0 h 1090613"/>
                  <a:gd name="connsiteX0" fmla="*/ 85725 w 109538"/>
                  <a:gd name="connsiteY0" fmla="*/ 0 h 1073944"/>
                  <a:gd name="connsiteX1" fmla="*/ 109538 w 109538"/>
                  <a:gd name="connsiteY1" fmla="*/ 1073944 h 1073944"/>
                  <a:gd name="connsiteX2" fmla="*/ 0 w 109538"/>
                  <a:gd name="connsiteY2" fmla="*/ 1038225 h 1073944"/>
                  <a:gd name="connsiteX3" fmla="*/ 73819 w 109538"/>
                  <a:gd name="connsiteY3" fmla="*/ 1012032 h 1073944"/>
                  <a:gd name="connsiteX4" fmla="*/ 85725 w 109538"/>
                  <a:gd name="connsiteY4" fmla="*/ 0 h 1073944"/>
                  <a:gd name="connsiteX0" fmla="*/ 85725 w 85842"/>
                  <a:gd name="connsiteY0" fmla="*/ 0 h 1038225"/>
                  <a:gd name="connsiteX1" fmla="*/ 85726 w 85842"/>
                  <a:gd name="connsiteY1" fmla="*/ 973932 h 1038225"/>
                  <a:gd name="connsiteX2" fmla="*/ 0 w 85842"/>
                  <a:gd name="connsiteY2" fmla="*/ 1038225 h 1038225"/>
                  <a:gd name="connsiteX3" fmla="*/ 73819 w 85842"/>
                  <a:gd name="connsiteY3" fmla="*/ 1012032 h 1038225"/>
                  <a:gd name="connsiteX4" fmla="*/ 85725 w 85842"/>
                  <a:gd name="connsiteY4" fmla="*/ 0 h 1038225"/>
                  <a:gd name="connsiteX0" fmla="*/ 85725 w 100014"/>
                  <a:gd name="connsiteY0" fmla="*/ 0 h 1045370"/>
                  <a:gd name="connsiteX1" fmla="*/ 100014 w 100014"/>
                  <a:gd name="connsiteY1" fmla="*/ 1045370 h 1045370"/>
                  <a:gd name="connsiteX2" fmla="*/ 0 w 100014"/>
                  <a:gd name="connsiteY2" fmla="*/ 1038225 h 1045370"/>
                  <a:gd name="connsiteX3" fmla="*/ 73819 w 100014"/>
                  <a:gd name="connsiteY3" fmla="*/ 1012032 h 1045370"/>
                  <a:gd name="connsiteX4" fmla="*/ 85725 w 100014"/>
                  <a:gd name="connsiteY4" fmla="*/ 0 h 1045370"/>
                  <a:gd name="connsiteX0" fmla="*/ 85725 w 100014"/>
                  <a:gd name="connsiteY0" fmla="*/ 0 h 1054785"/>
                  <a:gd name="connsiteX1" fmla="*/ 100014 w 100014"/>
                  <a:gd name="connsiteY1" fmla="*/ 1045370 h 1054785"/>
                  <a:gd name="connsiteX2" fmla="*/ 0 w 100014"/>
                  <a:gd name="connsiteY2" fmla="*/ 1038225 h 1054785"/>
                  <a:gd name="connsiteX3" fmla="*/ 73819 w 100014"/>
                  <a:gd name="connsiteY3" fmla="*/ 1012032 h 1054785"/>
                  <a:gd name="connsiteX4" fmla="*/ 85725 w 100014"/>
                  <a:gd name="connsiteY4" fmla="*/ 0 h 1054785"/>
                  <a:gd name="connsiteX0" fmla="*/ 95250 w 109539"/>
                  <a:gd name="connsiteY0" fmla="*/ 0 h 1055867"/>
                  <a:gd name="connsiteX1" fmla="*/ 109539 w 109539"/>
                  <a:gd name="connsiteY1" fmla="*/ 1045370 h 1055867"/>
                  <a:gd name="connsiteX2" fmla="*/ 0 w 109539"/>
                  <a:gd name="connsiteY2" fmla="*/ 1042988 h 1055867"/>
                  <a:gd name="connsiteX3" fmla="*/ 83344 w 109539"/>
                  <a:gd name="connsiteY3" fmla="*/ 1012032 h 1055867"/>
                  <a:gd name="connsiteX4" fmla="*/ 95250 w 109539"/>
                  <a:gd name="connsiteY4" fmla="*/ 0 h 1055867"/>
                  <a:gd name="connsiteX0" fmla="*/ 95250 w 109539"/>
                  <a:gd name="connsiteY0" fmla="*/ 0 h 1062082"/>
                  <a:gd name="connsiteX1" fmla="*/ 109539 w 109539"/>
                  <a:gd name="connsiteY1" fmla="*/ 1045370 h 1062082"/>
                  <a:gd name="connsiteX2" fmla="*/ 0 w 109539"/>
                  <a:gd name="connsiteY2" fmla="*/ 1042988 h 1062082"/>
                  <a:gd name="connsiteX3" fmla="*/ 83344 w 109539"/>
                  <a:gd name="connsiteY3" fmla="*/ 1012032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11920"/>
                  <a:gd name="connsiteY0" fmla="*/ 0 h 1059701"/>
                  <a:gd name="connsiteX1" fmla="*/ 111920 w 111920"/>
                  <a:gd name="connsiteY1" fmla="*/ 1040607 h 1059701"/>
                  <a:gd name="connsiteX2" fmla="*/ 0 w 111920"/>
                  <a:gd name="connsiteY2" fmla="*/ 1042988 h 1059701"/>
                  <a:gd name="connsiteX3" fmla="*/ 95250 w 111920"/>
                  <a:gd name="connsiteY3" fmla="*/ 1028700 h 1059701"/>
                  <a:gd name="connsiteX4" fmla="*/ 95250 w 111920"/>
                  <a:gd name="connsiteY4" fmla="*/ 0 h 1059701"/>
                  <a:gd name="connsiteX0" fmla="*/ 95250 w 114005"/>
                  <a:gd name="connsiteY0" fmla="*/ 0 h 1059701"/>
                  <a:gd name="connsiteX1" fmla="*/ 111920 w 114005"/>
                  <a:gd name="connsiteY1" fmla="*/ 1040607 h 1059701"/>
                  <a:gd name="connsiteX2" fmla="*/ 0 w 114005"/>
                  <a:gd name="connsiteY2" fmla="*/ 1042988 h 1059701"/>
                  <a:gd name="connsiteX3" fmla="*/ 95250 w 114005"/>
                  <a:gd name="connsiteY3" fmla="*/ 1028700 h 1059701"/>
                  <a:gd name="connsiteX4" fmla="*/ 95250 w 114005"/>
                  <a:gd name="connsiteY4" fmla="*/ 0 h 1059701"/>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9537 w 116587"/>
                  <a:gd name="connsiteY3" fmla="*/ 1028700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97631 w 116587"/>
                  <a:gd name="connsiteY3" fmla="*/ 1031081 h 1073792"/>
                  <a:gd name="connsiteX4" fmla="*/ 95250 w 116587"/>
                  <a:gd name="connsiteY4" fmla="*/ 0 h 1073792"/>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100012 w 116587"/>
                  <a:gd name="connsiteY3" fmla="*/ 1031081 h 1073057"/>
                  <a:gd name="connsiteX4" fmla="*/ 95250 w 116587"/>
                  <a:gd name="connsiteY4" fmla="*/ 0 h 107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87" h="1073057">
                    <a:moveTo>
                      <a:pt x="95250" y="0"/>
                    </a:moveTo>
                    <a:cubicBezTo>
                      <a:pt x="95250" y="324644"/>
                      <a:pt x="128589" y="715963"/>
                      <a:pt x="111920" y="1040607"/>
                    </a:cubicBezTo>
                    <a:cubicBezTo>
                      <a:pt x="97631" y="1069181"/>
                      <a:pt x="42864" y="1095376"/>
                      <a:pt x="0" y="1042988"/>
                    </a:cubicBezTo>
                    <a:cubicBezTo>
                      <a:pt x="50800" y="1064419"/>
                      <a:pt x="77787" y="1045369"/>
                      <a:pt x="100012" y="1031081"/>
                    </a:cubicBezTo>
                    <a:cubicBezTo>
                      <a:pt x="93661" y="669924"/>
                      <a:pt x="96838" y="363538"/>
                      <a:pt x="95250"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 name="Freeform: Shape 53">
                <a:extLst>
                  <a:ext uri="{FF2B5EF4-FFF2-40B4-BE49-F238E27FC236}">
                    <a16:creationId xmlns:a16="http://schemas.microsoft.com/office/drawing/2014/main" id="{FE8A0E10-A4D5-56B2-7F5D-96E5DD800761}"/>
                  </a:ext>
                </a:extLst>
              </p:cNvPr>
              <p:cNvSpPr/>
              <p:nvPr/>
            </p:nvSpPr>
            <p:spPr>
              <a:xfrm>
                <a:off x="833501" y="8593927"/>
                <a:ext cx="107157" cy="661987"/>
              </a:xfrm>
              <a:custGeom>
                <a:avLst/>
                <a:gdLst>
                  <a:gd name="connsiteX0" fmla="*/ 0 w 100012"/>
                  <a:gd name="connsiteY0" fmla="*/ 0 h 650081"/>
                  <a:gd name="connsiteX1" fmla="*/ 100012 w 100012"/>
                  <a:gd name="connsiteY1" fmla="*/ 650081 h 650081"/>
                  <a:gd name="connsiteX2" fmla="*/ 0 w 100012"/>
                  <a:gd name="connsiteY2" fmla="*/ 0 h 650081"/>
                  <a:gd name="connsiteX0" fmla="*/ 0 w 100238"/>
                  <a:gd name="connsiteY0" fmla="*/ 0 h 693694"/>
                  <a:gd name="connsiteX1" fmla="*/ 100012 w 100238"/>
                  <a:gd name="connsiteY1" fmla="*/ 650081 h 693694"/>
                  <a:gd name="connsiteX2" fmla="*/ 0 w 100238"/>
                  <a:gd name="connsiteY2" fmla="*/ 0 h 693694"/>
                  <a:gd name="connsiteX0" fmla="*/ 0 w 103330"/>
                  <a:gd name="connsiteY0" fmla="*/ 0 h 693694"/>
                  <a:gd name="connsiteX1" fmla="*/ 100012 w 103330"/>
                  <a:gd name="connsiteY1" fmla="*/ 650081 h 693694"/>
                  <a:gd name="connsiteX2" fmla="*/ 0 w 103330"/>
                  <a:gd name="connsiteY2" fmla="*/ 0 h 693694"/>
                  <a:gd name="connsiteX0" fmla="*/ 10654 w 114476"/>
                  <a:gd name="connsiteY0" fmla="*/ 45096 h 739030"/>
                  <a:gd name="connsiteX1" fmla="*/ 110666 w 114476"/>
                  <a:gd name="connsiteY1" fmla="*/ 695177 h 739030"/>
                  <a:gd name="connsiteX2" fmla="*/ 10654 w 114476"/>
                  <a:gd name="connsiteY2" fmla="*/ 45096 h 739030"/>
                  <a:gd name="connsiteX0" fmla="*/ 6719 w 122701"/>
                  <a:gd name="connsiteY0" fmla="*/ 37374 h 689653"/>
                  <a:gd name="connsiteX1" fmla="*/ 106731 w 122701"/>
                  <a:gd name="connsiteY1" fmla="*/ 687455 h 689653"/>
                  <a:gd name="connsiteX2" fmla="*/ 6719 w 122701"/>
                  <a:gd name="connsiteY2" fmla="*/ 37374 h 689653"/>
                  <a:gd name="connsiteX0" fmla="*/ 12740 w 112752"/>
                  <a:gd name="connsiteY0" fmla="*/ 51374 h 703653"/>
                  <a:gd name="connsiteX1" fmla="*/ 112752 w 112752"/>
                  <a:gd name="connsiteY1" fmla="*/ 701455 h 703653"/>
                  <a:gd name="connsiteX2" fmla="*/ 12740 w 112752"/>
                  <a:gd name="connsiteY2" fmla="*/ 51374 h 703653"/>
                  <a:gd name="connsiteX0" fmla="*/ 12740 w 112752"/>
                  <a:gd name="connsiteY0" fmla="*/ 51374 h 703653"/>
                  <a:gd name="connsiteX1" fmla="*/ 112752 w 112752"/>
                  <a:gd name="connsiteY1" fmla="*/ 701455 h 703653"/>
                  <a:gd name="connsiteX2" fmla="*/ 12740 w 112752"/>
                  <a:gd name="connsiteY2" fmla="*/ 51374 h 703653"/>
                  <a:gd name="connsiteX0" fmla="*/ 25799 w 125811"/>
                  <a:gd name="connsiteY0" fmla="*/ 0 h 652279"/>
                  <a:gd name="connsiteX1" fmla="*/ 125811 w 125811"/>
                  <a:gd name="connsiteY1" fmla="*/ 650081 h 652279"/>
                  <a:gd name="connsiteX2" fmla="*/ 25799 w 125811"/>
                  <a:gd name="connsiteY2" fmla="*/ 0 h 652279"/>
                  <a:gd name="connsiteX0" fmla="*/ 0 w 151512"/>
                  <a:gd name="connsiteY0" fmla="*/ 0 h 652279"/>
                  <a:gd name="connsiteX1" fmla="*/ 100012 w 151512"/>
                  <a:gd name="connsiteY1" fmla="*/ 650081 h 652279"/>
                  <a:gd name="connsiteX2" fmla="*/ 0 w 151512"/>
                  <a:gd name="connsiteY2" fmla="*/ 0 h 652279"/>
                  <a:gd name="connsiteX0" fmla="*/ 19264 w 170776"/>
                  <a:gd name="connsiteY0" fmla="*/ 0 h 652300"/>
                  <a:gd name="connsiteX1" fmla="*/ 119276 w 170776"/>
                  <a:gd name="connsiteY1" fmla="*/ 650081 h 652300"/>
                  <a:gd name="connsiteX2" fmla="*/ 19264 w 170776"/>
                  <a:gd name="connsiteY2" fmla="*/ 0 h 652300"/>
                  <a:gd name="connsiteX0" fmla="*/ 19264 w 220183"/>
                  <a:gd name="connsiteY0" fmla="*/ 0 h 652300"/>
                  <a:gd name="connsiteX1" fmla="*/ 119276 w 220183"/>
                  <a:gd name="connsiteY1" fmla="*/ 650081 h 652300"/>
                  <a:gd name="connsiteX2" fmla="*/ 19264 w 220183"/>
                  <a:gd name="connsiteY2" fmla="*/ 0 h 652300"/>
                  <a:gd name="connsiteX0" fmla="*/ 24763 w 225682"/>
                  <a:gd name="connsiteY0" fmla="*/ 0 h 650081"/>
                  <a:gd name="connsiteX1" fmla="*/ 124775 w 225682"/>
                  <a:gd name="connsiteY1" fmla="*/ 650081 h 650081"/>
                  <a:gd name="connsiteX2" fmla="*/ 24763 w 225682"/>
                  <a:gd name="connsiteY2" fmla="*/ 0 h 650081"/>
                  <a:gd name="connsiteX0" fmla="*/ 24763 w 180325"/>
                  <a:gd name="connsiteY0" fmla="*/ 0 h 650081"/>
                  <a:gd name="connsiteX1" fmla="*/ 124775 w 180325"/>
                  <a:gd name="connsiteY1" fmla="*/ 650081 h 650081"/>
                  <a:gd name="connsiteX2" fmla="*/ 24763 w 180325"/>
                  <a:gd name="connsiteY2" fmla="*/ 0 h 650081"/>
                  <a:gd name="connsiteX0" fmla="*/ 24763 w 189603"/>
                  <a:gd name="connsiteY0" fmla="*/ 0 h 650081"/>
                  <a:gd name="connsiteX1" fmla="*/ 124775 w 189603"/>
                  <a:gd name="connsiteY1" fmla="*/ 650081 h 650081"/>
                  <a:gd name="connsiteX2" fmla="*/ 24763 w 189603"/>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4144 w 104156"/>
                  <a:gd name="connsiteY0" fmla="*/ 0 h 650081"/>
                  <a:gd name="connsiteX1" fmla="*/ 104156 w 104156"/>
                  <a:gd name="connsiteY1" fmla="*/ 650081 h 650081"/>
                  <a:gd name="connsiteX2" fmla="*/ 4144 w 104156"/>
                  <a:gd name="connsiteY2" fmla="*/ 0 h 650081"/>
                  <a:gd name="connsiteX0" fmla="*/ 3258 w 110414"/>
                  <a:gd name="connsiteY0" fmla="*/ 0 h 661987"/>
                  <a:gd name="connsiteX1" fmla="*/ 110414 w 110414"/>
                  <a:gd name="connsiteY1" fmla="*/ 661987 h 661987"/>
                  <a:gd name="connsiteX2" fmla="*/ 3258 w 110414"/>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Lst>
                <a:ahLst/>
                <a:cxnLst>
                  <a:cxn ang="0">
                    <a:pos x="connsiteX0" y="connsiteY0"/>
                  </a:cxn>
                  <a:cxn ang="0">
                    <a:pos x="connsiteX1" y="connsiteY1"/>
                  </a:cxn>
                  <a:cxn ang="0">
                    <a:pos x="connsiteX2" y="connsiteY2"/>
                  </a:cxn>
                </a:cxnLst>
                <a:rect l="l" t="t" r="r" b="b"/>
                <a:pathLst>
                  <a:path w="107157" h="661987">
                    <a:moveTo>
                      <a:pt x="1" y="0"/>
                    </a:moveTo>
                    <a:cubicBezTo>
                      <a:pt x="23816" y="169069"/>
                      <a:pt x="102395" y="553639"/>
                      <a:pt x="107157" y="661987"/>
                    </a:cubicBezTo>
                    <a:cubicBezTo>
                      <a:pt x="59529" y="481012"/>
                      <a:pt x="0" y="111919"/>
                      <a:pt x="1"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23" name="Group 22">
              <a:extLst>
                <a:ext uri="{FF2B5EF4-FFF2-40B4-BE49-F238E27FC236}">
                  <a16:creationId xmlns:a16="http://schemas.microsoft.com/office/drawing/2014/main" id="{D811DC9C-587C-12C9-0BFD-2D96DF162320}"/>
                </a:ext>
              </a:extLst>
            </p:cNvPr>
            <p:cNvGrpSpPr/>
            <p:nvPr/>
          </p:nvGrpSpPr>
          <p:grpSpPr>
            <a:xfrm flipH="1">
              <a:off x="3587396" y="7431580"/>
              <a:ext cx="1635919" cy="2019994"/>
              <a:chOff x="4467581" y="8456186"/>
              <a:chExt cx="1635919" cy="2019994"/>
            </a:xfrm>
          </p:grpSpPr>
          <p:sp>
            <p:nvSpPr>
              <p:cNvPr id="40" name="Freeform: Shape 39">
                <a:extLst>
                  <a:ext uri="{FF2B5EF4-FFF2-40B4-BE49-F238E27FC236}">
                    <a16:creationId xmlns:a16="http://schemas.microsoft.com/office/drawing/2014/main" id="{E1080AE2-068D-85D1-C5F4-50A8AC4C38B3}"/>
                  </a:ext>
                </a:extLst>
              </p:cNvPr>
              <p:cNvSpPr/>
              <p:nvPr/>
            </p:nvSpPr>
            <p:spPr>
              <a:xfrm>
                <a:off x="4467581" y="8456186"/>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1BF73147-26CD-507D-3986-D7E43DE0AFB8}"/>
                  </a:ext>
                </a:extLst>
              </p:cNvPr>
              <p:cNvSpPr/>
              <p:nvPr/>
            </p:nvSpPr>
            <p:spPr>
              <a:xfrm>
                <a:off x="5183496" y="8456186"/>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24" name="Group 23">
              <a:extLst>
                <a:ext uri="{FF2B5EF4-FFF2-40B4-BE49-F238E27FC236}">
                  <a16:creationId xmlns:a16="http://schemas.microsoft.com/office/drawing/2014/main" id="{F1053FD8-160A-0BC7-434E-A41A8AFAEF84}"/>
                </a:ext>
              </a:extLst>
            </p:cNvPr>
            <p:cNvGrpSpPr/>
            <p:nvPr/>
          </p:nvGrpSpPr>
          <p:grpSpPr>
            <a:xfrm>
              <a:off x="1203671" y="7379860"/>
              <a:ext cx="1640099" cy="2019994"/>
              <a:chOff x="1203671" y="7379860"/>
              <a:chExt cx="1640099" cy="2019994"/>
            </a:xfrm>
          </p:grpSpPr>
          <p:sp>
            <p:nvSpPr>
              <p:cNvPr id="38" name="Freeform: Shape 37">
                <a:extLst>
                  <a:ext uri="{FF2B5EF4-FFF2-40B4-BE49-F238E27FC236}">
                    <a16:creationId xmlns:a16="http://schemas.microsoft.com/office/drawing/2014/main" id="{E227ED44-DB85-011D-6AFA-B0DBF5DED013}"/>
                  </a:ext>
                </a:extLst>
              </p:cNvPr>
              <p:cNvSpPr/>
              <p:nvPr/>
            </p:nvSpPr>
            <p:spPr>
              <a:xfrm>
                <a:off x="1203671" y="7379860"/>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BB8F49A5-0898-5B93-1FBC-50AF07405B1D}"/>
                  </a:ext>
                </a:extLst>
              </p:cNvPr>
              <p:cNvSpPr/>
              <p:nvPr/>
            </p:nvSpPr>
            <p:spPr>
              <a:xfrm>
                <a:off x="1929110" y="7379860"/>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27" name="Group 26">
              <a:extLst>
                <a:ext uri="{FF2B5EF4-FFF2-40B4-BE49-F238E27FC236}">
                  <a16:creationId xmlns:a16="http://schemas.microsoft.com/office/drawing/2014/main" id="{26567B28-3517-5CD2-B224-4B6A49B34447}"/>
                </a:ext>
              </a:extLst>
            </p:cNvPr>
            <p:cNvGrpSpPr/>
            <p:nvPr/>
          </p:nvGrpSpPr>
          <p:grpSpPr>
            <a:xfrm>
              <a:off x="2350672" y="4918465"/>
              <a:ext cx="2151787" cy="805645"/>
              <a:chOff x="1957457" y="4114024"/>
              <a:chExt cx="2151787" cy="805645"/>
            </a:xfrm>
          </p:grpSpPr>
          <p:sp>
            <p:nvSpPr>
              <p:cNvPr id="33" name="Freeform: Shape 32">
                <a:extLst>
                  <a:ext uri="{FF2B5EF4-FFF2-40B4-BE49-F238E27FC236}">
                    <a16:creationId xmlns:a16="http://schemas.microsoft.com/office/drawing/2014/main" id="{ADD95DB8-02B6-8D87-2478-B472E5E750D4}"/>
                  </a:ext>
                </a:extLst>
              </p:cNvPr>
              <p:cNvSpPr/>
              <p:nvPr/>
            </p:nvSpPr>
            <p:spPr>
              <a:xfrm>
                <a:off x="1957457" y="4114024"/>
                <a:ext cx="2151787" cy="746270"/>
              </a:xfrm>
              <a:custGeom>
                <a:avLst/>
                <a:gdLst>
                  <a:gd name="connsiteX0" fmla="*/ 57150 w 2082800"/>
                  <a:gd name="connsiteY0" fmla="*/ 0 h 736600"/>
                  <a:gd name="connsiteX1" fmla="*/ 2082800 w 2082800"/>
                  <a:gd name="connsiteY1" fmla="*/ 241300 h 736600"/>
                  <a:gd name="connsiteX2" fmla="*/ 2012950 w 2082800"/>
                  <a:gd name="connsiteY2" fmla="*/ 736600 h 736600"/>
                  <a:gd name="connsiteX3" fmla="*/ 0 w 2082800"/>
                  <a:gd name="connsiteY3" fmla="*/ 438150 h 736600"/>
                  <a:gd name="connsiteX4" fmla="*/ 57150 w 2082800"/>
                  <a:gd name="connsiteY4" fmla="*/ 0 h 736600"/>
                  <a:gd name="connsiteX0" fmla="*/ 57150 w 2082800"/>
                  <a:gd name="connsiteY0" fmla="*/ 0 h 677069"/>
                  <a:gd name="connsiteX1" fmla="*/ 2082800 w 2082800"/>
                  <a:gd name="connsiteY1" fmla="*/ 241300 h 677069"/>
                  <a:gd name="connsiteX2" fmla="*/ 2067718 w 2082800"/>
                  <a:gd name="connsiteY2" fmla="*/ 677069 h 677069"/>
                  <a:gd name="connsiteX3" fmla="*/ 0 w 2082800"/>
                  <a:gd name="connsiteY3" fmla="*/ 438150 h 677069"/>
                  <a:gd name="connsiteX4" fmla="*/ 57150 w 2082800"/>
                  <a:gd name="connsiteY4" fmla="*/ 0 h 677069"/>
                  <a:gd name="connsiteX0" fmla="*/ 57150 w 2082800"/>
                  <a:gd name="connsiteY0" fmla="*/ 0 h 728055"/>
                  <a:gd name="connsiteX1" fmla="*/ 2082800 w 2082800"/>
                  <a:gd name="connsiteY1" fmla="*/ 241300 h 728055"/>
                  <a:gd name="connsiteX2" fmla="*/ 2067718 w 2082800"/>
                  <a:gd name="connsiteY2" fmla="*/ 677069 h 728055"/>
                  <a:gd name="connsiteX3" fmla="*/ 0 w 2082800"/>
                  <a:gd name="connsiteY3" fmla="*/ 438150 h 728055"/>
                  <a:gd name="connsiteX4" fmla="*/ 57150 w 2082800"/>
                  <a:gd name="connsiteY4" fmla="*/ 0 h 728055"/>
                  <a:gd name="connsiteX0" fmla="*/ 78581 w 2104231"/>
                  <a:gd name="connsiteY0" fmla="*/ 0 h 719314"/>
                  <a:gd name="connsiteX1" fmla="*/ 2104231 w 2104231"/>
                  <a:gd name="connsiteY1" fmla="*/ 241300 h 719314"/>
                  <a:gd name="connsiteX2" fmla="*/ 2089149 w 2104231"/>
                  <a:gd name="connsiteY2" fmla="*/ 677069 h 719314"/>
                  <a:gd name="connsiteX3" fmla="*/ 0 w 2104231"/>
                  <a:gd name="connsiteY3" fmla="*/ 340519 h 719314"/>
                  <a:gd name="connsiteX4" fmla="*/ 78581 w 2104231"/>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260756"/>
                  <a:gd name="connsiteY0" fmla="*/ 234 h 719548"/>
                  <a:gd name="connsiteX1" fmla="*/ 2093119 w 2260756"/>
                  <a:gd name="connsiteY1" fmla="*/ 233598 h 719548"/>
                  <a:gd name="connsiteX2" fmla="*/ 2144712 w 2260756"/>
                  <a:gd name="connsiteY2" fmla="*/ 274871 h 719548"/>
                  <a:gd name="connsiteX3" fmla="*/ 2089149 w 2260756"/>
                  <a:gd name="connsiteY3" fmla="*/ 677303 h 719548"/>
                  <a:gd name="connsiteX4" fmla="*/ 0 w 2260756"/>
                  <a:gd name="connsiteY4" fmla="*/ 340753 h 719548"/>
                  <a:gd name="connsiteX5" fmla="*/ 78581 w 2260756"/>
                  <a:gd name="connsiteY5" fmla="*/ 234 h 719548"/>
                  <a:gd name="connsiteX0" fmla="*/ 78581 w 2260756"/>
                  <a:gd name="connsiteY0" fmla="*/ 124 h 719438"/>
                  <a:gd name="connsiteX1" fmla="*/ 2093119 w 2260756"/>
                  <a:gd name="connsiteY1" fmla="*/ 233488 h 719438"/>
                  <a:gd name="connsiteX2" fmla="*/ 2144712 w 2260756"/>
                  <a:gd name="connsiteY2" fmla="*/ 274761 h 719438"/>
                  <a:gd name="connsiteX3" fmla="*/ 2089149 w 2260756"/>
                  <a:gd name="connsiteY3" fmla="*/ 677193 h 719438"/>
                  <a:gd name="connsiteX4" fmla="*/ 0 w 2260756"/>
                  <a:gd name="connsiteY4" fmla="*/ 340643 h 719438"/>
                  <a:gd name="connsiteX5" fmla="*/ 78581 w 2260756"/>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6 h 719440"/>
                  <a:gd name="connsiteX1" fmla="*/ 2081213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93119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83594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81 h 719395"/>
                  <a:gd name="connsiteX1" fmla="*/ 2083594 w 2144712"/>
                  <a:gd name="connsiteY1" fmla="*/ 226302 h 719395"/>
                  <a:gd name="connsiteX2" fmla="*/ 2144712 w 2144712"/>
                  <a:gd name="connsiteY2" fmla="*/ 274718 h 719395"/>
                  <a:gd name="connsiteX3" fmla="*/ 2089149 w 2144712"/>
                  <a:gd name="connsiteY3" fmla="*/ 677150 h 719395"/>
                  <a:gd name="connsiteX4" fmla="*/ 0 w 2144712"/>
                  <a:gd name="connsiteY4" fmla="*/ 340600 h 719395"/>
                  <a:gd name="connsiteX5" fmla="*/ 78581 w 2144712"/>
                  <a:gd name="connsiteY5" fmla="*/ 81 h 719395"/>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9127 w 2075258"/>
                  <a:gd name="connsiteY0" fmla="*/ 0 h 714865"/>
                  <a:gd name="connsiteX1" fmla="*/ 1185465 w 2075258"/>
                  <a:gd name="connsiteY1" fmla="*/ 297657 h 714865"/>
                  <a:gd name="connsiteX2" fmla="*/ 2014140 w 2075258"/>
                  <a:gd name="connsiteY2" fmla="*/ 226221 h 714865"/>
                  <a:gd name="connsiteX3" fmla="*/ 2075258 w 2075258"/>
                  <a:gd name="connsiteY3" fmla="*/ 274637 h 714865"/>
                  <a:gd name="connsiteX4" fmla="*/ 2019695 w 2075258"/>
                  <a:gd name="connsiteY4" fmla="*/ 677069 h 714865"/>
                  <a:gd name="connsiteX5" fmla="*/ 156765 w 2075258"/>
                  <a:gd name="connsiteY5" fmla="*/ 273844 h 714865"/>
                  <a:gd name="connsiteX6" fmla="*/ 9127 w 2075258"/>
                  <a:gd name="connsiteY6" fmla="*/ 0 h 714865"/>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46194"/>
                  <a:gd name="connsiteX1" fmla="*/ 1250157 w 2139950"/>
                  <a:gd name="connsiteY1" fmla="*/ 297657 h 746194"/>
                  <a:gd name="connsiteX2" fmla="*/ 2078832 w 2139950"/>
                  <a:gd name="connsiteY2" fmla="*/ 226221 h 746194"/>
                  <a:gd name="connsiteX3" fmla="*/ 2139950 w 2139950"/>
                  <a:gd name="connsiteY3" fmla="*/ 274637 h 746194"/>
                  <a:gd name="connsiteX4" fmla="*/ 2084387 w 2139950"/>
                  <a:gd name="connsiteY4" fmla="*/ 677069 h 746194"/>
                  <a:gd name="connsiteX5" fmla="*/ 0 w 2139950"/>
                  <a:gd name="connsiteY5" fmla="*/ 311944 h 746194"/>
                  <a:gd name="connsiteX6" fmla="*/ 73819 w 2139950"/>
                  <a:gd name="connsiteY6" fmla="*/ 0 h 746194"/>
                  <a:gd name="connsiteX0" fmla="*/ 73819 w 2139950"/>
                  <a:gd name="connsiteY0" fmla="*/ 0 h 758162"/>
                  <a:gd name="connsiteX1" fmla="*/ 1250157 w 2139950"/>
                  <a:gd name="connsiteY1" fmla="*/ 297657 h 758162"/>
                  <a:gd name="connsiteX2" fmla="*/ 2078832 w 2139950"/>
                  <a:gd name="connsiteY2" fmla="*/ 226221 h 758162"/>
                  <a:gd name="connsiteX3" fmla="*/ 2139950 w 2139950"/>
                  <a:gd name="connsiteY3" fmla="*/ 274637 h 758162"/>
                  <a:gd name="connsiteX4" fmla="*/ 2084387 w 2139950"/>
                  <a:gd name="connsiteY4" fmla="*/ 677069 h 758162"/>
                  <a:gd name="connsiteX5" fmla="*/ 0 w 2139950"/>
                  <a:gd name="connsiteY5" fmla="*/ 311944 h 758162"/>
                  <a:gd name="connsiteX6" fmla="*/ 73819 w 2139950"/>
                  <a:gd name="connsiteY6" fmla="*/ 0 h 758162"/>
                  <a:gd name="connsiteX0" fmla="*/ 73819 w 2139950"/>
                  <a:gd name="connsiteY0" fmla="*/ 0 h 762885"/>
                  <a:gd name="connsiteX1" fmla="*/ 1250157 w 2139950"/>
                  <a:gd name="connsiteY1" fmla="*/ 297657 h 762885"/>
                  <a:gd name="connsiteX2" fmla="*/ 2078832 w 2139950"/>
                  <a:gd name="connsiteY2" fmla="*/ 226221 h 762885"/>
                  <a:gd name="connsiteX3" fmla="*/ 2139950 w 2139950"/>
                  <a:gd name="connsiteY3" fmla="*/ 274637 h 762885"/>
                  <a:gd name="connsiteX4" fmla="*/ 2084387 w 2139950"/>
                  <a:gd name="connsiteY4" fmla="*/ 677069 h 762885"/>
                  <a:gd name="connsiteX5" fmla="*/ 0 w 2139950"/>
                  <a:gd name="connsiteY5" fmla="*/ 311944 h 762885"/>
                  <a:gd name="connsiteX6" fmla="*/ 73819 w 2139950"/>
                  <a:gd name="connsiteY6" fmla="*/ 0 h 762885"/>
                  <a:gd name="connsiteX0" fmla="*/ 73819 w 2139950"/>
                  <a:gd name="connsiteY0" fmla="*/ 0 h 744377"/>
                  <a:gd name="connsiteX1" fmla="*/ 1250157 w 2139950"/>
                  <a:gd name="connsiteY1" fmla="*/ 297657 h 744377"/>
                  <a:gd name="connsiteX2" fmla="*/ 2078832 w 2139950"/>
                  <a:gd name="connsiteY2" fmla="*/ 226221 h 744377"/>
                  <a:gd name="connsiteX3" fmla="*/ 2139950 w 2139950"/>
                  <a:gd name="connsiteY3" fmla="*/ 274637 h 744377"/>
                  <a:gd name="connsiteX4" fmla="*/ 2084387 w 2139950"/>
                  <a:gd name="connsiteY4" fmla="*/ 677069 h 744377"/>
                  <a:gd name="connsiteX5" fmla="*/ 0 w 2139950"/>
                  <a:gd name="connsiteY5" fmla="*/ 311944 h 744377"/>
                  <a:gd name="connsiteX6" fmla="*/ 73819 w 2139950"/>
                  <a:gd name="connsiteY6" fmla="*/ 0 h 744377"/>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04018"/>
                  <a:gd name="connsiteX1" fmla="*/ 1250157 w 2139950"/>
                  <a:gd name="connsiteY1" fmla="*/ 297657 h 704018"/>
                  <a:gd name="connsiteX2" fmla="*/ 2078832 w 2139950"/>
                  <a:gd name="connsiteY2" fmla="*/ 226221 h 704018"/>
                  <a:gd name="connsiteX3" fmla="*/ 2139950 w 2139950"/>
                  <a:gd name="connsiteY3" fmla="*/ 274637 h 704018"/>
                  <a:gd name="connsiteX4" fmla="*/ 2084387 w 2139950"/>
                  <a:gd name="connsiteY4" fmla="*/ 677069 h 704018"/>
                  <a:gd name="connsiteX5" fmla="*/ 0 w 2139950"/>
                  <a:gd name="connsiteY5" fmla="*/ 311944 h 704018"/>
                  <a:gd name="connsiteX6" fmla="*/ 73819 w 2139950"/>
                  <a:gd name="connsiteY6" fmla="*/ 0 h 704018"/>
                  <a:gd name="connsiteX0" fmla="*/ 73819 w 2139950"/>
                  <a:gd name="connsiteY0" fmla="*/ 0 h 728273"/>
                  <a:gd name="connsiteX1" fmla="*/ 1250157 w 2139950"/>
                  <a:gd name="connsiteY1" fmla="*/ 297657 h 728273"/>
                  <a:gd name="connsiteX2" fmla="*/ 2078832 w 2139950"/>
                  <a:gd name="connsiteY2" fmla="*/ 226221 h 728273"/>
                  <a:gd name="connsiteX3" fmla="*/ 2139950 w 2139950"/>
                  <a:gd name="connsiteY3" fmla="*/ 274637 h 728273"/>
                  <a:gd name="connsiteX4" fmla="*/ 2084387 w 2139950"/>
                  <a:gd name="connsiteY4" fmla="*/ 677069 h 728273"/>
                  <a:gd name="connsiteX5" fmla="*/ 0 w 2139950"/>
                  <a:gd name="connsiteY5" fmla="*/ 311944 h 728273"/>
                  <a:gd name="connsiteX6" fmla="*/ 73819 w 2139950"/>
                  <a:gd name="connsiteY6" fmla="*/ 0 h 728273"/>
                  <a:gd name="connsiteX0" fmla="*/ 73819 w 2139950"/>
                  <a:gd name="connsiteY0" fmla="*/ 0 h 738262"/>
                  <a:gd name="connsiteX1" fmla="*/ 1250157 w 2139950"/>
                  <a:gd name="connsiteY1" fmla="*/ 297657 h 738262"/>
                  <a:gd name="connsiteX2" fmla="*/ 2078832 w 2139950"/>
                  <a:gd name="connsiteY2" fmla="*/ 226221 h 738262"/>
                  <a:gd name="connsiteX3" fmla="*/ 2139950 w 2139950"/>
                  <a:gd name="connsiteY3" fmla="*/ 274637 h 738262"/>
                  <a:gd name="connsiteX4" fmla="*/ 2084387 w 2139950"/>
                  <a:gd name="connsiteY4" fmla="*/ 677069 h 738262"/>
                  <a:gd name="connsiteX5" fmla="*/ 0 w 2139950"/>
                  <a:gd name="connsiteY5" fmla="*/ 311944 h 738262"/>
                  <a:gd name="connsiteX6" fmla="*/ 73819 w 2139950"/>
                  <a:gd name="connsiteY6" fmla="*/ 0 h 738262"/>
                  <a:gd name="connsiteX0" fmla="*/ 73819 w 2139950"/>
                  <a:gd name="connsiteY0" fmla="*/ 0 h 743966"/>
                  <a:gd name="connsiteX1" fmla="*/ 1250157 w 2139950"/>
                  <a:gd name="connsiteY1" fmla="*/ 297657 h 743966"/>
                  <a:gd name="connsiteX2" fmla="*/ 2078832 w 2139950"/>
                  <a:gd name="connsiteY2" fmla="*/ 226221 h 743966"/>
                  <a:gd name="connsiteX3" fmla="*/ 2139950 w 2139950"/>
                  <a:gd name="connsiteY3" fmla="*/ 274637 h 743966"/>
                  <a:gd name="connsiteX4" fmla="*/ 2084387 w 2139950"/>
                  <a:gd name="connsiteY4" fmla="*/ 677069 h 743966"/>
                  <a:gd name="connsiteX5" fmla="*/ 0 w 2139950"/>
                  <a:gd name="connsiteY5" fmla="*/ 311944 h 743966"/>
                  <a:gd name="connsiteX6" fmla="*/ 73819 w 2139950"/>
                  <a:gd name="connsiteY6" fmla="*/ 0 h 743966"/>
                  <a:gd name="connsiteX0" fmla="*/ 69056 w 2135187"/>
                  <a:gd name="connsiteY0" fmla="*/ 0 h 763876"/>
                  <a:gd name="connsiteX1" fmla="*/ 1245394 w 2135187"/>
                  <a:gd name="connsiteY1" fmla="*/ 297657 h 763876"/>
                  <a:gd name="connsiteX2" fmla="*/ 2074069 w 2135187"/>
                  <a:gd name="connsiteY2" fmla="*/ 226221 h 763876"/>
                  <a:gd name="connsiteX3" fmla="*/ 2135187 w 2135187"/>
                  <a:gd name="connsiteY3" fmla="*/ 274637 h 763876"/>
                  <a:gd name="connsiteX4" fmla="*/ 2079624 w 2135187"/>
                  <a:gd name="connsiteY4" fmla="*/ 677069 h 763876"/>
                  <a:gd name="connsiteX5" fmla="*/ 0 w 2135187"/>
                  <a:gd name="connsiteY5" fmla="*/ 402432 h 763876"/>
                  <a:gd name="connsiteX6" fmla="*/ 69056 w 2135187"/>
                  <a:gd name="connsiteY6" fmla="*/ 0 h 763876"/>
                  <a:gd name="connsiteX0" fmla="*/ 69056 w 2135187"/>
                  <a:gd name="connsiteY0" fmla="*/ 0 h 746270"/>
                  <a:gd name="connsiteX1" fmla="*/ 1245394 w 2135187"/>
                  <a:gd name="connsiteY1" fmla="*/ 297657 h 746270"/>
                  <a:gd name="connsiteX2" fmla="*/ 2074069 w 2135187"/>
                  <a:gd name="connsiteY2" fmla="*/ 226221 h 746270"/>
                  <a:gd name="connsiteX3" fmla="*/ 2135187 w 2135187"/>
                  <a:gd name="connsiteY3" fmla="*/ 274637 h 746270"/>
                  <a:gd name="connsiteX4" fmla="*/ 2079624 w 2135187"/>
                  <a:gd name="connsiteY4" fmla="*/ 677069 h 746270"/>
                  <a:gd name="connsiteX5" fmla="*/ 0 w 2135187"/>
                  <a:gd name="connsiteY5" fmla="*/ 402432 h 746270"/>
                  <a:gd name="connsiteX6" fmla="*/ 69056 w 2135187"/>
                  <a:gd name="connsiteY6" fmla="*/ 0 h 746270"/>
                  <a:gd name="connsiteX0" fmla="*/ 88914 w 2155045"/>
                  <a:gd name="connsiteY0" fmla="*/ 0 h 746270"/>
                  <a:gd name="connsiteX1" fmla="*/ 1265252 w 2155045"/>
                  <a:gd name="connsiteY1" fmla="*/ 297657 h 746270"/>
                  <a:gd name="connsiteX2" fmla="*/ 2093927 w 2155045"/>
                  <a:gd name="connsiteY2" fmla="*/ 226221 h 746270"/>
                  <a:gd name="connsiteX3" fmla="*/ 2155045 w 2155045"/>
                  <a:gd name="connsiteY3" fmla="*/ 274637 h 746270"/>
                  <a:gd name="connsiteX4" fmla="*/ 2099482 w 2155045"/>
                  <a:gd name="connsiteY4" fmla="*/ 677069 h 746270"/>
                  <a:gd name="connsiteX5" fmla="*/ 19858 w 2155045"/>
                  <a:gd name="connsiteY5" fmla="*/ 402432 h 746270"/>
                  <a:gd name="connsiteX6" fmla="*/ 88914 w 2155045"/>
                  <a:gd name="connsiteY6" fmla="*/ 0 h 746270"/>
                  <a:gd name="connsiteX0" fmla="*/ 82744 w 2148875"/>
                  <a:gd name="connsiteY0" fmla="*/ 0 h 746270"/>
                  <a:gd name="connsiteX1" fmla="*/ 1259082 w 2148875"/>
                  <a:gd name="connsiteY1" fmla="*/ 297657 h 746270"/>
                  <a:gd name="connsiteX2" fmla="*/ 2087757 w 2148875"/>
                  <a:gd name="connsiteY2" fmla="*/ 226221 h 746270"/>
                  <a:gd name="connsiteX3" fmla="*/ 2148875 w 2148875"/>
                  <a:gd name="connsiteY3" fmla="*/ 274637 h 746270"/>
                  <a:gd name="connsiteX4" fmla="*/ 2093312 w 2148875"/>
                  <a:gd name="connsiteY4" fmla="*/ 677069 h 746270"/>
                  <a:gd name="connsiteX5" fmla="*/ 13688 w 2148875"/>
                  <a:gd name="connsiteY5" fmla="*/ 402432 h 746270"/>
                  <a:gd name="connsiteX6" fmla="*/ 82744 w 2148875"/>
                  <a:gd name="connsiteY6" fmla="*/ 0 h 746270"/>
                  <a:gd name="connsiteX0" fmla="*/ 83500 w 2149631"/>
                  <a:gd name="connsiteY0" fmla="*/ 0 h 746270"/>
                  <a:gd name="connsiteX1" fmla="*/ 1259838 w 2149631"/>
                  <a:gd name="connsiteY1" fmla="*/ 297657 h 746270"/>
                  <a:gd name="connsiteX2" fmla="*/ 2088513 w 2149631"/>
                  <a:gd name="connsiteY2" fmla="*/ 226221 h 746270"/>
                  <a:gd name="connsiteX3" fmla="*/ 2149631 w 2149631"/>
                  <a:gd name="connsiteY3" fmla="*/ 274637 h 746270"/>
                  <a:gd name="connsiteX4" fmla="*/ 2094068 w 2149631"/>
                  <a:gd name="connsiteY4" fmla="*/ 677069 h 746270"/>
                  <a:gd name="connsiteX5" fmla="*/ 14444 w 2149631"/>
                  <a:gd name="connsiteY5" fmla="*/ 402432 h 746270"/>
                  <a:gd name="connsiteX6" fmla="*/ 83500 w 2149631"/>
                  <a:gd name="connsiteY6" fmla="*/ 0 h 746270"/>
                  <a:gd name="connsiteX0" fmla="*/ 85656 w 2151787"/>
                  <a:gd name="connsiteY0" fmla="*/ 0 h 746270"/>
                  <a:gd name="connsiteX1" fmla="*/ 1261994 w 2151787"/>
                  <a:gd name="connsiteY1" fmla="*/ 297657 h 746270"/>
                  <a:gd name="connsiteX2" fmla="*/ 2090669 w 2151787"/>
                  <a:gd name="connsiteY2" fmla="*/ 226221 h 746270"/>
                  <a:gd name="connsiteX3" fmla="*/ 2151787 w 2151787"/>
                  <a:gd name="connsiteY3" fmla="*/ 274637 h 746270"/>
                  <a:gd name="connsiteX4" fmla="*/ 2096224 w 2151787"/>
                  <a:gd name="connsiteY4" fmla="*/ 677069 h 746270"/>
                  <a:gd name="connsiteX5" fmla="*/ 16600 w 2151787"/>
                  <a:gd name="connsiteY5" fmla="*/ 402432 h 746270"/>
                  <a:gd name="connsiteX6" fmla="*/ 85656 w 2151787"/>
                  <a:gd name="connsiteY6" fmla="*/ 0 h 74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1787" h="746270">
                    <a:moveTo>
                      <a:pt x="85656" y="0"/>
                    </a:moveTo>
                    <a:cubicBezTo>
                      <a:pt x="313859" y="196453"/>
                      <a:pt x="927825" y="250429"/>
                      <a:pt x="1261994" y="297657"/>
                    </a:cubicBezTo>
                    <a:cubicBezTo>
                      <a:pt x="1669188" y="362745"/>
                      <a:pt x="2157345" y="325439"/>
                      <a:pt x="2090669" y="226221"/>
                    </a:cubicBezTo>
                    <a:cubicBezTo>
                      <a:pt x="2120699" y="233894"/>
                      <a:pt x="2151655" y="210608"/>
                      <a:pt x="2151787" y="274637"/>
                    </a:cubicBezTo>
                    <a:lnTo>
                      <a:pt x="2096224" y="677069"/>
                    </a:lnTo>
                    <a:cubicBezTo>
                      <a:pt x="1892761" y="845079"/>
                      <a:pt x="362939" y="689240"/>
                      <a:pt x="16600" y="402432"/>
                    </a:cubicBezTo>
                    <a:cubicBezTo>
                      <a:pt x="-19119" y="291307"/>
                      <a:pt x="2312" y="87311"/>
                      <a:pt x="85656" y="0"/>
                    </a:cubicBezTo>
                    <a:close/>
                  </a:path>
                </a:pathLst>
              </a:custGeom>
              <a:gradFill flip="none" rotWithShape="1">
                <a:gsLst>
                  <a:gs pos="80000">
                    <a:srgbClr val="FDD107"/>
                  </a:gs>
                  <a:gs pos="100000">
                    <a:srgbClr val="BF3E06"/>
                  </a:gs>
                </a:gsLst>
                <a:lin ang="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80FEB024-001A-3FB6-21D7-A7961269310C}"/>
                  </a:ext>
                </a:extLst>
              </p:cNvPr>
              <p:cNvSpPr/>
              <p:nvPr/>
            </p:nvSpPr>
            <p:spPr>
              <a:xfrm>
                <a:off x="3033350" y="4380706"/>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08B3C0CF-6643-03BC-3CB2-F505E3E2FA0D}"/>
                  </a:ext>
                </a:extLst>
              </p:cNvPr>
              <p:cNvSpPr/>
              <p:nvPr/>
            </p:nvSpPr>
            <p:spPr>
              <a:xfrm rot="1346645" flipH="1">
                <a:off x="2014610" y="4195489"/>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pic>
            <p:nvPicPr>
              <p:cNvPr id="37" name="Picture 36" descr="A close up of a sign&#10;&#10;Description generated with high confidence">
                <a:extLst>
                  <a:ext uri="{FF2B5EF4-FFF2-40B4-BE49-F238E27FC236}">
                    <a16:creationId xmlns:a16="http://schemas.microsoft.com/office/drawing/2014/main" id="{CE5291BC-CD38-D35B-FF02-1C4DCEFEE8F0}"/>
                  </a:ext>
                </a:extLst>
              </p:cNvPr>
              <p:cNvPicPr>
                <a:picLocks noChangeAspect="1"/>
              </p:cNvPicPr>
              <p:nvPr/>
            </p:nvPicPr>
            <p:blipFill>
              <a:blip r:embed="rId24" cstate="hqprint">
                <a:extLst>
                  <a:ext uri="{28A0092B-C50C-407E-A947-70E740481C1C}">
                    <a14:useLocalDpi xmlns:a14="http://schemas.microsoft.com/office/drawing/2010/main" val="0"/>
                  </a:ext>
                </a:extLst>
              </a:blip>
              <a:stretch>
                <a:fillRect/>
              </a:stretch>
            </p:blipFill>
            <p:spPr>
              <a:xfrm rot="374681">
                <a:off x="2466215" y="4219730"/>
                <a:ext cx="699939" cy="699939"/>
              </a:xfrm>
              <a:prstGeom prst="rect">
                <a:avLst/>
              </a:prstGeom>
            </p:spPr>
          </p:pic>
        </p:grpSp>
        <p:sp>
          <p:nvSpPr>
            <p:cNvPr id="29" name="Freeform: Shape 28">
              <a:extLst>
                <a:ext uri="{FF2B5EF4-FFF2-40B4-BE49-F238E27FC236}">
                  <a16:creationId xmlns:a16="http://schemas.microsoft.com/office/drawing/2014/main" id="{067BC7BD-E7DC-B4F4-9033-A4B1E6B01950}"/>
                </a:ext>
              </a:extLst>
            </p:cNvPr>
            <p:cNvSpPr/>
            <p:nvPr/>
          </p:nvSpPr>
          <p:spPr>
            <a:xfrm>
              <a:off x="3217668" y="3547403"/>
              <a:ext cx="527050" cy="571500"/>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pic>
        <p:nvPicPr>
          <p:cNvPr id="63" name="Picture 2" descr="HomePage Banner">
            <a:extLst>
              <a:ext uri="{FF2B5EF4-FFF2-40B4-BE49-F238E27FC236}">
                <a16:creationId xmlns:a16="http://schemas.microsoft.com/office/drawing/2014/main" id="{9B35F8B1-C114-5D18-7012-B7D2727167A5}"/>
              </a:ext>
            </a:extLst>
          </p:cNvPr>
          <p:cNvPicPr>
            <a:picLocks noChangeAspect="1" noChangeArrowheads="1"/>
          </p:cNvPicPr>
          <p:nvPr/>
        </p:nvPicPr>
        <p:blipFill rotWithShape="1">
          <a:blip r:embed="rId25">
            <a:extLst>
              <a:ext uri="{28A0092B-C50C-407E-A947-70E740481C1C}">
                <a14:useLocalDpi xmlns:a14="http://schemas.microsoft.com/office/drawing/2010/main" val="0"/>
              </a:ext>
            </a:extLst>
          </a:blip>
          <a:srcRect l="1131" t="1668" r="822" b="6907"/>
          <a:stretch/>
        </p:blipFill>
        <p:spPr bwMode="auto">
          <a:xfrm>
            <a:off x="3905392" y="1326544"/>
            <a:ext cx="1600606" cy="583060"/>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Group 12">
            <a:extLst>
              <a:ext uri="{FF2B5EF4-FFF2-40B4-BE49-F238E27FC236}">
                <a16:creationId xmlns:a16="http://schemas.microsoft.com/office/drawing/2014/main" id="{80C4F99A-4008-0F68-08A1-77E801D1B290}"/>
              </a:ext>
            </a:extLst>
          </p:cNvPr>
          <p:cNvGrpSpPr/>
          <p:nvPr/>
        </p:nvGrpSpPr>
        <p:grpSpPr>
          <a:xfrm>
            <a:off x="2303875" y="752072"/>
            <a:ext cx="4520734" cy="5704064"/>
            <a:chOff x="3274953" y="1687756"/>
            <a:chExt cx="2476500" cy="3562350"/>
          </a:xfrm>
        </p:grpSpPr>
        <p:pic>
          <p:nvPicPr>
            <p:cNvPr id="2" name="Picture 4" descr="Image result for clipboard png">
              <a:extLst>
                <a:ext uri="{FF2B5EF4-FFF2-40B4-BE49-F238E27FC236}">
                  <a16:creationId xmlns:a16="http://schemas.microsoft.com/office/drawing/2014/main" id="{08BA5C8B-433C-50AC-C946-A4FECE29955E}"/>
                </a:ext>
              </a:extLst>
            </p:cNvPr>
            <p:cNvPicPr>
              <a:picLocks noChangeAspect="1" noChangeArrowheads="1"/>
            </p:cNvPicPr>
            <p:nvPr/>
          </p:nvPicPr>
          <p:blipFill>
            <a:blip r:embed="rId20">
              <a:extLst>
                <a:ext uri="{BEBA8EAE-BF5A-486C-A8C5-ECC9F3942E4B}">
                  <a14:imgProps xmlns:a14="http://schemas.microsoft.com/office/drawing/2010/main">
                    <a14:imgLayer r:embed="rId21">
                      <a14:imgEffect>
                        <a14:backgroundRemoval t="4011" b="95455" l="6154" r="90000">
                          <a14:foregroundMark x1="11538" y1="20321" x2="25769" y2="10695"/>
                          <a14:foregroundMark x1="25769" y1="10695" x2="50000" y2="9626"/>
                          <a14:foregroundMark x1="50000" y1="9626" x2="70000" y2="11230"/>
                          <a14:foregroundMark x1="70000" y1="11230" x2="90385" y2="18449"/>
                          <a14:foregroundMark x1="90385" y1="18449" x2="93077" y2="33690"/>
                          <a14:foregroundMark x1="93077" y1="33690" x2="88462" y2="82086"/>
                          <a14:foregroundMark x1="88462" y1="82086" x2="65000" y2="94385"/>
                          <a14:foregroundMark x1="65000" y1="94385" x2="41087" y2="93462"/>
                          <a14:foregroundMark x1="35437" y1="92654" x2="16154" y2="85829"/>
                          <a14:foregroundMark x1="16154" y1="85829" x2="6538" y2="69786"/>
                          <a14:foregroundMark x1="6538" y1="69786" x2="10385" y2="20321"/>
                          <a14:foregroundMark x1="38846" y1="80749" x2="52308" y2="63904"/>
                          <a14:foregroundMark x1="52308" y1="63904" x2="65769" y2="33155"/>
                          <a14:foregroundMark x1="65769" y1="33155" x2="44231" y2="40642"/>
                          <a14:foregroundMark x1="44231" y1="40642" x2="46923" y2="63102"/>
                          <a14:foregroundMark x1="46923" y1="63102" x2="67308" y2="69251"/>
                          <a14:foregroundMark x1="67308" y1="69251" x2="89231" y2="57219"/>
                          <a14:foregroundMark x1="89231" y1="57219" x2="77692" y2="44920"/>
                          <a14:foregroundMark x1="77692" y1="44920" x2="58077" y2="45455"/>
                          <a14:foregroundMark x1="58077" y1="45455" x2="51154" y2="51872"/>
                          <a14:foregroundMark x1="12308" y1="90642" x2="32901" y2="94607"/>
                          <a14:foregroundMark x1="38815" y1="95211" x2="81923" y2="88235"/>
                          <a14:foregroundMark x1="81923" y1="88235" x2="89231" y2="75668"/>
                          <a14:foregroundMark x1="89231" y1="75668" x2="89231" y2="71925"/>
                          <a14:foregroundMark x1="35769" y1="15508" x2="53077" y2="8021"/>
                          <a14:foregroundMark x1="53077" y1="8021" x2="68077" y2="14439"/>
                          <a14:foregroundMark x1="29615" y1="13369" x2="29615" y2="13369"/>
                          <a14:foregroundMark x1="35000" y1="13904" x2="35000" y2="13904"/>
                          <a14:foregroundMark x1="60769" y1="14171" x2="60000" y2="13904"/>
                          <a14:foregroundMark x1="36538" y1="93850" x2="36538" y2="93850"/>
                          <a14:foregroundMark x1="35385" y1="93850" x2="35385" y2="93850"/>
                          <a14:foregroundMark x1="35000" y1="94385" x2="35000" y2="94385"/>
                          <a14:foregroundMark x1="35000" y1="94118" x2="36154" y2="93850"/>
                          <a14:foregroundMark x1="32308" y1="93850" x2="40385" y2="93583"/>
                          <a14:foregroundMark x1="49615" y1="4011" x2="49615" y2="4011"/>
                          <a14:backgroundMark x1="40000" y1="95989" x2="40000" y2="95989"/>
                          <a14:backgroundMark x1="38846" y1="95722" x2="38846" y2="95722"/>
                          <a14:backgroundMark x1="40385" y1="95722" x2="40385" y2="95722"/>
                          <a14:backgroundMark x1="39615" y1="95722" x2="39615" y2="95722"/>
                          <a14:backgroundMark x1="42308" y1="95455" x2="42308" y2="95455"/>
                          <a14:backgroundMark x1="40769" y1="95455" x2="40769" y2="95455"/>
                          <a14:backgroundMark x1="39615" y1="95455" x2="39615" y2="95455"/>
                          <a14:backgroundMark x1="49231" y1="7487" x2="49231" y2="7487"/>
                        </a14:backgroundRemoval>
                      </a14:imgEffect>
                    </a14:imgLayer>
                  </a14:imgProps>
                </a:ext>
                <a:ext uri="{28A0092B-C50C-407E-A947-70E740481C1C}">
                  <a14:useLocalDpi xmlns:a14="http://schemas.microsoft.com/office/drawing/2010/main" val="0"/>
                </a:ext>
              </a:extLst>
            </a:blip>
            <a:srcRect/>
            <a:stretch>
              <a:fillRect/>
            </a:stretch>
          </p:blipFill>
          <p:spPr bwMode="auto">
            <a:xfrm>
              <a:off x="3274953" y="1687756"/>
              <a:ext cx="2476500" cy="356235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2" name="Object 11">
              <a:extLst>
                <a:ext uri="{FF2B5EF4-FFF2-40B4-BE49-F238E27FC236}">
                  <a16:creationId xmlns:a16="http://schemas.microsoft.com/office/drawing/2014/main" id="{9CB9E127-D0B8-781E-1E82-FF72B1190991}"/>
                </a:ext>
              </a:extLst>
            </p:cNvPr>
            <p:cNvGraphicFramePr>
              <a:graphicFrameLocks noChangeAspect="1"/>
            </p:cNvGraphicFramePr>
            <p:nvPr>
              <p:extLst>
                <p:ext uri="{D42A27DB-BD31-4B8C-83A1-F6EECF244321}">
                  <p14:modId xmlns:p14="http://schemas.microsoft.com/office/powerpoint/2010/main" val="2324823842"/>
                </p:ext>
              </p:extLst>
            </p:nvPr>
          </p:nvGraphicFramePr>
          <p:xfrm>
            <a:off x="3589815" y="2491850"/>
            <a:ext cx="1846775" cy="2516251"/>
          </p:xfrm>
          <a:graphic>
            <a:graphicData uri="http://schemas.openxmlformats.org/presentationml/2006/ole">
              <mc:AlternateContent xmlns:mc="http://schemas.openxmlformats.org/markup-compatibility/2006">
                <mc:Choice xmlns:v="urn:schemas-microsoft-com:vml" Requires="v">
                  <p:oleObj name="Acrobat Document" r:id="rId26" imgW="3886200" imgH="5029200" progId="Acrobat.Document.2020">
                    <p:embed/>
                  </p:oleObj>
                </mc:Choice>
                <mc:Fallback>
                  <p:oleObj name="Acrobat Document" r:id="rId26" imgW="3886200" imgH="5029200" progId="Acrobat.Document.2020">
                    <p:embed/>
                    <p:pic>
                      <p:nvPicPr>
                        <p:cNvPr id="12" name="Object 11">
                          <a:extLst>
                            <a:ext uri="{FF2B5EF4-FFF2-40B4-BE49-F238E27FC236}">
                              <a16:creationId xmlns:a16="http://schemas.microsoft.com/office/drawing/2014/main" id="{9CB9E127-D0B8-781E-1E82-FF72B1190991}"/>
                            </a:ext>
                          </a:extLst>
                        </p:cNvPr>
                        <p:cNvPicPr/>
                        <p:nvPr/>
                      </p:nvPicPr>
                      <p:blipFill>
                        <a:blip r:embed="rId13"/>
                        <a:stretch>
                          <a:fillRect/>
                        </a:stretch>
                      </p:blipFill>
                      <p:spPr>
                        <a:xfrm>
                          <a:off x="3589815" y="2491850"/>
                          <a:ext cx="1846775" cy="2516251"/>
                        </a:xfrm>
                        <a:prstGeom prst="rect">
                          <a:avLst/>
                        </a:prstGeom>
                      </p:spPr>
                    </p:pic>
                  </p:oleObj>
                </mc:Fallback>
              </mc:AlternateContent>
            </a:graphicData>
          </a:graphic>
        </p:graphicFrame>
      </p:grpSp>
    </p:spTree>
    <p:custDataLst>
      <p:tags r:id="rId1"/>
    </p:custDataLst>
    <p:extLst>
      <p:ext uri="{BB962C8B-B14F-4D97-AF65-F5344CB8AC3E}">
        <p14:creationId xmlns:p14="http://schemas.microsoft.com/office/powerpoint/2010/main" val="2241400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ppt_x"/>
                                          </p:val>
                                        </p:tav>
                                        <p:tav tm="100000">
                                          <p:val>
                                            <p:strVal val="#ppt_x"/>
                                          </p:val>
                                        </p:tav>
                                      </p:tavLst>
                                    </p:anim>
                                    <p:anim calcmode="lin" valueType="num">
                                      <p:cBhvr additive="base">
                                        <p:cTn id="8"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52"/>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32"/>
                                        </p:tgtEl>
                                        <p:attrNameLst>
                                          <p:attrName>style.visibility</p:attrName>
                                        </p:attrNameLst>
                                      </p:cBhvr>
                                      <p:to>
                                        <p:strVal val="hidden"/>
                                      </p:to>
                                    </p:set>
                                  </p:childTnLst>
                                </p:cTn>
                              </p:par>
                              <p:par>
                                <p:cTn id="15" presetID="10" presetClass="exit" presetSubtype="0" fill="hold" nodeType="withEffect">
                                  <p:stCondLst>
                                    <p:cond delay="0"/>
                                  </p:stCondLst>
                                  <p:childTnLst>
                                    <p:animEffect transition="out" filter="fade">
                                      <p:cBhvr>
                                        <p:cTn id="16" dur="500"/>
                                        <p:tgtEl>
                                          <p:spTgt spid="14"/>
                                        </p:tgtEl>
                                      </p:cBhvr>
                                    </p:animEffect>
                                    <p:set>
                                      <p:cBhvr>
                                        <p:cTn id="17" dur="1" fill="hold">
                                          <p:stCondLst>
                                            <p:cond delay="499"/>
                                          </p:stCondLst>
                                        </p:cTn>
                                        <p:tgtEl>
                                          <p:spTgt spid="14"/>
                                        </p:tgtEl>
                                        <p:attrNameLst>
                                          <p:attrName>style.visibility</p:attrName>
                                        </p:attrNameLst>
                                      </p:cBhvr>
                                      <p:to>
                                        <p:strVal val="hidden"/>
                                      </p:to>
                                    </p:se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9"/>
                                          </p:stCondLst>
                                        </p:cTn>
                                        <p:tgtEl>
                                          <p:spTgt spid="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9"/>
                                          </p:stCondLst>
                                        </p:cTn>
                                        <p:tgtEl>
                                          <p:spTgt spid="47"/>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9"/>
                                          </p:stCondLst>
                                        </p:cTn>
                                        <p:tgtEl>
                                          <p:spTgt spid="4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9"/>
                                          </p:stCondLst>
                                        </p:cTn>
                                        <p:tgtEl>
                                          <p:spTgt spid="45"/>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9"/>
                                          </p:stCondLst>
                                        </p:cTn>
                                        <p:tgtEl>
                                          <p:spTgt spid="43"/>
                                        </p:tgtEl>
                                        <p:attrNameLst>
                                          <p:attrName>style.visibility</p:attrName>
                                        </p:attrNameLst>
                                      </p:cBhvr>
                                      <p:to>
                                        <p:strVal val="visible"/>
                                      </p:to>
                                    </p:set>
                                  </p:childTnLst>
                                </p:cTn>
                              </p:par>
                            </p:childTnLst>
                          </p:cTn>
                        </p:par>
                        <p:par>
                          <p:cTn id="35" fill="hold">
                            <p:stCondLst>
                              <p:cond delay="510"/>
                            </p:stCondLst>
                            <p:childTnLst>
                              <p:par>
                                <p:cTn id="36" presetID="10" presetClass="entr" presetSubtype="0" fill="hold" nodeType="afterEffect">
                                  <p:stCondLst>
                                    <p:cond delay="4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par>
                          <p:cTn id="39" fill="hold">
                            <p:stCondLst>
                              <p:cond delay="1050"/>
                            </p:stCondLst>
                            <p:childTnLst>
                              <p:par>
                                <p:cTn id="40" presetID="10" presetClass="exit" presetSubtype="0" fill="hold" nodeType="afterEffect">
                                  <p:stCondLst>
                                    <p:cond delay="1750"/>
                                  </p:stCondLst>
                                  <p:childTnLst>
                                    <p:animEffect transition="out" filter="fade">
                                      <p:cBhvr>
                                        <p:cTn id="41" dur="1000"/>
                                        <p:tgtEl>
                                          <p:spTgt spid="13"/>
                                        </p:tgtEl>
                                      </p:cBhvr>
                                    </p:animEffect>
                                    <p:set>
                                      <p:cBhvr>
                                        <p:cTn id="42" dur="1" fill="hold">
                                          <p:stCondLst>
                                            <p:cond delay="999"/>
                                          </p:stCondLst>
                                        </p:cTn>
                                        <p:tgtEl>
                                          <p:spTgt spid="13"/>
                                        </p:tgtEl>
                                        <p:attrNameLst>
                                          <p:attrName>style.visibility</p:attrName>
                                        </p:attrNameLst>
                                      </p:cBhvr>
                                      <p:to>
                                        <p:strVal val="hidden"/>
                                      </p:to>
                                    </p:set>
                                  </p:childTnLst>
                                </p:cTn>
                              </p:par>
                            </p:childTnLst>
                          </p:cTn>
                        </p:par>
                        <p:par>
                          <p:cTn id="43" fill="hold">
                            <p:stCondLst>
                              <p:cond delay="3800"/>
                            </p:stCondLst>
                            <p:childTnLst>
                              <p:par>
                                <p:cTn id="44" presetID="10" presetClass="entr" presetSubtype="0" fill="hold" nodeType="after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fade">
                                      <p:cBhvr>
                                        <p:cTn id="46"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51" grpId="0"/>
      <p:bldP spid="52" grpId="0" animBg="1"/>
      <p:bldP spid="52" grpId="1"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E8B155-6171-A227-49B2-CB31E43752DA}"/>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B03298C8-6701-C8AC-969A-EC7462BEC837}"/>
              </a:ext>
            </a:extLst>
          </p:cNvPr>
          <p:cNvGrpSpPr/>
          <p:nvPr/>
        </p:nvGrpSpPr>
        <p:grpSpPr>
          <a:xfrm>
            <a:off x="-892631" y="-288758"/>
            <a:ext cx="10807138" cy="8658058"/>
            <a:chOff x="-892631" y="-288758"/>
            <a:chExt cx="10807138" cy="8658058"/>
          </a:xfrm>
        </p:grpSpPr>
        <p:sp>
          <p:nvSpPr>
            <p:cNvPr id="6" name="Rectangle 15">
              <a:extLst>
                <a:ext uri="{FF2B5EF4-FFF2-40B4-BE49-F238E27FC236}">
                  <a16:creationId xmlns:a16="http://schemas.microsoft.com/office/drawing/2014/main" id="{04FC9286-14E5-15EA-D937-C333D1DA6C06}"/>
                </a:ext>
              </a:extLst>
            </p:cNvPr>
            <p:cNvSpPr/>
            <p:nvPr/>
          </p:nvSpPr>
          <p:spPr>
            <a:xfrm>
              <a:off x="-892631" y="-152400"/>
              <a:ext cx="4137424" cy="8521700"/>
            </a:xfrm>
            <a:custGeom>
              <a:avLst/>
              <a:gdLst>
                <a:gd name="connsiteX0" fmla="*/ 0 w 3269673"/>
                <a:gd name="connsiteY0" fmla="*/ 0 h 6165273"/>
                <a:gd name="connsiteX1" fmla="*/ 3269673 w 3269673"/>
                <a:gd name="connsiteY1" fmla="*/ 0 h 6165273"/>
                <a:gd name="connsiteX2" fmla="*/ 3269673 w 3269673"/>
                <a:gd name="connsiteY2" fmla="*/ 6165273 h 6165273"/>
                <a:gd name="connsiteX3" fmla="*/ 0 w 3269673"/>
                <a:gd name="connsiteY3" fmla="*/ 6165273 h 6165273"/>
                <a:gd name="connsiteX4" fmla="*/ 0 w 3269673"/>
                <a:gd name="connsiteY4" fmla="*/ 0 h 6165273"/>
                <a:gd name="connsiteX0" fmla="*/ 0 w 3699163"/>
                <a:gd name="connsiteY0" fmla="*/ 0 h 6165273"/>
                <a:gd name="connsiteX1" fmla="*/ 3269673 w 3699163"/>
                <a:gd name="connsiteY1" fmla="*/ 0 h 6165273"/>
                <a:gd name="connsiteX2" fmla="*/ 3699163 w 3699163"/>
                <a:gd name="connsiteY2" fmla="*/ 5971309 h 6165273"/>
                <a:gd name="connsiteX3" fmla="*/ 0 w 3699163"/>
                <a:gd name="connsiteY3" fmla="*/ 6165273 h 6165273"/>
                <a:gd name="connsiteX4" fmla="*/ 0 w 3699163"/>
                <a:gd name="connsiteY4" fmla="*/ 0 h 6165273"/>
                <a:gd name="connsiteX0" fmla="*/ 0 w 4475017"/>
                <a:gd name="connsiteY0" fmla="*/ 0 h 6165273"/>
                <a:gd name="connsiteX1" fmla="*/ 3269673 w 4475017"/>
                <a:gd name="connsiteY1" fmla="*/ 0 h 6165273"/>
                <a:gd name="connsiteX2" fmla="*/ 4475017 w 4475017"/>
                <a:gd name="connsiteY2" fmla="*/ 5140037 h 6165273"/>
                <a:gd name="connsiteX3" fmla="*/ 0 w 4475017"/>
                <a:gd name="connsiteY3" fmla="*/ 6165273 h 6165273"/>
                <a:gd name="connsiteX4" fmla="*/ 0 w 4475017"/>
                <a:gd name="connsiteY4" fmla="*/ 0 h 6165273"/>
                <a:gd name="connsiteX0" fmla="*/ 0 w 3347576"/>
                <a:gd name="connsiteY0" fmla="*/ 0 h 6165273"/>
                <a:gd name="connsiteX1" fmla="*/ 3269673 w 3347576"/>
                <a:gd name="connsiteY1" fmla="*/ 0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890347 w 3347576"/>
                <a:gd name="connsiteY1" fmla="*/ 0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995716 w 3347576"/>
                <a:gd name="connsiteY1" fmla="*/ 35613 h 6165273"/>
                <a:gd name="connsiteX2" fmla="*/ 3347576 w 3347576"/>
                <a:gd name="connsiteY2" fmla="*/ 4289137 h 6165273"/>
                <a:gd name="connsiteX3" fmla="*/ 0 w 3347576"/>
                <a:gd name="connsiteY3" fmla="*/ 6165273 h 6165273"/>
                <a:gd name="connsiteX4" fmla="*/ 0 w 3347576"/>
                <a:gd name="connsiteY4" fmla="*/ 0 h 6165273"/>
                <a:gd name="connsiteX0" fmla="*/ 0 w 3347576"/>
                <a:gd name="connsiteY0" fmla="*/ 0 h 6165273"/>
                <a:gd name="connsiteX1" fmla="*/ 2995716 w 3347576"/>
                <a:gd name="connsiteY1" fmla="*/ 35613 h 6165273"/>
                <a:gd name="connsiteX2" fmla="*/ 3347576 w 3347576"/>
                <a:gd name="connsiteY2" fmla="*/ 4289137 h 6165273"/>
                <a:gd name="connsiteX3" fmla="*/ 0 w 3347576"/>
                <a:gd name="connsiteY3" fmla="*/ 6165273 h 6165273"/>
                <a:gd name="connsiteX4" fmla="*/ 0 w 3347576"/>
                <a:gd name="connsiteY4" fmla="*/ 0 h 6165273"/>
                <a:gd name="connsiteX0" fmla="*/ 0 w 3147376"/>
                <a:gd name="connsiteY0" fmla="*/ 0 h 6165273"/>
                <a:gd name="connsiteX1" fmla="*/ 2995716 w 3147376"/>
                <a:gd name="connsiteY1" fmla="*/ 35613 h 6165273"/>
                <a:gd name="connsiteX2" fmla="*/ 3147376 w 3147376"/>
                <a:gd name="connsiteY2" fmla="*/ 3671841 h 6165273"/>
                <a:gd name="connsiteX3" fmla="*/ 0 w 3147376"/>
                <a:gd name="connsiteY3" fmla="*/ 6165273 h 6165273"/>
                <a:gd name="connsiteX4" fmla="*/ 0 w 3147376"/>
                <a:gd name="connsiteY4" fmla="*/ 0 h 6165273"/>
                <a:gd name="connsiteX0" fmla="*/ 0 w 3150076"/>
                <a:gd name="connsiteY0" fmla="*/ 0 h 6165273"/>
                <a:gd name="connsiteX1" fmla="*/ 3058937 w 3150076"/>
                <a:gd name="connsiteY1" fmla="*/ 11871 h 6165273"/>
                <a:gd name="connsiteX2" fmla="*/ 3147376 w 3150076"/>
                <a:gd name="connsiteY2" fmla="*/ 3671841 h 6165273"/>
                <a:gd name="connsiteX3" fmla="*/ 0 w 3150076"/>
                <a:gd name="connsiteY3" fmla="*/ 6165273 h 6165273"/>
                <a:gd name="connsiteX4" fmla="*/ 0 w 3150076"/>
                <a:gd name="connsiteY4" fmla="*/ 0 h 6165273"/>
                <a:gd name="connsiteX0" fmla="*/ 0 w 3147376"/>
                <a:gd name="connsiteY0" fmla="*/ 0 h 6165273"/>
                <a:gd name="connsiteX1" fmla="*/ 3058937 w 3147376"/>
                <a:gd name="connsiteY1" fmla="*/ 11871 h 6165273"/>
                <a:gd name="connsiteX2" fmla="*/ 3147376 w 3147376"/>
                <a:gd name="connsiteY2" fmla="*/ 3671841 h 6165273"/>
                <a:gd name="connsiteX3" fmla="*/ 0 w 3147376"/>
                <a:gd name="connsiteY3" fmla="*/ 6165273 h 6165273"/>
                <a:gd name="connsiteX4" fmla="*/ 0 w 3147376"/>
                <a:gd name="connsiteY4" fmla="*/ 0 h 6165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7376" h="6165273">
                  <a:moveTo>
                    <a:pt x="0" y="0"/>
                  </a:moveTo>
                  <a:lnTo>
                    <a:pt x="3058937" y="11871"/>
                  </a:lnTo>
                  <a:cubicBezTo>
                    <a:pt x="3081392" y="3768313"/>
                    <a:pt x="3030089" y="2254000"/>
                    <a:pt x="3147376" y="3671841"/>
                  </a:cubicBezTo>
                  <a:lnTo>
                    <a:pt x="0" y="6165273"/>
                  </a:lnTo>
                  <a:lnTo>
                    <a:pt x="0" y="0"/>
                  </a:lnTo>
                  <a:close/>
                </a:path>
              </a:pathLst>
            </a:custGeom>
            <a:solidFill>
              <a:schemeClr val="accent2">
                <a:lumMod val="60000"/>
                <a:lumOff val="40000"/>
              </a:schemeClr>
            </a:solidFill>
            <a:ln w="381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7">
              <a:extLst>
                <a:ext uri="{FF2B5EF4-FFF2-40B4-BE49-F238E27FC236}">
                  <a16:creationId xmlns:a16="http://schemas.microsoft.com/office/drawing/2014/main" id="{73576FFD-EB40-2014-3281-DB011A8FE745}"/>
                </a:ext>
              </a:extLst>
            </p:cNvPr>
            <p:cNvSpPr/>
            <p:nvPr/>
          </p:nvSpPr>
          <p:spPr>
            <a:xfrm>
              <a:off x="-323710" y="5192130"/>
              <a:ext cx="10238217" cy="2410690"/>
            </a:xfrm>
            <a:custGeom>
              <a:avLst/>
              <a:gdLst>
                <a:gd name="connsiteX0" fmla="*/ 0 w 10168944"/>
                <a:gd name="connsiteY0" fmla="*/ 0 h 1600201"/>
                <a:gd name="connsiteX1" fmla="*/ 10168944 w 10168944"/>
                <a:gd name="connsiteY1" fmla="*/ 0 h 1600201"/>
                <a:gd name="connsiteX2" fmla="*/ 10168944 w 10168944"/>
                <a:gd name="connsiteY2" fmla="*/ 1600201 h 1600201"/>
                <a:gd name="connsiteX3" fmla="*/ 0 w 10168944"/>
                <a:gd name="connsiteY3" fmla="*/ 1600201 h 1600201"/>
                <a:gd name="connsiteX4" fmla="*/ 0 w 10168944"/>
                <a:gd name="connsiteY4" fmla="*/ 0 h 1600201"/>
                <a:gd name="connsiteX0" fmla="*/ 0 w 10168944"/>
                <a:gd name="connsiteY0" fmla="*/ 810489 h 2410690"/>
                <a:gd name="connsiteX1" fmla="*/ 3435927 w 10168944"/>
                <a:gd name="connsiteY1" fmla="*/ 0 h 2410690"/>
                <a:gd name="connsiteX2" fmla="*/ 10168944 w 10168944"/>
                <a:gd name="connsiteY2" fmla="*/ 810489 h 2410690"/>
                <a:gd name="connsiteX3" fmla="*/ 10168944 w 10168944"/>
                <a:gd name="connsiteY3" fmla="*/ 2410690 h 2410690"/>
                <a:gd name="connsiteX4" fmla="*/ 0 w 10168944"/>
                <a:gd name="connsiteY4" fmla="*/ 2410690 h 2410690"/>
                <a:gd name="connsiteX5" fmla="*/ 0 w 10168944"/>
                <a:gd name="connsiteY5" fmla="*/ 810489 h 2410690"/>
                <a:gd name="connsiteX0" fmla="*/ 0 w 10238217"/>
                <a:gd name="connsiteY0" fmla="*/ 755071 h 2410690"/>
                <a:gd name="connsiteX1" fmla="*/ 3505200 w 10238217"/>
                <a:gd name="connsiteY1" fmla="*/ 0 h 2410690"/>
                <a:gd name="connsiteX2" fmla="*/ 10238217 w 10238217"/>
                <a:gd name="connsiteY2" fmla="*/ 810489 h 2410690"/>
                <a:gd name="connsiteX3" fmla="*/ 10238217 w 10238217"/>
                <a:gd name="connsiteY3" fmla="*/ 2410690 h 2410690"/>
                <a:gd name="connsiteX4" fmla="*/ 69273 w 10238217"/>
                <a:gd name="connsiteY4" fmla="*/ 2410690 h 2410690"/>
                <a:gd name="connsiteX5" fmla="*/ 0 w 10238217"/>
                <a:gd name="connsiteY5" fmla="*/ 755071 h 24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38217" h="2410690">
                  <a:moveTo>
                    <a:pt x="0" y="755071"/>
                  </a:moveTo>
                  <a:cubicBezTo>
                    <a:pt x="447964" y="752762"/>
                    <a:pt x="3057236" y="2309"/>
                    <a:pt x="3505200" y="0"/>
                  </a:cubicBezTo>
                  <a:lnTo>
                    <a:pt x="10238217" y="810489"/>
                  </a:lnTo>
                  <a:lnTo>
                    <a:pt x="10238217" y="2410690"/>
                  </a:lnTo>
                  <a:lnTo>
                    <a:pt x="69273" y="2410690"/>
                  </a:lnTo>
                  <a:lnTo>
                    <a:pt x="0" y="755071"/>
                  </a:lnTo>
                  <a:close/>
                </a:path>
              </a:pathLst>
            </a:custGeom>
            <a:blipFill>
              <a:blip r:embed="rId3"/>
              <a:tile tx="0" ty="0" sx="100000" sy="100000" flip="none" algn="tl"/>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6">
              <a:extLst>
                <a:ext uri="{FF2B5EF4-FFF2-40B4-BE49-F238E27FC236}">
                  <a16:creationId xmlns:a16="http://schemas.microsoft.com/office/drawing/2014/main" id="{3E4CB560-9A5E-F45E-94B2-B8ACCDEC80AC}"/>
                </a:ext>
              </a:extLst>
            </p:cNvPr>
            <p:cNvSpPr/>
            <p:nvPr/>
          </p:nvSpPr>
          <p:spPr>
            <a:xfrm>
              <a:off x="3016440" y="-288758"/>
              <a:ext cx="6149329" cy="6450704"/>
            </a:xfrm>
            <a:custGeom>
              <a:avLst/>
              <a:gdLst>
                <a:gd name="connsiteX0" fmla="*/ 0 w 3269673"/>
                <a:gd name="connsiteY0" fmla="*/ 0 h 6165273"/>
                <a:gd name="connsiteX1" fmla="*/ 3269673 w 3269673"/>
                <a:gd name="connsiteY1" fmla="*/ 0 h 6165273"/>
                <a:gd name="connsiteX2" fmla="*/ 3269673 w 3269673"/>
                <a:gd name="connsiteY2" fmla="*/ 6165273 h 6165273"/>
                <a:gd name="connsiteX3" fmla="*/ 0 w 3269673"/>
                <a:gd name="connsiteY3" fmla="*/ 6165273 h 6165273"/>
                <a:gd name="connsiteX4" fmla="*/ 0 w 3269673"/>
                <a:gd name="connsiteY4" fmla="*/ 0 h 6165273"/>
                <a:gd name="connsiteX0" fmla="*/ 3629891 w 6899564"/>
                <a:gd name="connsiteY0" fmla="*/ 0 h 6165273"/>
                <a:gd name="connsiteX1" fmla="*/ 6899564 w 6899564"/>
                <a:gd name="connsiteY1" fmla="*/ 0 h 6165273"/>
                <a:gd name="connsiteX2" fmla="*/ 6899564 w 6899564"/>
                <a:gd name="connsiteY2" fmla="*/ 6165273 h 6165273"/>
                <a:gd name="connsiteX3" fmla="*/ 0 w 6899564"/>
                <a:gd name="connsiteY3" fmla="*/ 5417128 h 6165273"/>
                <a:gd name="connsiteX4" fmla="*/ 3629891 w 6899564"/>
                <a:gd name="connsiteY4" fmla="*/ 0 h 6165273"/>
                <a:gd name="connsiteX0" fmla="*/ 0 w 6954983"/>
                <a:gd name="connsiteY0" fmla="*/ 0 h 6179128"/>
                <a:gd name="connsiteX1" fmla="*/ 6954983 w 6954983"/>
                <a:gd name="connsiteY1" fmla="*/ 13855 h 6179128"/>
                <a:gd name="connsiteX2" fmla="*/ 6954983 w 6954983"/>
                <a:gd name="connsiteY2" fmla="*/ 6179128 h 6179128"/>
                <a:gd name="connsiteX3" fmla="*/ 55419 w 6954983"/>
                <a:gd name="connsiteY3" fmla="*/ 5430983 h 6179128"/>
                <a:gd name="connsiteX4" fmla="*/ 0 w 6954983"/>
                <a:gd name="connsiteY4" fmla="*/ 0 h 6179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4983" h="6179128">
                  <a:moveTo>
                    <a:pt x="0" y="0"/>
                  </a:moveTo>
                  <a:lnTo>
                    <a:pt x="6954983" y="13855"/>
                  </a:lnTo>
                  <a:lnTo>
                    <a:pt x="6954983" y="6179128"/>
                  </a:lnTo>
                  <a:lnTo>
                    <a:pt x="55419" y="5430983"/>
                  </a:lnTo>
                  <a:lnTo>
                    <a:pt x="0" y="0"/>
                  </a:lnTo>
                  <a:close/>
                </a:path>
              </a:pathLst>
            </a:custGeom>
            <a:solidFill>
              <a:schemeClr val="accent2">
                <a:lumMod val="40000"/>
                <a:lumOff val="60000"/>
              </a:schemeClr>
            </a:solidFill>
            <a:ln w="28575">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0C26A81C-0C16-B350-09B7-025640C5D42A}"/>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61560" b="98716" l="29137" r="97361">
                          <a14:foregroundMark x1="33535" y1="72294" x2="34305" y2="62661"/>
                          <a14:foregroundMark x1="34305" y1="62661" x2="44475" y2="59908"/>
                          <a14:foregroundMark x1="44475" y1="59908" x2="53766" y2="60367"/>
                          <a14:foregroundMark x1="53766" y1="60367" x2="51842" y2="77248"/>
                          <a14:foregroundMark x1="51842" y1="77248" x2="42881" y2="85413"/>
                          <a14:foregroundMark x1="42881" y1="85413" x2="32710" y2="82752"/>
                          <a14:foregroundMark x1="32710" y1="82752" x2="31666" y2="74404"/>
                          <a14:foregroundMark x1="31666" y1="74404" x2="33865" y2="71835"/>
                          <a14:foregroundMark x1="30016" y1="88624" x2="49313" y2="94495"/>
                          <a14:foregroundMark x1="49313" y1="94495" x2="30511" y2="98899"/>
                          <a14:foregroundMark x1="30511" y1="98899" x2="29137" y2="90367"/>
                          <a14:foregroundMark x1="29137" y1="90367" x2="29302" y2="89725"/>
                          <a14:foregroundMark x1="30731" y1="90826" x2="40242" y2="89908"/>
                          <a14:foregroundMark x1="40242" y1="89908" x2="47389" y2="92752"/>
                          <a14:foregroundMark x1="47389" y1="92752" x2="42331" y2="96147"/>
                          <a14:foregroundMark x1="42331" y1="96147" x2="30621" y2="94037"/>
                          <a14:foregroundMark x1="30621" y1="94037" x2="29192" y2="92661"/>
                          <a14:foregroundMark x1="30951" y1="90367" x2="30511" y2="77339"/>
                          <a14:foregroundMark x1="30236" y1="88532" x2="30346" y2="77248"/>
                          <a14:foregroundMark x1="46344" y1="93578" x2="40242" y2="71009"/>
                          <a14:foregroundMark x1="47004" y1="98716" x2="49093" y2="83578"/>
                          <a14:foregroundMark x1="45959" y1="97982" x2="46674" y2="97982"/>
                          <a14:foregroundMark x1="46344" y1="98532" x2="47719" y2="98440"/>
                          <a14:foregroundMark x1="50192" y1="80642" x2="61352" y2="80917"/>
                          <a14:foregroundMark x1="61352" y1="80917" x2="79384" y2="80275"/>
                          <a14:foregroundMark x1="79384" y1="80275" x2="90214" y2="80734"/>
                          <a14:foregroundMark x1="90214" y1="80734" x2="93843" y2="80642"/>
                          <a14:foregroundMark x1="52611" y1="87248" x2="82628" y2="88991"/>
                          <a14:foregroundMark x1="82628" y1="88991" x2="90929" y2="88807"/>
                          <a14:foregroundMark x1="95437" y1="88349" x2="97361" y2="73761"/>
                          <a14:foregroundMark x1="53546" y1="72110" x2="93458" y2="76697"/>
                          <a14:foregroundMark x1="67620" y1="68257" x2="77625" y2="68073"/>
                          <a14:foregroundMark x1="77625" y1="68073" x2="83178" y2="68624"/>
                          <a14:foregroundMark x1="83178" y1="68624" x2="86861" y2="68349"/>
                          <a14:foregroundMark x1="31226" y1="75688" x2="33755" y2="70367"/>
                          <a14:foregroundMark x1="33755" y1="70550" x2="33755" y2="68257"/>
                          <a14:backgroundMark x1="25124" y1="87248" x2="25124" y2="87248"/>
                        </a14:backgroundRemoval>
                      </a14:imgEffect>
                    </a14:imgLayer>
                  </a14:imgProps>
                </a:ext>
                <a:ext uri="{28A0092B-C50C-407E-A947-70E740481C1C}">
                  <a14:useLocalDpi xmlns:a14="http://schemas.microsoft.com/office/drawing/2010/main" val="0"/>
                </a:ext>
              </a:extLst>
            </a:blip>
            <a:srcRect l="24754" t="57584"/>
            <a:stretch/>
          </p:blipFill>
          <p:spPr>
            <a:xfrm>
              <a:off x="365794" y="4208961"/>
              <a:ext cx="8949307" cy="2610709"/>
            </a:xfrm>
            <a:prstGeom prst="rect">
              <a:avLst/>
            </a:prstGeom>
          </p:spPr>
        </p:pic>
        <p:pic>
          <p:nvPicPr>
            <p:cNvPr id="14" name="Picture 13" descr="A computer monitor with a screen&#10;&#10;Description automatically generated">
              <a:extLst>
                <a:ext uri="{FF2B5EF4-FFF2-40B4-BE49-F238E27FC236}">
                  <a16:creationId xmlns:a16="http://schemas.microsoft.com/office/drawing/2014/main" id="{09F8D4E7-3A69-6879-B4CD-CF76DBC4615A}"/>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imgEffect>
                    </a14:imgLayer>
                  </a14:imgProps>
                </a:ext>
              </a:extLst>
            </a:blip>
            <a:stretch>
              <a:fillRect/>
            </a:stretch>
          </p:blipFill>
          <p:spPr>
            <a:xfrm>
              <a:off x="6934534" y="3564590"/>
              <a:ext cx="2410690" cy="2410690"/>
            </a:xfrm>
            <a:prstGeom prst="rect">
              <a:avLst/>
            </a:prstGeom>
          </p:spPr>
        </p:pic>
        <p:pic>
          <p:nvPicPr>
            <p:cNvPr id="25" name="Picture 24" descr="A cork board with wooden frames&#10;&#10;Description automatically generated">
              <a:extLst>
                <a:ext uri="{FF2B5EF4-FFF2-40B4-BE49-F238E27FC236}">
                  <a16:creationId xmlns:a16="http://schemas.microsoft.com/office/drawing/2014/main" id="{3F207945-07B8-1F63-4694-ED25456BD6D3}"/>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9784" b="89784" l="40781" r="93750">
                          <a14:foregroundMark x1="41510" y1="16259" x2="77292" y2="21727"/>
                          <a14:foregroundMark x1="77292" y1="21727" x2="84688" y2="20719"/>
                          <a14:foregroundMark x1="84688" y1="20719" x2="91510" y2="35252"/>
                          <a14:foregroundMark x1="91510" y1="35252" x2="90052" y2="72230"/>
                          <a14:foregroundMark x1="90052" y1="72230" x2="86563" y2="84748"/>
                          <a14:foregroundMark x1="86563" y1="84748" x2="63477" y2="87772"/>
                          <a14:foregroundMark x1="44361" y1="87735" x2="43021" y2="87338"/>
                          <a14:foregroundMark x1="40811" y1="76062" x2="40588" y2="74927"/>
                          <a14:foregroundMark x1="41320" y1="78662" x2="41166" y2="77875"/>
                          <a14:foregroundMark x1="43021" y1="87338" x2="41330" y2="78709"/>
                          <a14:foregroundMark x1="41283" y1="39137" x2="41875" y2="18129"/>
                          <a14:foregroundMark x1="41875" y1="18129" x2="41823" y2="17986"/>
                          <a14:foregroundMark x1="41667" y1="42893" x2="45104" y2="59137"/>
                          <a14:foregroundMark x1="45104" y1="59137" x2="44583" y2="78993"/>
                          <a14:foregroundMark x1="44583" y1="78993" x2="41667" y2="78110"/>
                          <a14:foregroundMark x1="42865" y1="16259" x2="53416" y2="14300"/>
                          <a14:foregroundMark x1="57775" y1="14347" x2="77500" y2="17410"/>
                          <a14:foregroundMark x1="77500" y1="17410" x2="87305" y2="14476"/>
                          <a14:foregroundMark x1="90241" y1="14776" x2="93385" y2="29209"/>
                          <a14:foregroundMark x1="93385" y1="29209" x2="92708" y2="86619"/>
                          <a14:foregroundMark x1="55690" y1="86965" x2="50188" y2="87017"/>
                          <a14:foregroundMark x1="92708" y1="86619" x2="63678" y2="86891"/>
                          <a14:foregroundMark x1="46640" y1="86784" x2="42604" y2="73237"/>
                          <a14:foregroundMark x1="42604" y1="73237" x2="43438" y2="20719"/>
                          <a14:foregroundMark x1="43438" y1="20719" x2="43177" y2="17986"/>
                          <a14:foregroundMark x1="41771" y1="74676" x2="41875" y2="71367"/>
                          <a14:foregroundMark x1="41458" y1="76403" x2="41823" y2="71799"/>
                          <a14:foregroundMark x1="41719" y1="74676" x2="41354" y2="68633"/>
                          <a14:foregroundMark x1="41458" y1="75108" x2="41563" y2="71079"/>
                          <a14:foregroundMark x1="41406" y1="74820" x2="41510" y2="69496"/>
                          <a14:backgroundMark x1="40573" y1="16115" x2="39688" y2="75827"/>
                          <a14:backgroundMark x1="39688" y1="75827" x2="40990" y2="16403"/>
                          <a14:backgroundMark x1="39948" y1="45755" x2="39948" y2="45755"/>
                          <a14:backgroundMark x1="40781" y1="39137" x2="40781" y2="80719"/>
                          <a14:backgroundMark x1="40833" y1="83741" x2="40990" y2="74532"/>
                          <a14:backgroundMark x1="40573" y1="76259" x2="40885" y2="77410"/>
                          <a14:backgroundMark x1="40625" y1="77986" x2="40573" y2="70935"/>
                          <a14:backgroundMark x1="40677" y1="79856" x2="40573" y2="73237"/>
                          <a14:backgroundMark x1="41042" y1="79712" x2="40833" y2="72230"/>
                          <a14:backgroundMark x1="53490" y1="13957" x2="55417" y2="13381"/>
                          <a14:backgroundMark x1="55000" y1="13094" x2="57031" y2="12662"/>
                          <a14:backgroundMark x1="55833" y1="12806" x2="58073" y2="13094"/>
                          <a14:backgroundMark x1="87552" y1="13381" x2="90833" y2="13094"/>
                          <a14:backgroundMark x1="89583" y1="12806" x2="91094" y2="12662"/>
                          <a14:backgroundMark x1="45208" y1="88777" x2="51771" y2="89209"/>
                          <a14:backgroundMark x1="51771" y1="89209" x2="63281" y2="88633"/>
                          <a14:backgroundMark x1="40938" y1="78993" x2="40990" y2="77410"/>
                          <a14:backgroundMark x1="40990" y1="78993" x2="40990" y2="76403"/>
                          <a14:backgroundMark x1="40833" y1="77986" x2="40833" y2="80576"/>
                          <a14:backgroundMark x1="45052" y1="88345" x2="45313" y2="88489"/>
                          <a14:backgroundMark x1="44219" y1="88345" x2="46146" y2="88489"/>
                          <a14:backgroundMark x1="41229" y1="73906" x2="41250" y2="73094"/>
                          <a14:backgroundMark x1="41087" y1="79406" x2="41125" y2="77935"/>
                          <a14:backgroundMark x1="41042" y1="81151" x2="41072" y2="79982"/>
                        </a14:backgroundRemoval>
                      </a14:imgEffect>
                    </a14:imgLayer>
                  </a14:imgProps>
                </a:ext>
              </a:extLst>
            </a:blip>
            <a:srcRect l="38333"/>
            <a:stretch/>
          </p:blipFill>
          <p:spPr>
            <a:xfrm>
              <a:off x="3274916" y="737580"/>
              <a:ext cx="4903698" cy="2878438"/>
            </a:xfrm>
            <a:prstGeom prst="rect">
              <a:avLst/>
            </a:prstGeom>
            <a:scene3d>
              <a:camera prst="isometricOffAxis2Left">
                <a:rot lat="21480000" lon="1560001" rev="0"/>
              </a:camera>
              <a:lightRig rig="threePt" dir="t"/>
            </a:scene3d>
          </p:spPr>
        </p:pic>
        <p:grpSp>
          <p:nvGrpSpPr>
            <p:cNvPr id="26" name="Group 25">
              <a:extLst>
                <a:ext uri="{FF2B5EF4-FFF2-40B4-BE49-F238E27FC236}">
                  <a16:creationId xmlns:a16="http://schemas.microsoft.com/office/drawing/2014/main" id="{F0180AD3-8B10-8718-5A58-C847BAEB5CE4}"/>
                </a:ext>
              </a:extLst>
            </p:cNvPr>
            <p:cNvGrpSpPr/>
            <p:nvPr/>
          </p:nvGrpSpPr>
          <p:grpSpPr>
            <a:xfrm>
              <a:off x="-59534" y="2213380"/>
              <a:ext cx="3182378" cy="1106036"/>
              <a:chOff x="-171856" y="1376962"/>
              <a:chExt cx="3182378" cy="1106036"/>
            </a:xfrm>
          </p:grpSpPr>
          <p:pic>
            <p:nvPicPr>
              <p:cNvPr id="30" name="Picture 29" descr="A blue and orange letters on a black background&#10;&#10;Description automatically generated">
                <a:extLst>
                  <a:ext uri="{FF2B5EF4-FFF2-40B4-BE49-F238E27FC236}">
                    <a16:creationId xmlns:a16="http://schemas.microsoft.com/office/drawing/2014/main" id="{577E818B-EC3B-E141-97E2-C88764AAF6C2}"/>
                  </a:ext>
                </a:extLst>
              </p:cNvPr>
              <p:cNvPicPr>
                <a:picLocks noChangeAspect="1"/>
              </p:cNvPicPr>
              <p:nvPr/>
            </p:nvPicPr>
            <p:blipFill>
              <a:blip r:embed="rId10"/>
              <a:stretch>
                <a:fillRect/>
              </a:stretch>
            </p:blipFill>
            <p:spPr>
              <a:xfrm>
                <a:off x="-171856" y="1935124"/>
                <a:ext cx="3182378" cy="547874"/>
              </a:xfrm>
              <a:prstGeom prst="rect">
                <a:avLst/>
              </a:prstGeom>
              <a:scene3d>
                <a:camera prst="isometricOffAxis1Right">
                  <a:rot lat="475982" lon="19741701" rev="21506498"/>
                </a:camera>
                <a:lightRig rig="threePt" dir="t"/>
              </a:scene3d>
            </p:spPr>
          </p:pic>
          <p:cxnSp>
            <p:nvCxnSpPr>
              <p:cNvPr id="31" name="Straight Connector 30">
                <a:extLst>
                  <a:ext uri="{FF2B5EF4-FFF2-40B4-BE49-F238E27FC236}">
                    <a16:creationId xmlns:a16="http://schemas.microsoft.com/office/drawing/2014/main" id="{34023B22-9E57-67D8-6FC4-98D660C99D07}"/>
                  </a:ext>
                </a:extLst>
              </p:cNvPr>
              <p:cNvCxnSpPr>
                <a:cxnSpLocks/>
              </p:cNvCxnSpPr>
              <p:nvPr/>
            </p:nvCxnSpPr>
            <p:spPr>
              <a:xfrm flipV="1">
                <a:off x="126554" y="1787167"/>
                <a:ext cx="2627246" cy="131194"/>
              </a:xfrm>
              <a:prstGeom prst="line">
                <a:avLst/>
              </a:prstGeom>
              <a:ln w="38100">
                <a:solidFill>
                  <a:srgbClr val="263575"/>
                </a:solidFill>
              </a:ln>
              <a:scene3d>
                <a:camera prst="isometricOffAxis1Right">
                  <a:rot lat="21480000" lon="20039998" rev="0"/>
                </a:camera>
                <a:lightRig rig="threePt" dir="t"/>
              </a:scene3d>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AA1FB897-DA2C-1DEE-AAA0-0C6273C8119D}"/>
                  </a:ext>
                </a:extLst>
              </p:cNvPr>
              <p:cNvSpPr txBox="1"/>
              <p:nvPr/>
            </p:nvSpPr>
            <p:spPr>
              <a:xfrm>
                <a:off x="-118520" y="1376962"/>
                <a:ext cx="3052439" cy="461665"/>
              </a:xfrm>
              <a:prstGeom prst="rect">
                <a:avLst/>
              </a:prstGeom>
              <a:noFill/>
              <a:scene3d>
                <a:camera prst="isometricRightUp">
                  <a:rot lat="21260296" lon="20679459" rev="150589"/>
                </a:camera>
                <a:lightRig rig="threePt" dir="t"/>
              </a:scene3d>
            </p:spPr>
            <p:txBody>
              <a:bodyPr wrap="none" rtlCol="0">
                <a:spAutoFit/>
              </a:bodyPr>
              <a:lstStyle/>
              <a:p>
                <a:r>
                  <a:rPr lang="en-US" sz="2400" b="1">
                    <a:solidFill>
                      <a:srgbClr val="27377A"/>
                    </a:solidFill>
                    <a:latin typeface="Amasis MT Pro Medium" panose="02040604050005020304" pitchFamily="18" charset="0"/>
                  </a:rPr>
                  <a:t>Trask Middle School</a:t>
                </a:r>
              </a:p>
            </p:txBody>
          </p:sp>
        </p:grpSp>
        <p:pic>
          <p:nvPicPr>
            <p:cNvPr id="28" name="Picture 27" descr="A screenshot of a video game&#10;&#10;Description automatically generated with medium confidence">
              <a:extLst>
                <a:ext uri="{FF2B5EF4-FFF2-40B4-BE49-F238E27FC236}">
                  <a16:creationId xmlns:a16="http://schemas.microsoft.com/office/drawing/2014/main" id="{EA699B2F-BC8A-56C3-E844-F2F4EC8F0181}"/>
                </a:ext>
              </a:extLst>
            </p:cNvPr>
            <p:cNvPicPr>
              <a:picLocks noChangeAspect="1"/>
            </p:cNvPicPr>
            <p:nvPr/>
          </p:nvPicPr>
          <p:blipFill>
            <a:blip r:embed="rId11"/>
            <a:stretch>
              <a:fillRect/>
            </a:stretch>
          </p:blipFill>
          <p:spPr>
            <a:xfrm rot="362590">
              <a:off x="218791" y="221620"/>
              <a:ext cx="2672596" cy="1944500"/>
            </a:xfrm>
            <a:prstGeom prst="rect">
              <a:avLst/>
            </a:prstGeom>
            <a:ln>
              <a:noFill/>
            </a:ln>
            <a:scene3d>
              <a:camera prst="isometricOffAxis1Right">
                <a:rot lat="478163" lon="20342931" rev="342106"/>
              </a:camera>
              <a:lightRig rig="threePt" dir="t"/>
            </a:scene3d>
          </p:spPr>
        </p:pic>
      </p:grpSp>
      <p:grpSp>
        <p:nvGrpSpPr>
          <p:cNvPr id="20" name="Group 19">
            <a:extLst>
              <a:ext uri="{FF2B5EF4-FFF2-40B4-BE49-F238E27FC236}">
                <a16:creationId xmlns:a16="http://schemas.microsoft.com/office/drawing/2014/main" id="{F451B914-1CFE-5A64-A714-7F4C72370448}"/>
              </a:ext>
            </a:extLst>
          </p:cNvPr>
          <p:cNvGrpSpPr/>
          <p:nvPr/>
        </p:nvGrpSpPr>
        <p:grpSpPr>
          <a:xfrm>
            <a:off x="6576171" y="2726436"/>
            <a:ext cx="735411" cy="1247418"/>
            <a:chOff x="3247094" y="1743623"/>
            <a:chExt cx="2476500" cy="3562350"/>
          </a:xfrm>
        </p:grpSpPr>
        <p:pic>
          <p:nvPicPr>
            <p:cNvPr id="21" name="Picture 4" descr="Image result for clipboard png">
              <a:extLst>
                <a:ext uri="{FF2B5EF4-FFF2-40B4-BE49-F238E27FC236}">
                  <a16:creationId xmlns:a16="http://schemas.microsoft.com/office/drawing/2014/main" id="{80035AAE-4C58-5D3C-9061-BFC6D92B0066}"/>
                </a:ext>
              </a:extLst>
            </p:cNvPr>
            <p:cNvPicPr>
              <a:picLocks noChangeAspect="1" noChangeArrowheads="1"/>
            </p:cNvPicPr>
            <p:nvPr/>
          </p:nvPicPr>
          <p:blipFill>
            <a:blip r:embed="rId12">
              <a:extLst>
                <a:ext uri="{BEBA8EAE-BF5A-486C-A8C5-ECC9F3942E4B}">
                  <a14:imgProps xmlns:a14="http://schemas.microsoft.com/office/drawing/2010/main">
                    <a14:imgLayer r:embed="rId13">
                      <a14:imgEffect>
                        <a14:backgroundRemoval t="4011" b="95455" l="6154" r="90000">
                          <a14:foregroundMark x1="11538" y1="20321" x2="25769" y2="10695"/>
                          <a14:foregroundMark x1="25769" y1="10695" x2="50000" y2="9626"/>
                          <a14:foregroundMark x1="50000" y1="9626" x2="70000" y2="11230"/>
                          <a14:foregroundMark x1="70000" y1="11230" x2="90385" y2="18449"/>
                          <a14:foregroundMark x1="90385" y1="18449" x2="93077" y2="33690"/>
                          <a14:foregroundMark x1="93077" y1="33690" x2="88462" y2="82086"/>
                          <a14:foregroundMark x1="88462" y1="82086" x2="65000" y2="94385"/>
                          <a14:foregroundMark x1="65000" y1="94385" x2="41087" y2="93462"/>
                          <a14:foregroundMark x1="35437" y1="92654" x2="16154" y2="85829"/>
                          <a14:foregroundMark x1="16154" y1="85829" x2="6538" y2="69786"/>
                          <a14:foregroundMark x1="6538" y1="69786" x2="10385" y2="20321"/>
                          <a14:foregroundMark x1="38846" y1="80749" x2="52308" y2="63904"/>
                          <a14:foregroundMark x1="52308" y1="63904" x2="65769" y2="33155"/>
                          <a14:foregroundMark x1="65769" y1="33155" x2="44231" y2="40642"/>
                          <a14:foregroundMark x1="44231" y1="40642" x2="46923" y2="63102"/>
                          <a14:foregroundMark x1="46923" y1="63102" x2="67308" y2="69251"/>
                          <a14:foregroundMark x1="67308" y1="69251" x2="89231" y2="57219"/>
                          <a14:foregroundMark x1="89231" y1="57219" x2="77692" y2="44920"/>
                          <a14:foregroundMark x1="77692" y1="44920" x2="58077" y2="45455"/>
                          <a14:foregroundMark x1="58077" y1="45455" x2="51154" y2="51872"/>
                          <a14:foregroundMark x1="12308" y1="90642" x2="32901" y2="94607"/>
                          <a14:foregroundMark x1="38815" y1="95211" x2="81923" y2="88235"/>
                          <a14:foregroundMark x1="81923" y1="88235" x2="89231" y2="75668"/>
                          <a14:foregroundMark x1="89231" y1="75668" x2="89231" y2="71925"/>
                          <a14:foregroundMark x1="35769" y1="15508" x2="53077" y2="8021"/>
                          <a14:foregroundMark x1="53077" y1="8021" x2="68077" y2="14439"/>
                          <a14:foregroundMark x1="29615" y1="13369" x2="29615" y2="13369"/>
                          <a14:foregroundMark x1="35000" y1="13904" x2="35000" y2="13904"/>
                          <a14:foregroundMark x1="60769" y1="14171" x2="60000" y2="13904"/>
                          <a14:foregroundMark x1="36538" y1="93850" x2="36538" y2="93850"/>
                          <a14:foregroundMark x1="35385" y1="93850" x2="35385" y2="93850"/>
                          <a14:foregroundMark x1="35000" y1="94385" x2="35000" y2="94385"/>
                          <a14:foregroundMark x1="35000" y1="94118" x2="36154" y2="93850"/>
                          <a14:foregroundMark x1="32308" y1="93850" x2="40385" y2="93583"/>
                          <a14:foregroundMark x1="49615" y1="4011" x2="49615" y2="4011"/>
                          <a14:backgroundMark x1="40000" y1="95989" x2="40000" y2="95989"/>
                          <a14:backgroundMark x1="38846" y1="95722" x2="38846" y2="95722"/>
                          <a14:backgroundMark x1="40385" y1="95722" x2="40385" y2="95722"/>
                          <a14:backgroundMark x1="39615" y1="95722" x2="39615" y2="95722"/>
                          <a14:backgroundMark x1="42308" y1="95455" x2="42308" y2="95455"/>
                          <a14:backgroundMark x1="40769" y1="95455" x2="40769" y2="95455"/>
                          <a14:backgroundMark x1="39615" y1="95455" x2="39615" y2="95455"/>
                          <a14:backgroundMark x1="49231" y1="7487" x2="49231" y2="7487"/>
                        </a14:backgroundRemoval>
                      </a14:imgEffect>
                    </a14:imgLayer>
                  </a14:imgProps>
                </a:ext>
                <a:ext uri="{28A0092B-C50C-407E-A947-70E740481C1C}">
                  <a14:useLocalDpi xmlns:a14="http://schemas.microsoft.com/office/drawing/2010/main" val="0"/>
                </a:ext>
              </a:extLst>
            </a:blip>
            <a:srcRect/>
            <a:stretch>
              <a:fillRect/>
            </a:stretch>
          </p:blipFill>
          <p:spPr bwMode="auto">
            <a:xfrm>
              <a:off x="3247094" y="1743623"/>
              <a:ext cx="2476500" cy="356235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3" name="Object 22">
              <a:extLst>
                <a:ext uri="{FF2B5EF4-FFF2-40B4-BE49-F238E27FC236}">
                  <a16:creationId xmlns:a16="http://schemas.microsoft.com/office/drawing/2014/main" id="{9770C612-185E-E838-5895-857BF6673EB1}"/>
                </a:ext>
              </a:extLst>
            </p:cNvPr>
            <p:cNvGraphicFramePr>
              <a:graphicFrameLocks noChangeAspect="1"/>
            </p:cNvGraphicFramePr>
            <p:nvPr/>
          </p:nvGraphicFramePr>
          <p:xfrm>
            <a:off x="3549250" y="2537190"/>
            <a:ext cx="1846775" cy="2389944"/>
          </p:xfrm>
          <a:graphic>
            <a:graphicData uri="http://schemas.openxmlformats.org/presentationml/2006/ole">
              <mc:AlternateContent xmlns:mc="http://schemas.openxmlformats.org/markup-compatibility/2006">
                <mc:Choice xmlns:v="urn:schemas-microsoft-com:vml" Requires="v">
                  <p:oleObj name="Acrobat Document" r:id="rId14" imgW="3886052" imgH="5029200" progId="Acrobat.Document.2020">
                    <p:embed/>
                  </p:oleObj>
                </mc:Choice>
                <mc:Fallback>
                  <p:oleObj name="Acrobat Document" r:id="rId14" imgW="3886052" imgH="5029200" progId="Acrobat.Document.2020">
                    <p:embed/>
                    <p:pic>
                      <p:nvPicPr>
                        <p:cNvPr id="23" name="Object 22">
                          <a:extLst>
                            <a:ext uri="{FF2B5EF4-FFF2-40B4-BE49-F238E27FC236}">
                              <a16:creationId xmlns:a16="http://schemas.microsoft.com/office/drawing/2014/main" id="{9770C612-185E-E838-5895-857BF6673EB1}"/>
                            </a:ext>
                          </a:extLst>
                        </p:cNvPr>
                        <p:cNvPicPr/>
                        <p:nvPr/>
                      </p:nvPicPr>
                      <p:blipFill>
                        <a:blip r:embed="rId15"/>
                        <a:stretch>
                          <a:fillRect/>
                        </a:stretch>
                      </p:blipFill>
                      <p:spPr>
                        <a:xfrm>
                          <a:off x="3549250" y="2537190"/>
                          <a:ext cx="1846775" cy="2389944"/>
                        </a:xfrm>
                        <a:prstGeom prst="rect">
                          <a:avLst/>
                        </a:prstGeom>
                      </p:spPr>
                    </p:pic>
                  </p:oleObj>
                </mc:Fallback>
              </mc:AlternateContent>
            </a:graphicData>
          </a:graphic>
        </p:graphicFrame>
      </p:grpSp>
      <p:sp>
        <p:nvSpPr>
          <p:cNvPr id="3" name="Title 1">
            <a:extLst>
              <a:ext uri="{FF2B5EF4-FFF2-40B4-BE49-F238E27FC236}">
                <a16:creationId xmlns:a16="http://schemas.microsoft.com/office/drawing/2014/main" id="{8C254AA4-01A8-56F1-64BB-BB84490C807A}"/>
              </a:ext>
            </a:extLst>
          </p:cNvPr>
          <p:cNvSpPr>
            <a:spLocks noGrp="1"/>
          </p:cNvSpPr>
          <p:nvPr>
            <p:ph type="title"/>
          </p:nvPr>
        </p:nvSpPr>
        <p:spPr>
          <a:xfrm>
            <a:off x="1927039" y="95409"/>
            <a:ext cx="6813523" cy="1049235"/>
          </a:xfrm>
        </p:spPr>
        <p:txBody>
          <a:bodyPr>
            <a:noAutofit/>
          </a:bodyPr>
          <a:lstStyle/>
          <a:p>
            <a:r>
              <a:rPr lang="en-US">
                <a:latin typeface="Amasis MT Pro Medium" panose="02040604050005020304" pitchFamily="18" charset="0"/>
              </a:rPr>
              <a:t>Wellness Policy 3 Page</a:t>
            </a:r>
          </a:p>
        </p:txBody>
      </p:sp>
      <p:sp>
        <p:nvSpPr>
          <p:cNvPr id="4" name="Content Placeholder 2">
            <a:extLst>
              <a:ext uri="{FF2B5EF4-FFF2-40B4-BE49-F238E27FC236}">
                <a16:creationId xmlns:a16="http://schemas.microsoft.com/office/drawing/2014/main" id="{D084EE6C-B048-C9BF-E842-E6240A1CB871}"/>
              </a:ext>
            </a:extLst>
          </p:cNvPr>
          <p:cNvSpPr txBox="1">
            <a:spLocks/>
          </p:cNvSpPr>
          <p:nvPr/>
        </p:nvSpPr>
        <p:spPr bwMode="auto">
          <a:xfrm>
            <a:off x="4415006" y="2623585"/>
            <a:ext cx="3732518" cy="4251642"/>
          </a:xfrm>
          <a:prstGeom prst="rect">
            <a:avLst/>
          </a:prstGeom>
          <a:noFill/>
          <a:ln>
            <a:noFill/>
          </a:ln>
        </p:spPr>
        <p:txBody>
          <a:bodyPr vert="horz" wrap="square" lIns="91440" tIns="45720" rIns="91440" bIns="45720" numCol="1" rtlCol="0" anchor="t" anchorCtr="0" compatLnSpc="1">
            <a:prstTxWarp prst="textNoShape">
              <a:avLst/>
            </a:prstTxWarp>
            <a:noAutofit/>
          </a:bodyPr>
          <a:lstStyle>
            <a:lvl1pPr algn="l" defTabSz="457200" rtl="0" eaLnBrk="0" fontAlgn="base" hangingPunct="0">
              <a:spcBef>
                <a:spcPct val="20000"/>
              </a:spcBef>
              <a:spcAft>
                <a:spcPct val="0"/>
              </a:spcAft>
              <a:buFont typeface="Wingdings" panose="05000000000000000000" pitchFamily="2" charset="2"/>
              <a:defRPr sz="2400" kern="1200">
                <a:solidFill>
                  <a:srgbClr val="000000"/>
                </a:solidFill>
                <a:latin typeface="+mn-lt"/>
                <a:ea typeface="+mn-ea"/>
                <a:cs typeface="+mn-cs"/>
              </a:defRPr>
            </a:lvl1pPr>
            <a:lvl2pPr marL="571500" indent="-285750" algn="l" defTabSz="457200" rtl="0" eaLnBrk="0" fontAlgn="base" hangingPunct="0">
              <a:spcBef>
                <a:spcPct val="20000"/>
              </a:spcBef>
              <a:spcAft>
                <a:spcPct val="0"/>
              </a:spcAft>
              <a:buFont typeface="Wingdings" panose="05000000000000000000" pitchFamily="2" charset="2"/>
              <a:buChar char="Ø"/>
              <a:defRPr sz="2200" kern="1200">
                <a:solidFill>
                  <a:srgbClr val="000000"/>
                </a:solidFill>
                <a:latin typeface="+mn-lt"/>
                <a:ea typeface="+mn-ea"/>
                <a:cs typeface="+mn-cs"/>
              </a:defRPr>
            </a:lvl2pPr>
            <a:lvl3pPr marL="914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n-ea"/>
                <a:cs typeface="+mn-cs"/>
              </a:defRPr>
            </a:lvl3pPr>
            <a:lvl4pPr marL="1371600" indent="-228600" algn="l" defTabSz="457200" rtl="0" eaLnBrk="0" fontAlgn="base" hangingPunct="0">
              <a:spcBef>
                <a:spcPct val="20000"/>
              </a:spcBef>
              <a:spcAft>
                <a:spcPct val="0"/>
              </a:spcAft>
              <a:buFont typeface="Arial" panose="020B0604020202020204" pitchFamily="34" charset="0"/>
              <a:buChar char="–"/>
              <a:defRPr sz="1800" kern="1200">
                <a:solidFill>
                  <a:srgbClr val="000000"/>
                </a:solidFill>
                <a:latin typeface="+mn-lt"/>
                <a:ea typeface="+mn-ea"/>
                <a:cs typeface="+mn-cs"/>
              </a:defRPr>
            </a:lvl4pPr>
            <a:lvl5pPr marL="1828800" indent="-228600" algn="l" defTabSz="457200" rtl="0" eaLnBrk="0" fontAlgn="base" hangingPunct="0">
              <a:spcBef>
                <a:spcPct val="20000"/>
              </a:spcBef>
              <a:spcAft>
                <a:spcPct val="0"/>
              </a:spcAft>
              <a:buFont typeface="Arial" panose="020B0604020202020204" pitchFamily="34" charset="0"/>
              <a:buChar char="»"/>
              <a:defRPr sz="1600" kern="1200">
                <a:solidFill>
                  <a:srgbClr val="000000"/>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a:solidFill>
                  <a:schemeClr val="tx1"/>
                </a:solidFill>
              </a:rPr>
              <a:t>The Wellness Policy is the Districts written goals to promote student health and wellness</a:t>
            </a:r>
          </a:p>
          <a:p>
            <a:pPr algn="ctr"/>
            <a:endParaRPr lang="en-US">
              <a:solidFill>
                <a:schemeClr val="tx1"/>
              </a:solidFill>
            </a:endParaRPr>
          </a:p>
          <a:p>
            <a:pPr eaLnBrk="1" fontAlgn="auto" hangingPunct="1">
              <a:spcAft>
                <a:spcPts val="0"/>
              </a:spcAft>
              <a:defRPr/>
            </a:pPr>
            <a:endParaRPr lang="en-US">
              <a:solidFill>
                <a:srgbClr val="080808"/>
              </a:solidFill>
            </a:endParaRPr>
          </a:p>
          <a:p>
            <a:pPr eaLnBrk="1" fontAlgn="auto" hangingPunct="1">
              <a:spcAft>
                <a:spcPts val="0"/>
              </a:spcAft>
              <a:buFont typeface="Arial" charset="0"/>
              <a:buNone/>
              <a:defRPr/>
            </a:pPr>
            <a:endParaRPr lang="en-US">
              <a:solidFill>
                <a:srgbClr val="080808"/>
              </a:solidFill>
            </a:endParaRPr>
          </a:p>
        </p:txBody>
      </p:sp>
      <p:pic>
        <p:nvPicPr>
          <p:cNvPr id="45" name="Content Placeholder 4">
            <a:extLst>
              <a:ext uri="{FF2B5EF4-FFF2-40B4-BE49-F238E27FC236}">
                <a16:creationId xmlns:a16="http://schemas.microsoft.com/office/drawing/2014/main" id="{0FC73D09-209C-E62E-106B-D45CDC685357}"/>
              </a:ext>
            </a:extLst>
          </p:cNvPr>
          <p:cNvPicPr>
            <a:picLocks noChangeAspect="1"/>
          </p:cNvPicPr>
          <p:nvPr/>
        </p:nvPicPr>
        <p:blipFill>
          <a:blip r:embed="rId16"/>
          <a:srcRect/>
          <a:stretch/>
        </p:blipFill>
        <p:spPr>
          <a:xfrm>
            <a:off x="145944" y="3455775"/>
            <a:ext cx="1234210" cy="947746"/>
          </a:xfrm>
          <a:prstGeom prst="rect">
            <a:avLst/>
          </a:prstGeom>
          <a:ln w="19050" cap="sq">
            <a:solidFill>
              <a:schemeClr val="tx1"/>
            </a:solidFill>
            <a:prstDash val="solid"/>
            <a:miter lim="800000"/>
          </a:ln>
          <a:effectLst/>
          <a:scene3d>
            <a:camera prst="isometricOffAxis1Right"/>
            <a:lightRig rig="threePt" dir="t"/>
          </a:scene3d>
        </p:spPr>
      </p:pic>
      <p:pic>
        <p:nvPicPr>
          <p:cNvPr id="46" name="Content Placeholder 5" descr="Certificate of Inspection.pdf - Adobe Acrobat Pro">
            <a:extLst>
              <a:ext uri="{FF2B5EF4-FFF2-40B4-BE49-F238E27FC236}">
                <a16:creationId xmlns:a16="http://schemas.microsoft.com/office/drawing/2014/main" id="{9089396C-156E-0CE9-00D5-6DF1056BC379}"/>
              </a:ext>
            </a:extLst>
          </p:cNvPr>
          <p:cNvPicPr>
            <a:picLocks noChangeAspect="1"/>
          </p:cNvPicPr>
          <p:nvPr/>
        </p:nvPicPr>
        <p:blipFill rotWithShape="1">
          <a:blip r:embed="rId17"/>
          <a:srcRect l="20850" t="14406" r="18535" b="5871"/>
          <a:stretch/>
        </p:blipFill>
        <p:spPr>
          <a:xfrm>
            <a:off x="5540156" y="2455660"/>
            <a:ext cx="904396" cy="673389"/>
          </a:xfrm>
          <a:prstGeom prst="rect">
            <a:avLst/>
          </a:prstGeom>
          <a:ln w="38100" cap="sq">
            <a:noFill/>
            <a:prstDash val="solid"/>
            <a:miter lim="800000"/>
          </a:ln>
          <a:effectLst/>
        </p:spPr>
      </p:pic>
      <p:pic>
        <p:nvPicPr>
          <p:cNvPr id="47" name="Picture 46" descr="Health Inspection-Vine El 4.19.18.pdf - Adobe Acrobat Pro">
            <a:extLst>
              <a:ext uri="{FF2B5EF4-FFF2-40B4-BE49-F238E27FC236}">
                <a16:creationId xmlns:a16="http://schemas.microsoft.com/office/drawing/2014/main" id="{2DF74E80-FEEA-D36D-6F66-0199828EEA29}"/>
              </a:ext>
            </a:extLst>
          </p:cNvPr>
          <p:cNvPicPr>
            <a:picLocks noChangeAspect="1"/>
          </p:cNvPicPr>
          <p:nvPr/>
        </p:nvPicPr>
        <p:blipFill rotWithShape="1">
          <a:blip r:embed="rId18"/>
          <a:srcRect l="31667" t="12647" r="30312" b="1608"/>
          <a:stretch/>
        </p:blipFill>
        <p:spPr>
          <a:xfrm>
            <a:off x="5567895" y="1266239"/>
            <a:ext cx="869126" cy="1109624"/>
          </a:xfrm>
          <a:prstGeom prst="rect">
            <a:avLst/>
          </a:prstGeom>
          <a:ln w="38100" cap="sq">
            <a:noFill/>
            <a:prstDash val="solid"/>
            <a:miter lim="800000"/>
          </a:ln>
          <a:effectLst/>
        </p:spPr>
      </p:pic>
      <p:pic>
        <p:nvPicPr>
          <p:cNvPr id="48" name="Picture 2">
            <a:extLst>
              <a:ext uri="{FF2B5EF4-FFF2-40B4-BE49-F238E27FC236}">
                <a16:creationId xmlns:a16="http://schemas.microsoft.com/office/drawing/2014/main" id="{36BE3480-25B2-FB38-EC8B-9EC909C8E157}"/>
              </a:ext>
            </a:extLst>
          </p:cNvPr>
          <p:cNvPicPr>
            <a:picLocks noChangeAspect="1" noChangeArrowheads="1"/>
          </p:cNvPicPr>
          <p:nvPr/>
        </p:nvPicPr>
        <p:blipFill>
          <a:blip r:embed="rId19">
            <a:extLst>
              <a:ext uri="{28A0092B-C50C-407E-A947-70E740481C1C}">
                <a14:useLocalDpi xmlns:a14="http://schemas.microsoft.com/office/drawing/2010/main" val="0"/>
              </a:ext>
            </a:extLst>
          </a:blip>
          <a:stretch>
            <a:fillRect/>
          </a:stretch>
        </p:blipFill>
        <p:spPr bwMode="auto">
          <a:xfrm>
            <a:off x="6452082" y="1240161"/>
            <a:ext cx="964904" cy="1500409"/>
          </a:xfrm>
          <a:prstGeom prst="rect">
            <a:avLst/>
          </a:prstGeom>
          <a:noFill/>
          <a:ln w="25400">
            <a:noFill/>
          </a:ln>
          <a:scene3d>
            <a:camera prst="perspectiveLeft">
              <a:rot lat="0" lon="1200000" rev="0"/>
            </a:camera>
            <a:lightRig rig="threePt" dir="t"/>
          </a:scene3d>
          <a:extLst>
            <a:ext uri="{909E8E84-426E-40DD-AFC4-6F175D3DCCD1}">
              <a14:hiddenFill xmlns:a14="http://schemas.microsoft.com/office/drawing/2010/main">
                <a:solidFill>
                  <a:srgbClr val="FFFFFF"/>
                </a:solidFill>
              </a14:hiddenFill>
            </a:ext>
          </a:extLst>
        </p:spPr>
      </p:pic>
      <p:pic>
        <p:nvPicPr>
          <p:cNvPr id="49" name="Picture 6">
            <a:extLst>
              <a:ext uri="{FF2B5EF4-FFF2-40B4-BE49-F238E27FC236}">
                <a16:creationId xmlns:a16="http://schemas.microsoft.com/office/drawing/2014/main" id="{D5803B2B-6EAC-28AE-D370-1383A88A61CA}"/>
              </a:ext>
            </a:extLst>
          </p:cNvPr>
          <p:cNvPicPr>
            <a:picLocks noChangeAspect="1" noChangeArrowheads="1"/>
          </p:cNvPicPr>
          <p:nvPr/>
        </p:nvPicPr>
        <p:blipFill>
          <a:blip r:embed="rId20" cstate="print"/>
          <a:srcRect/>
          <a:stretch>
            <a:fillRect/>
          </a:stretch>
        </p:blipFill>
        <p:spPr bwMode="auto">
          <a:xfrm>
            <a:off x="3867950" y="1955637"/>
            <a:ext cx="938317" cy="1204524"/>
          </a:xfrm>
          <a:prstGeom prst="rect">
            <a:avLst/>
          </a:prstGeom>
          <a:noFill/>
          <a:ln w="9525">
            <a:noFill/>
            <a:miter lim="800000"/>
            <a:headEnd/>
            <a:tailEnd/>
          </a:ln>
        </p:spPr>
      </p:pic>
      <p:sp>
        <p:nvSpPr>
          <p:cNvPr id="50" name="TextBox 49">
            <a:extLst>
              <a:ext uri="{FF2B5EF4-FFF2-40B4-BE49-F238E27FC236}">
                <a16:creationId xmlns:a16="http://schemas.microsoft.com/office/drawing/2014/main" id="{FDC266A4-5846-A21F-8FC1-EA50F2693748}"/>
              </a:ext>
            </a:extLst>
          </p:cNvPr>
          <p:cNvSpPr txBox="1"/>
          <p:nvPr/>
        </p:nvSpPr>
        <p:spPr>
          <a:xfrm>
            <a:off x="1635491" y="5806733"/>
            <a:ext cx="6097339" cy="830997"/>
          </a:xfrm>
          <a:prstGeom prst="rect">
            <a:avLst/>
          </a:prstGeom>
          <a:solidFill>
            <a:schemeClr val="accent2">
              <a:lumMod val="60000"/>
              <a:lumOff val="40000"/>
            </a:schemeClr>
          </a:solidFill>
          <a:ln w="38100">
            <a:solidFill>
              <a:schemeClr val="accent2">
                <a:lumMod val="75000"/>
              </a:schemeClr>
            </a:solidFill>
          </a:ln>
        </p:spPr>
        <p:txBody>
          <a:bodyPr wrap="square">
            <a:spAutoFit/>
          </a:bodyPr>
          <a:lstStyle/>
          <a:p>
            <a:pPr algn="ctr"/>
            <a:r>
              <a:rPr lang="en-US" sz="2400"/>
              <a:t>Located on the </a:t>
            </a:r>
          </a:p>
          <a:p>
            <a:pPr algn="ctr"/>
            <a:r>
              <a:rPr lang="en-US" sz="2400"/>
              <a:t>Café LA website &gt; SOP &gt;HACCP</a:t>
            </a:r>
          </a:p>
        </p:txBody>
      </p:sp>
      <p:grpSp>
        <p:nvGrpSpPr>
          <p:cNvPr id="7" name="Group 6">
            <a:extLst>
              <a:ext uri="{FF2B5EF4-FFF2-40B4-BE49-F238E27FC236}">
                <a16:creationId xmlns:a16="http://schemas.microsoft.com/office/drawing/2014/main" id="{F0B52D3C-91EC-251D-6D63-AB6F7CBA7A74}"/>
              </a:ext>
            </a:extLst>
          </p:cNvPr>
          <p:cNvGrpSpPr/>
          <p:nvPr/>
        </p:nvGrpSpPr>
        <p:grpSpPr>
          <a:xfrm>
            <a:off x="4832396" y="2044153"/>
            <a:ext cx="703531" cy="1104435"/>
            <a:chOff x="185453" y="89808"/>
            <a:chExt cx="6198991" cy="9361766"/>
          </a:xfrm>
          <a:effectLst>
            <a:outerShdw blurRad="50800" dist="38100" dir="8100000" algn="tr" rotWithShape="0">
              <a:prstClr val="black">
                <a:alpha val="40000"/>
              </a:prstClr>
            </a:outerShdw>
          </a:effectLst>
        </p:grpSpPr>
        <p:sp>
          <p:nvSpPr>
            <p:cNvPr id="8" name="Freeform: Shape 7">
              <a:extLst>
                <a:ext uri="{FF2B5EF4-FFF2-40B4-BE49-F238E27FC236}">
                  <a16:creationId xmlns:a16="http://schemas.microsoft.com/office/drawing/2014/main" id="{8617A270-5B63-D138-A94F-8A376E20B4E9}"/>
                </a:ext>
              </a:extLst>
            </p:cNvPr>
            <p:cNvSpPr/>
            <p:nvPr/>
          </p:nvSpPr>
          <p:spPr>
            <a:xfrm>
              <a:off x="2084514" y="6767982"/>
              <a:ext cx="819150"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50" h="1000798">
                  <a:moveTo>
                    <a:pt x="185737" y="674"/>
                  </a:moveTo>
                  <a:lnTo>
                    <a:pt x="819150" y="191174"/>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8">
              <a:extLst>
                <a:ext uri="{FF2B5EF4-FFF2-40B4-BE49-F238E27FC236}">
                  <a16:creationId xmlns:a16="http://schemas.microsoft.com/office/drawing/2014/main" id="{E9445D08-6E86-D62E-7314-170D637336C3}"/>
                </a:ext>
              </a:extLst>
            </p:cNvPr>
            <p:cNvSpPr/>
            <p:nvPr/>
          </p:nvSpPr>
          <p:spPr>
            <a:xfrm flipH="1">
              <a:off x="3656132" y="6839420"/>
              <a:ext cx="676275"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 name="connsiteX0" fmla="*/ 185737 w 676275"/>
                <a:gd name="connsiteY0" fmla="*/ 674 h 1000798"/>
                <a:gd name="connsiteX1" fmla="*/ 676275 w 676275"/>
                <a:gd name="connsiteY1" fmla="*/ 157837 h 1000798"/>
                <a:gd name="connsiteX2" fmla="*/ 595312 w 676275"/>
                <a:gd name="connsiteY2" fmla="*/ 957936 h 1000798"/>
                <a:gd name="connsiteX3" fmla="*/ 0 w 676275"/>
                <a:gd name="connsiteY3" fmla="*/ 1000798 h 1000798"/>
                <a:gd name="connsiteX4" fmla="*/ 185737 w 676275"/>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5" h="1000798">
                  <a:moveTo>
                    <a:pt x="185737" y="674"/>
                  </a:moveTo>
                  <a:lnTo>
                    <a:pt x="676275" y="157837"/>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0" name="Freeform: Shape 9">
              <a:extLst>
                <a:ext uri="{FF2B5EF4-FFF2-40B4-BE49-F238E27FC236}">
                  <a16:creationId xmlns:a16="http://schemas.microsoft.com/office/drawing/2014/main" id="{F8DCD871-6647-0DCB-984D-7D70FAC56531}"/>
                </a:ext>
              </a:extLst>
            </p:cNvPr>
            <p:cNvSpPr/>
            <p:nvPr/>
          </p:nvSpPr>
          <p:spPr>
            <a:xfrm>
              <a:off x="1378057" y="3901899"/>
              <a:ext cx="4032250" cy="3581400"/>
            </a:xfrm>
            <a:custGeom>
              <a:avLst/>
              <a:gdLst>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33655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0700 w 4032250"/>
                <a:gd name="connsiteY10" fmla="*/ 29146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25850 w 4032250"/>
                <a:gd name="connsiteY12" fmla="*/ 301625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13150 w 4032250"/>
                <a:gd name="connsiteY12" fmla="*/ 3016250 h 3581400"/>
                <a:gd name="connsiteX13" fmla="*/ 3543300 w 4032250"/>
                <a:gd name="connsiteY13" fmla="*/ 762000 h 3581400"/>
                <a:gd name="connsiteX14" fmla="*/ 3575050 w 4032250"/>
                <a:gd name="connsiteY14" fmla="*/ 3581400 h 358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32250" h="3581400">
                  <a:moveTo>
                    <a:pt x="3575050" y="3581400"/>
                  </a:moveTo>
                  <a:cubicBezTo>
                    <a:pt x="3797300" y="3500967"/>
                    <a:pt x="3917950" y="3306233"/>
                    <a:pt x="4032250" y="3092450"/>
                  </a:cubicBezTo>
                  <a:cubicBezTo>
                    <a:pt x="3884083" y="2207683"/>
                    <a:pt x="3723217" y="1234017"/>
                    <a:pt x="3568700" y="304800"/>
                  </a:cubicBezTo>
                  <a:lnTo>
                    <a:pt x="3175000" y="0"/>
                  </a:lnTo>
                  <a:lnTo>
                    <a:pt x="1149350" y="31750"/>
                  </a:lnTo>
                  <a:cubicBezTo>
                    <a:pt x="848783" y="683683"/>
                    <a:pt x="592667" y="1386417"/>
                    <a:pt x="247650" y="1987550"/>
                  </a:cubicBezTo>
                  <a:cubicBezTo>
                    <a:pt x="95250" y="2296583"/>
                    <a:pt x="50800" y="2605617"/>
                    <a:pt x="0" y="2952750"/>
                  </a:cubicBezTo>
                  <a:cubicBezTo>
                    <a:pt x="110067" y="3136900"/>
                    <a:pt x="289983" y="3225800"/>
                    <a:pt x="431800" y="3308350"/>
                  </a:cubicBezTo>
                  <a:cubicBezTo>
                    <a:pt x="383117" y="2499783"/>
                    <a:pt x="556683" y="1742017"/>
                    <a:pt x="774700" y="920750"/>
                  </a:cubicBezTo>
                  <a:cubicBezTo>
                    <a:pt x="592667" y="1697567"/>
                    <a:pt x="442383" y="2277533"/>
                    <a:pt x="438150" y="2946400"/>
                  </a:cubicBezTo>
                  <a:cubicBezTo>
                    <a:pt x="622300" y="2654300"/>
                    <a:pt x="1435100" y="2872317"/>
                    <a:pt x="1797050" y="2940050"/>
                  </a:cubicBezTo>
                  <a:cubicBezTo>
                    <a:pt x="2159000" y="3007783"/>
                    <a:pt x="2501900" y="2796117"/>
                    <a:pt x="2882900" y="2876550"/>
                  </a:cubicBezTo>
                  <a:cubicBezTo>
                    <a:pt x="3227917" y="2880783"/>
                    <a:pt x="3401483" y="2865967"/>
                    <a:pt x="3613150" y="3016250"/>
                  </a:cubicBezTo>
                  <a:cubicBezTo>
                    <a:pt x="3621617" y="2262717"/>
                    <a:pt x="3560233" y="1515533"/>
                    <a:pt x="3543300" y="762000"/>
                  </a:cubicBezTo>
                  <a:cubicBezTo>
                    <a:pt x="3553883" y="1701800"/>
                    <a:pt x="3672417" y="2781300"/>
                    <a:pt x="3575050" y="3581400"/>
                  </a:cubicBezTo>
                  <a:close/>
                </a:path>
              </a:pathLst>
            </a:cu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5" name="Freeform: Shape 14">
              <a:extLst>
                <a:ext uri="{FF2B5EF4-FFF2-40B4-BE49-F238E27FC236}">
                  <a16:creationId xmlns:a16="http://schemas.microsoft.com/office/drawing/2014/main" id="{1751B5F2-65DE-648E-215B-40E547C52622}"/>
                </a:ext>
              </a:extLst>
            </p:cNvPr>
            <p:cNvSpPr/>
            <p:nvPr/>
          </p:nvSpPr>
          <p:spPr>
            <a:xfrm>
              <a:off x="4591626" y="3361935"/>
              <a:ext cx="910035" cy="1308363"/>
            </a:xfrm>
            <a:custGeom>
              <a:avLst/>
              <a:gdLst>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290638"/>
                <a:gd name="connsiteX1" fmla="*/ 392112 w 857250"/>
                <a:gd name="connsiteY1" fmla="*/ 1290638 h 1290638"/>
                <a:gd name="connsiteX2" fmla="*/ 857250 w 857250"/>
                <a:gd name="connsiteY2" fmla="*/ 787400 h 1290638"/>
                <a:gd name="connsiteX3" fmla="*/ 831850 w 857250"/>
                <a:gd name="connsiteY3" fmla="*/ 508000 h 1290638"/>
                <a:gd name="connsiteX4" fmla="*/ 635000 w 857250"/>
                <a:gd name="connsiteY4" fmla="*/ 425450 h 1290638"/>
                <a:gd name="connsiteX5" fmla="*/ 412750 w 857250"/>
                <a:gd name="connsiteY5" fmla="*/ 431800 h 1290638"/>
                <a:gd name="connsiteX6" fmla="*/ 260350 w 857250"/>
                <a:gd name="connsiteY6" fmla="*/ 0 h 1290638"/>
                <a:gd name="connsiteX7" fmla="*/ 0 w 857250"/>
                <a:gd name="connsiteY7" fmla="*/ 1041400 h 1290638"/>
                <a:gd name="connsiteX0" fmla="*/ 0 w 857250"/>
                <a:gd name="connsiteY0" fmla="*/ 1041400 h 1216819"/>
                <a:gd name="connsiteX1" fmla="*/ 389731 w 857250"/>
                <a:gd name="connsiteY1" fmla="*/ 1216819 h 1216819"/>
                <a:gd name="connsiteX2" fmla="*/ 857250 w 857250"/>
                <a:gd name="connsiteY2" fmla="*/ 787400 h 1216819"/>
                <a:gd name="connsiteX3" fmla="*/ 831850 w 857250"/>
                <a:gd name="connsiteY3" fmla="*/ 508000 h 1216819"/>
                <a:gd name="connsiteX4" fmla="*/ 635000 w 857250"/>
                <a:gd name="connsiteY4" fmla="*/ 425450 h 1216819"/>
                <a:gd name="connsiteX5" fmla="*/ 412750 w 857250"/>
                <a:gd name="connsiteY5" fmla="*/ 431800 h 1216819"/>
                <a:gd name="connsiteX6" fmla="*/ 260350 w 857250"/>
                <a:gd name="connsiteY6" fmla="*/ 0 h 1216819"/>
                <a:gd name="connsiteX7" fmla="*/ 0 w 857250"/>
                <a:gd name="connsiteY7" fmla="*/ 1041400 h 12168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10444 h 1262063"/>
                <a:gd name="connsiteX1" fmla="*/ 375444 w 857250"/>
                <a:gd name="connsiteY1" fmla="*/ 1262063 h 1262063"/>
                <a:gd name="connsiteX2" fmla="*/ 857250 w 857250"/>
                <a:gd name="connsiteY2" fmla="*/ 756444 h 1262063"/>
                <a:gd name="connsiteX3" fmla="*/ 831850 w 857250"/>
                <a:gd name="connsiteY3" fmla="*/ 477044 h 1262063"/>
                <a:gd name="connsiteX4" fmla="*/ 635000 w 857250"/>
                <a:gd name="connsiteY4" fmla="*/ 394494 h 1262063"/>
                <a:gd name="connsiteX5" fmla="*/ 412750 w 857250"/>
                <a:gd name="connsiteY5" fmla="*/ 400844 h 1262063"/>
                <a:gd name="connsiteX6" fmla="*/ 162718 w 857250"/>
                <a:gd name="connsiteY6" fmla="*/ 0 h 1262063"/>
                <a:gd name="connsiteX7" fmla="*/ 0 w 857250"/>
                <a:gd name="connsiteY7" fmla="*/ 1010444 h 126206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15564 w 872814"/>
                <a:gd name="connsiteY0" fmla="*/ 1067594 h 1319213"/>
                <a:gd name="connsiteX1" fmla="*/ 391008 w 872814"/>
                <a:gd name="connsiteY1" fmla="*/ 1319213 h 1319213"/>
                <a:gd name="connsiteX2" fmla="*/ 872814 w 872814"/>
                <a:gd name="connsiteY2" fmla="*/ 813594 h 1319213"/>
                <a:gd name="connsiteX3" fmla="*/ 847414 w 872814"/>
                <a:gd name="connsiteY3" fmla="*/ 534194 h 1319213"/>
                <a:gd name="connsiteX4" fmla="*/ 650564 w 872814"/>
                <a:gd name="connsiteY4" fmla="*/ 451644 h 1319213"/>
                <a:gd name="connsiteX5" fmla="*/ 452127 w 872814"/>
                <a:gd name="connsiteY5" fmla="*/ 443707 h 1319213"/>
                <a:gd name="connsiteX6" fmla="*/ 206857 w 872814"/>
                <a:gd name="connsiteY6" fmla="*/ 0 h 1319213"/>
                <a:gd name="connsiteX7" fmla="*/ 15564 w 872814"/>
                <a:gd name="connsiteY7" fmla="*/ 1067594 h 1319213"/>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50300 w 907550"/>
                <a:gd name="connsiteY0" fmla="*/ 1030740 h 1282359"/>
                <a:gd name="connsiteX1" fmla="*/ 425744 w 907550"/>
                <a:gd name="connsiteY1" fmla="*/ 1282359 h 1282359"/>
                <a:gd name="connsiteX2" fmla="*/ 907550 w 907550"/>
                <a:gd name="connsiteY2" fmla="*/ 776740 h 1282359"/>
                <a:gd name="connsiteX3" fmla="*/ 882150 w 907550"/>
                <a:gd name="connsiteY3" fmla="*/ 497340 h 1282359"/>
                <a:gd name="connsiteX4" fmla="*/ 685300 w 907550"/>
                <a:gd name="connsiteY4" fmla="*/ 414790 h 1282359"/>
                <a:gd name="connsiteX5" fmla="*/ 486863 w 907550"/>
                <a:gd name="connsiteY5" fmla="*/ 406853 h 1282359"/>
                <a:gd name="connsiteX6" fmla="*/ 274930 w 907550"/>
                <a:gd name="connsiteY6" fmla="*/ 6009 h 1282359"/>
                <a:gd name="connsiteX7" fmla="*/ 50300 w 907550"/>
                <a:gd name="connsiteY7" fmla="*/ 1030740 h 1282359"/>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96306 w 900324"/>
                <a:gd name="connsiteY5" fmla="*/ 383077 h 1277633"/>
                <a:gd name="connsiteX6" fmla="*/ 281992 w 900324"/>
                <a:gd name="connsiteY6" fmla="*/ 6046 h 1277633"/>
                <a:gd name="connsiteX7" fmla="*/ 43074 w 900324"/>
                <a:gd name="connsiteY7" fmla="*/ 1026014 h 1277633"/>
                <a:gd name="connsiteX0" fmla="*/ 61762 w 919012"/>
                <a:gd name="connsiteY0" fmla="*/ 1056744 h 1308363"/>
                <a:gd name="connsiteX1" fmla="*/ 437206 w 919012"/>
                <a:gd name="connsiteY1" fmla="*/ 1308363 h 1308363"/>
                <a:gd name="connsiteX2" fmla="*/ 919012 w 919012"/>
                <a:gd name="connsiteY2" fmla="*/ 802744 h 1308363"/>
                <a:gd name="connsiteX3" fmla="*/ 893612 w 919012"/>
                <a:gd name="connsiteY3" fmla="*/ 523344 h 1308363"/>
                <a:gd name="connsiteX4" fmla="*/ 696762 w 919012"/>
                <a:gd name="connsiteY4" fmla="*/ 440794 h 1308363"/>
                <a:gd name="connsiteX5" fmla="*/ 514994 w 919012"/>
                <a:gd name="connsiteY5" fmla="*/ 413807 h 1308363"/>
                <a:gd name="connsiteX6" fmla="*/ 264962 w 919012"/>
                <a:gd name="connsiteY6" fmla="*/ 5819 h 1308363"/>
                <a:gd name="connsiteX7" fmla="*/ 61762 w 919012"/>
                <a:gd name="connsiteY7" fmla="*/ 1056744 h 1308363"/>
                <a:gd name="connsiteX0" fmla="*/ 52785 w 910035"/>
                <a:gd name="connsiteY0" fmla="*/ 1056744 h 1308363"/>
                <a:gd name="connsiteX1" fmla="*/ 428229 w 910035"/>
                <a:gd name="connsiteY1" fmla="*/ 1308363 h 1308363"/>
                <a:gd name="connsiteX2" fmla="*/ 910035 w 910035"/>
                <a:gd name="connsiteY2" fmla="*/ 802744 h 1308363"/>
                <a:gd name="connsiteX3" fmla="*/ 884635 w 910035"/>
                <a:gd name="connsiteY3" fmla="*/ 523344 h 1308363"/>
                <a:gd name="connsiteX4" fmla="*/ 687785 w 910035"/>
                <a:gd name="connsiteY4" fmla="*/ 440794 h 1308363"/>
                <a:gd name="connsiteX5" fmla="*/ 506017 w 910035"/>
                <a:gd name="connsiteY5" fmla="*/ 413807 h 1308363"/>
                <a:gd name="connsiteX6" fmla="*/ 272654 w 910035"/>
                <a:gd name="connsiteY6" fmla="*/ 5819 h 1308363"/>
                <a:gd name="connsiteX7" fmla="*/ 52785 w 910035"/>
                <a:gd name="connsiteY7" fmla="*/ 1056744 h 13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035" h="1308363">
                  <a:moveTo>
                    <a:pt x="52785" y="1056744"/>
                  </a:moveTo>
                  <a:cubicBezTo>
                    <a:pt x="181108" y="1162049"/>
                    <a:pt x="204655" y="1250684"/>
                    <a:pt x="428229" y="1308363"/>
                  </a:cubicBezTo>
                  <a:cubicBezTo>
                    <a:pt x="636456" y="1180304"/>
                    <a:pt x="770865" y="983191"/>
                    <a:pt x="910035" y="802744"/>
                  </a:cubicBezTo>
                  <a:lnTo>
                    <a:pt x="884635" y="523344"/>
                  </a:lnTo>
                  <a:lnTo>
                    <a:pt x="687785" y="440794"/>
                  </a:lnTo>
                  <a:lnTo>
                    <a:pt x="506017" y="413807"/>
                  </a:lnTo>
                  <a:cubicBezTo>
                    <a:pt x="406004" y="292098"/>
                    <a:pt x="351234" y="163247"/>
                    <a:pt x="272654" y="5819"/>
                  </a:cubicBezTo>
                  <a:cubicBezTo>
                    <a:pt x="-179254" y="-74085"/>
                    <a:pt x="71305" y="688972"/>
                    <a:pt x="52785" y="1056744"/>
                  </a:cubicBezTo>
                  <a:close/>
                </a:path>
              </a:pathLst>
            </a:custGeom>
            <a:solidFill>
              <a:srgbClr val="007A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6" name="Group 15">
              <a:extLst>
                <a:ext uri="{FF2B5EF4-FFF2-40B4-BE49-F238E27FC236}">
                  <a16:creationId xmlns:a16="http://schemas.microsoft.com/office/drawing/2014/main" id="{A295CE63-B7E5-C27E-8543-9AAD96B41A0F}"/>
                </a:ext>
              </a:extLst>
            </p:cNvPr>
            <p:cNvGrpSpPr/>
            <p:nvPr/>
          </p:nvGrpSpPr>
          <p:grpSpPr>
            <a:xfrm>
              <a:off x="185453" y="2402118"/>
              <a:ext cx="2644848" cy="1571213"/>
              <a:chOff x="180080" y="2974010"/>
              <a:chExt cx="2644848" cy="1571213"/>
            </a:xfrm>
          </p:grpSpPr>
          <p:sp>
            <p:nvSpPr>
              <p:cNvPr id="57" name="Freeform: Shape 56">
                <a:extLst>
                  <a:ext uri="{FF2B5EF4-FFF2-40B4-BE49-F238E27FC236}">
                    <a16:creationId xmlns:a16="http://schemas.microsoft.com/office/drawing/2014/main" id="{206AA1E2-C327-DFFE-6E41-6795F8537703}"/>
                  </a:ext>
                </a:extLst>
              </p:cNvPr>
              <p:cNvSpPr/>
              <p:nvPr/>
            </p:nvSpPr>
            <p:spPr>
              <a:xfrm>
                <a:off x="1107253" y="3595898"/>
                <a:ext cx="1717675" cy="949325"/>
              </a:xfrm>
              <a:custGeom>
                <a:avLst/>
                <a:gdLst>
                  <a:gd name="connsiteX0" fmla="*/ 1454150 w 1717675"/>
                  <a:gd name="connsiteY0" fmla="*/ 901700 h 901700"/>
                  <a:gd name="connsiteX1" fmla="*/ 1717675 w 1717675"/>
                  <a:gd name="connsiteY1" fmla="*/ 441325 h 901700"/>
                  <a:gd name="connsiteX2" fmla="*/ 301625 w 1717675"/>
                  <a:gd name="connsiteY2" fmla="*/ 0 h 901700"/>
                  <a:gd name="connsiteX3" fmla="*/ 0 w 1717675"/>
                  <a:gd name="connsiteY3" fmla="*/ 323850 h 901700"/>
                  <a:gd name="connsiteX4" fmla="*/ 390525 w 1717675"/>
                  <a:gd name="connsiteY4" fmla="*/ 609600 h 901700"/>
                  <a:gd name="connsiteX5" fmla="*/ 488950 w 1717675"/>
                  <a:gd name="connsiteY5" fmla="*/ 615950 h 901700"/>
                  <a:gd name="connsiteX6" fmla="*/ 1006475 w 1717675"/>
                  <a:gd name="connsiteY6" fmla="*/ 898525 h 901700"/>
                  <a:gd name="connsiteX7" fmla="*/ 1454150 w 1717675"/>
                  <a:gd name="connsiteY7" fmla="*/ 901700 h 901700"/>
                  <a:gd name="connsiteX0" fmla="*/ 1466850 w 1717675"/>
                  <a:gd name="connsiteY0" fmla="*/ 904875 h 904875"/>
                  <a:gd name="connsiteX1" fmla="*/ 1717675 w 1717675"/>
                  <a:gd name="connsiteY1" fmla="*/ 441325 h 904875"/>
                  <a:gd name="connsiteX2" fmla="*/ 301625 w 1717675"/>
                  <a:gd name="connsiteY2" fmla="*/ 0 h 904875"/>
                  <a:gd name="connsiteX3" fmla="*/ 0 w 1717675"/>
                  <a:gd name="connsiteY3" fmla="*/ 323850 h 904875"/>
                  <a:gd name="connsiteX4" fmla="*/ 390525 w 1717675"/>
                  <a:gd name="connsiteY4" fmla="*/ 609600 h 904875"/>
                  <a:gd name="connsiteX5" fmla="*/ 488950 w 1717675"/>
                  <a:gd name="connsiteY5" fmla="*/ 615950 h 904875"/>
                  <a:gd name="connsiteX6" fmla="*/ 1006475 w 1717675"/>
                  <a:gd name="connsiteY6" fmla="*/ 898525 h 904875"/>
                  <a:gd name="connsiteX7" fmla="*/ 1466850 w 1717675"/>
                  <a:gd name="connsiteY7" fmla="*/ 904875 h 904875"/>
                  <a:gd name="connsiteX0" fmla="*/ 1466850 w 1717675"/>
                  <a:gd name="connsiteY0" fmla="*/ 904875 h 910013"/>
                  <a:gd name="connsiteX1" fmla="*/ 1717675 w 1717675"/>
                  <a:gd name="connsiteY1" fmla="*/ 441325 h 910013"/>
                  <a:gd name="connsiteX2" fmla="*/ 301625 w 1717675"/>
                  <a:gd name="connsiteY2" fmla="*/ 0 h 910013"/>
                  <a:gd name="connsiteX3" fmla="*/ 0 w 1717675"/>
                  <a:gd name="connsiteY3" fmla="*/ 323850 h 910013"/>
                  <a:gd name="connsiteX4" fmla="*/ 390525 w 1717675"/>
                  <a:gd name="connsiteY4" fmla="*/ 609600 h 910013"/>
                  <a:gd name="connsiteX5" fmla="*/ 488950 w 1717675"/>
                  <a:gd name="connsiteY5" fmla="*/ 615950 h 910013"/>
                  <a:gd name="connsiteX6" fmla="*/ 1006475 w 1717675"/>
                  <a:gd name="connsiteY6" fmla="*/ 898525 h 910013"/>
                  <a:gd name="connsiteX7" fmla="*/ 1466850 w 1717675"/>
                  <a:gd name="connsiteY7" fmla="*/ 904875 h 910013"/>
                  <a:gd name="connsiteX0" fmla="*/ 1466850 w 1717675"/>
                  <a:gd name="connsiteY0" fmla="*/ 904875 h 911487"/>
                  <a:gd name="connsiteX1" fmla="*/ 1717675 w 1717675"/>
                  <a:gd name="connsiteY1" fmla="*/ 441325 h 911487"/>
                  <a:gd name="connsiteX2" fmla="*/ 301625 w 1717675"/>
                  <a:gd name="connsiteY2" fmla="*/ 0 h 911487"/>
                  <a:gd name="connsiteX3" fmla="*/ 0 w 1717675"/>
                  <a:gd name="connsiteY3" fmla="*/ 323850 h 911487"/>
                  <a:gd name="connsiteX4" fmla="*/ 390525 w 1717675"/>
                  <a:gd name="connsiteY4" fmla="*/ 609600 h 911487"/>
                  <a:gd name="connsiteX5" fmla="*/ 488950 w 1717675"/>
                  <a:gd name="connsiteY5" fmla="*/ 615950 h 911487"/>
                  <a:gd name="connsiteX6" fmla="*/ 1006475 w 1717675"/>
                  <a:gd name="connsiteY6" fmla="*/ 904875 h 911487"/>
                  <a:gd name="connsiteX7" fmla="*/ 1466850 w 1717675"/>
                  <a:gd name="connsiteY7" fmla="*/ 904875 h 911487"/>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39775 w 1717675"/>
                  <a:gd name="connsiteY6" fmla="*/ 806450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58825 w 1717675"/>
                  <a:gd name="connsiteY6" fmla="*/ 803275 h 920761"/>
                  <a:gd name="connsiteX7" fmla="*/ 1006475 w 1717675"/>
                  <a:gd name="connsiteY7" fmla="*/ 904875 h 920761"/>
                  <a:gd name="connsiteX8" fmla="*/ 1466850 w 1717675"/>
                  <a:gd name="connsiteY8" fmla="*/ 904875 h 920761"/>
                  <a:gd name="connsiteX0" fmla="*/ 1466850 w 1717675"/>
                  <a:gd name="connsiteY0" fmla="*/ 904875 h 922787"/>
                  <a:gd name="connsiteX1" fmla="*/ 1717675 w 1717675"/>
                  <a:gd name="connsiteY1" fmla="*/ 441325 h 922787"/>
                  <a:gd name="connsiteX2" fmla="*/ 301625 w 1717675"/>
                  <a:gd name="connsiteY2" fmla="*/ 0 h 922787"/>
                  <a:gd name="connsiteX3" fmla="*/ 0 w 1717675"/>
                  <a:gd name="connsiteY3" fmla="*/ 323850 h 922787"/>
                  <a:gd name="connsiteX4" fmla="*/ 390525 w 1717675"/>
                  <a:gd name="connsiteY4" fmla="*/ 609600 h 922787"/>
                  <a:gd name="connsiteX5" fmla="*/ 488950 w 1717675"/>
                  <a:gd name="connsiteY5" fmla="*/ 635000 h 922787"/>
                  <a:gd name="connsiteX6" fmla="*/ 758825 w 1717675"/>
                  <a:gd name="connsiteY6" fmla="*/ 803275 h 922787"/>
                  <a:gd name="connsiteX7" fmla="*/ 1012825 w 1717675"/>
                  <a:gd name="connsiteY7" fmla="*/ 908050 h 922787"/>
                  <a:gd name="connsiteX8" fmla="*/ 1466850 w 1717675"/>
                  <a:gd name="connsiteY8" fmla="*/ 904875 h 922787"/>
                  <a:gd name="connsiteX0" fmla="*/ 1466850 w 1717675"/>
                  <a:gd name="connsiteY0" fmla="*/ 904875 h 912567"/>
                  <a:gd name="connsiteX1" fmla="*/ 1717675 w 1717675"/>
                  <a:gd name="connsiteY1" fmla="*/ 441325 h 912567"/>
                  <a:gd name="connsiteX2" fmla="*/ 301625 w 1717675"/>
                  <a:gd name="connsiteY2" fmla="*/ 0 h 912567"/>
                  <a:gd name="connsiteX3" fmla="*/ 0 w 1717675"/>
                  <a:gd name="connsiteY3" fmla="*/ 323850 h 912567"/>
                  <a:gd name="connsiteX4" fmla="*/ 390525 w 1717675"/>
                  <a:gd name="connsiteY4" fmla="*/ 609600 h 912567"/>
                  <a:gd name="connsiteX5" fmla="*/ 488950 w 1717675"/>
                  <a:gd name="connsiteY5" fmla="*/ 635000 h 912567"/>
                  <a:gd name="connsiteX6" fmla="*/ 758825 w 1717675"/>
                  <a:gd name="connsiteY6" fmla="*/ 803275 h 912567"/>
                  <a:gd name="connsiteX7" fmla="*/ 1012825 w 1717675"/>
                  <a:gd name="connsiteY7" fmla="*/ 908050 h 912567"/>
                  <a:gd name="connsiteX8" fmla="*/ 1466850 w 1717675"/>
                  <a:gd name="connsiteY8" fmla="*/ 904875 h 912567"/>
                  <a:gd name="connsiteX0" fmla="*/ 1466850 w 1717675"/>
                  <a:gd name="connsiteY0" fmla="*/ 904875 h 933630"/>
                  <a:gd name="connsiteX1" fmla="*/ 1717675 w 1717675"/>
                  <a:gd name="connsiteY1" fmla="*/ 441325 h 933630"/>
                  <a:gd name="connsiteX2" fmla="*/ 301625 w 1717675"/>
                  <a:gd name="connsiteY2" fmla="*/ 0 h 933630"/>
                  <a:gd name="connsiteX3" fmla="*/ 0 w 1717675"/>
                  <a:gd name="connsiteY3" fmla="*/ 323850 h 933630"/>
                  <a:gd name="connsiteX4" fmla="*/ 390525 w 1717675"/>
                  <a:gd name="connsiteY4" fmla="*/ 609600 h 933630"/>
                  <a:gd name="connsiteX5" fmla="*/ 488950 w 1717675"/>
                  <a:gd name="connsiteY5" fmla="*/ 635000 h 933630"/>
                  <a:gd name="connsiteX6" fmla="*/ 758825 w 1717675"/>
                  <a:gd name="connsiteY6" fmla="*/ 803275 h 933630"/>
                  <a:gd name="connsiteX7" fmla="*/ 1038225 w 1717675"/>
                  <a:gd name="connsiteY7" fmla="*/ 933450 h 933630"/>
                  <a:gd name="connsiteX8" fmla="*/ 1466850 w 1717675"/>
                  <a:gd name="connsiteY8" fmla="*/ 904875 h 933630"/>
                  <a:gd name="connsiteX0" fmla="*/ 1466850 w 1717675"/>
                  <a:gd name="connsiteY0" fmla="*/ 904875 h 927370"/>
                  <a:gd name="connsiteX1" fmla="*/ 1717675 w 1717675"/>
                  <a:gd name="connsiteY1" fmla="*/ 441325 h 927370"/>
                  <a:gd name="connsiteX2" fmla="*/ 301625 w 1717675"/>
                  <a:gd name="connsiteY2" fmla="*/ 0 h 927370"/>
                  <a:gd name="connsiteX3" fmla="*/ 0 w 1717675"/>
                  <a:gd name="connsiteY3" fmla="*/ 323850 h 927370"/>
                  <a:gd name="connsiteX4" fmla="*/ 390525 w 1717675"/>
                  <a:gd name="connsiteY4" fmla="*/ 609600 h 927370"/>
                  <a:gd name="connsiteX5" fmla="*/ 488950 w 1717675"/>
                  <a:gd name="connsiteY5" fmla="*/ 635000 h 927370"/>
                  <a:gd name="connsiteX6" fmla="*/ 758825 w 1717675"/>
                  <a:gd name="connsiteY6" fmla="*/ 803275 h 927370"/>
                  <a:gd name="connsiteX7" fmla="*/ 1057275 w 1717675"/>
                  <a:gd name="connsiteY7" fmla="*/ 927100 h 927370"/>
                  <a:gd name="connsiteX8" fmla="*/ 1466850 w 1717675"/>
                  <a:gd name="connsiteY8" fmla="*/ 904875 h 92737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14350 w 1717675"/>
                  <a:gd name="connsiteY5" fmla="*/ 6604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6875 w 1717675"/>
                  <a:gd name="connsiteY4" fmla="*/ 5715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403225 w 1717675"/>
                  <a:gd name="connsiteY4" fmla="*/ 612775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2176 h 944401"/>
                  <a:gd name="connsiteX1" fmla="*/ 1717675 w 1717675"/>
                  <a:gd name="connsiteY1" fmla="*/ 458626 h 944401"/>
                  <a:gd name="connsiteX2" fmla="*/ 946150 w 1717675"/>
                  <a:gd name="connsiteY2" fmla="*/ 255426 h 944401"/>
                  <a:gd name="connsiteX3" fmla="*/ 317500 w 1717675"/>
                  <a:gd name="connsiteY3" fmla="*/ 1426 h 944401"/>
                  <a:gd name="connsiteX4" fmla="*/ 0 w 1717675"/>
                  <a:gd name="connsiteY4" fmla="*/ 341151 h 944401"/>
                  <a:gd name="connsiteX5" fmla="*/ 403225 w 1717675"/>
                  <a:gd name="connsiteY5" fmla="*/ 630076 h 944401"/>
                  <a:gd name="connsiteX6" fmla="*/ 523875 w 1717675"/>
                  <a:gd name="connsiteY6" fmla="*/ 696751 h 944401"/>
                  <a:gd name="connsiteX7" fmla="*/ 758825 w 1717675"/>
                  <a:gd name="connsiteY7" fmla="*/ 820576 h 944401"/>
                  <a:gd name="connsiteX8" fmla="*/ 1057275 w 1717675"/>
                  <a:gd name="connsiteY8" fmla="*/ 944401 h 944401"/>
                  <a:gd name="connsiteX9" fmla="*/ 1466850 w 1717675"/>
                  <a:gd name="connsiteY9" fmla="*/ 922176 h 944401"/>
                  <a:gd name="connsiteX0" fmla="*/ 1466850 w 1717675"/>
                  <a:gd name="connsiteY0" fmla="*/ 922364 h 944589"/>
                  <a:gd name="connsiteX1" fmla="*/ 1717675 w 1717675"/>
                  <a:gd name="connsiteY1" fmla="*/ 458814 h 944589"/>
                  <a:gd name="connsiteX2" fmla="*/ 946150 w 1717675"/>
                  <a:gd name="connsiteY2" fmla="*/ 255614 h 944589"/>
                  <a:gd name="connsiteX3" fmla="*/ 317500 w 1717675"/>
                  <a:gd name="connsiteY3" fmla="*/ 1614 h 944589"/>
                  <a:gd name="connsiteX4" fmla="*/ 0 w 1717675"/>
                  <a:gd name="connsiteY4" fmla="*/ 341339 h 944589"/>
                  <a:gd name="connsiteX5" fmla="*/ 403225 w 1717675"/>
                  <a:gd name="connsiteY5" fmla="*/ 630264 h 944589"/>
                  <a:gd name="connsiteX6" fmla="*/ 523875 w 1717675"/>
                  <a:gd name="connsiteY6" fmla="*/ 696939 h 944589"/>
                  <a:gd name="connsiteX7" fmla="*/ 758825 w 1717675"/>
                  <a:gd name="connsiteY7" fmla="*/ 820764 h 944589"/>
                  <a:gd name="connsiteX8" fmla="*/ 1057275 w 1717675"/>
                  <a:gd name="connsiteY8" fmla="*/ 944589 h 944589"/>
                  <a:gd name="connsiteX9" fmla="*/ 1466850 w 1717675"/>
                  <a:gd name="connsiteY9" fmla="*/ 922364 h 944589"/>
                  <a:gd name="connsiteX0" fmla="*/ 1466850 w 1717675"/>
                  <a:gd name="connsiteY0" fmla="*/ 922511 h 944736"/>
                  <a:gd name="connsiteX1" fmla="*/ 1717675 w 1717675"/>
                  <a:gd name="connsiteY1" fmla="*/ 458961 h 944736"/>
                  <a:gd name="connsiteX2" fmla="*/ 962025 w 1717675"/>
                  <a:gd name="connsiteY2" fmla="*/ 239886 h 944736"/>
                  <a:gd name="connsiteX3" fmla="*/ 317500 w 1717675"/>
                  <a:gd name="connsiteY3" fmla="*/ 1761 h 944736"/>
                  <a:gd name="connsiteX4" fmla="*/ 0 w 1717675"/>
                  <a:gd name="connsiteY4" fmla="*/ 341486 h 944736"/>
                  <a:gd name="connsiteX5" fmla="*/ 403225 w 1717675"/>
                  <a:gd name="connsiteY5" fmla="*/ 630411 h 944736"/>
                  <a:gd name="connsiteX6" fmla="*/ 523875 w 1717675"/>
                  <a:gd name="connsiteY6" fmla="*/ 697086 h 944736"/>
                  <a:gd name="connsiteX7" fmla="*/ 758825 w 1717675"/>
                  <a:gd name="connsiteY7" fmla="*/ 820911 h 944736"/>
                  <a:gd name="connsiteX8" fmla="*/ 1057275 w 1717675"/>
                  <a:gd name="connsiteY8" fmla="*/ 944736 h 944736"/>
                  <a:gd name="connsiteX9" fmla="*/ 1466850 w 1717675"/>
                  <a:gd name="connsiteY9" fmla="*/ 922511 h 944736"/>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7100 h 949325"/>
                  <a:gd name="connsiteX1" fmla="*/ 1717675 w 1717675"/>
                  <a:gd name="connsiteY1" fmla="*/ 463550 h 949325"/>
                  <a:gd name="connsiteX2" fmla="*/ 981075 w 1717675"/>
                  <a:gd name="connsiteY2" fmla="*/ 257175 h 949325"/>
                  <a:gd name="connsiteX3" fmla="*/ 333375 w 1717675"/>
                  <a:gd name="connsiteY3" fmla="*/ 0 h 949325"/>
                  <a:gd name="connsiteX4" fmla="*/ 0 w 1717675"/>
                  <a:gd name="connsiteY4" fmla="*/ 346075 h 949325"/>
                  <a:gd name="connsiteX5" fmla="*/ 403225 w 1717675"/>
                  <a:gd name="connsiteY5" fmla="*/ 635000 h 949325"/>
                  <a:gd name="connsiteX6" fmla="*/ 523875 w 1717675"/>
                  <a:gd name="connsiteY6" fmla="*/ 701675 h 949325"/>
                  <a:gd name="connsiteX7" fmla="*/ 758825 w 1717675"/>
                  <a:gd name="connsiteY7" fmla="*/ 825500 h 949325"/>
                  <a:gd name="connsiteX8" fmla="*/ 1057275 w 1717675"/>
                  <a:gd name="connsiteY8" fmla="*/ 949325 h 949325"/>
                  <a:gd name="connsiteX9" fmla="*/ 1466850 w 1717675"/>
                  <a:gd name="connsiteY9" fmla="*/ 927100 h 94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7675" h="949325">
                    <a:moveTo>
                      <a:pt x="1466850" y="927100"/>
                    </a:moveTo>
                    <a:lnTo>
                      <a:pt x="1717675" y="463550"/>
                    </a:lnTo>
                    <a:cubicBezTo>
                      <a:pt x="1597554" y="384704"/>
                      <a:pt x="1217612" y="352425"/>
                      <a:pt x="981075" y="257175"/>
                    </a:cubicBezTo>
                    <a:cubicBezTo>
                      <a:pt x="776288" y="146050"/>
                      <a:pt x="502179" y="49742"/>
                      <a:pt x="333375" y="0"/>
                    </a:cubicBezTo>
                    <a:lnTo>
                      <a:pt x="0" y="346075"/>
                    </a:lnTo>
                    <a:cubicBezTo>
                      <a:pt x="128058" y="434975"/>
                      <a:pt x="249767" y="571500"/>
                      <a:pt x="403225" y="635000"/>
                    </a:cubicBezTo>
                    <a:cubicBezTo>
                      <a:pt x="456142" y="639233"/>
                      <a:pt x="477308" y="672042"/>
                      <a:pt x="523875" y="701675"/>
                    </a:cubicBezTo>
                    <a:lnTo>
                      <a:pt x="758825" y="825500"/>
                    </a:lnTo>
                    <a:cubicBezTo>
                      <a:pt x="848254" y="892704"/>
                      <a:pt x="936096" y="932921"/>
                      <a:pt x="1057275" y="949325"/>
                    </a:cubicBezTo>
                    <a:cubicBezTo>
                      <a:pt x="1226608" y="913342"/>
                      <a:pt x="1329267" y="940858"/>
                      <a:pt x="1466850" y="927100"/>
                    </a:cubicBezTo>
                    <a:close/>
                  </a:path>
                </a:pathLst>
              </a:custGeom>
              <a:gradFill flip="none" rotWithShape="1">
                <a:gsLst>
                  <a:gs pos="60000">
                    <a:srgbClr val="058004"/>
                  </a:gs>
                  <a:gs pos="100000">
                    <a:srgbClr val="183907"/>
                  </a:gs>
                </a:gsLst>
                <a:path path="rect">
                  <a:fillToRect r="100000" b="100000"/>
                </a:path>
                <a:tileRect l="-100000" t="-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8" name="Freeform: Shape 57">
                <a:extLst>
                  <a:ext uri="{FF2B5EF4-FFF2-40B4-BE49-F238E27FC236}">
                    <a16:creationId xmlns:a16="http://schemas.microsoft.com/office/drawing/2014/main" id="{5F3722AB-8337-7C6E-8751-3B5627B36956}"/>
                  </a:ext>
                </a:extLst>
              </p:cNvPr>
              <p:cNvSpPr/>
              <p:nvPr/>
            </p:nvSpPr>
            <p:spPr>
              <a:xfrm>
                <a:off x="180080" y="2974010"/>
                <a:ext cx="1687662" cy="1243775"/>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87662" h="1243775">
                    <a:moveTo>
                      <a:pt x="1687662" y="691936"/>
                    </a:moveTo>
                    <a:cubicBezTo>
                      <a:pt x="1442658" y="562555"/>
                      <a:pt x="1211942" y="492706"/>
                      <a:pt x="959794" y="401424"/>
                    </a:cubicBezTo>
                    <a:cubicBezTo>
                      <a:pt x="955825" y="290299"/>
                      <a:pt x="908994" y="245850"/>
                      <a:pt x="855019" y="194256"/>
                    </a:cubicBezTo>
                    <a:cubicBezTo>
                      <a:pt x="841260" y="152717"/>
                      <a:pt x="875922" y="53498"/>
                      <a:pt x="842319" y="24393"/>
                    </a:cubicBezTo>
                    <a:cubicBezTo>
                      <a:pt x="808716" y="-4712"/>
                      <a:pt x="711614" y="-19264"/>
                      <a:pt x="681981" y="48205"/>
                    </a:cubicBezTo>
                    <a:cubicBezTo>
                      <a:pt x="636208" y="118319"/>
                      <a:pt x="698650" y="163035"/>
                      <a:pt x="689918" y="213305"/>
                    </a:cubicBezTo>
                    <a:cubicBezTo>
                      <a:pt x="704998" y="277863"/>
                      <a:pt x="655787" y="316229"/>
                      <a:pt x="632768" y="364118"/>
                    </a:cubicBezTo>
                    <a:cubicBezTo>
                      <a:pt x="650230" y="313582"/>
                      <a:pt x="712936" y="277334"/>
                      <a:pt x="678011" y="214892"/>
                    </a:cubicBezTo>
                    <a:cubicBezTo>
                      <a:pt x="577999" y="149540"/>
                      <a:pt x="432744" y="3225"/>
                      <a:pt x="323206" y="25980"/>
                    </a:cubicBezTo>
                    <a:cubicBezTo>
                      <a:pt x="247006" y="40003"/>
                      <a:pt x="247007" y="82600"/>
                      <a:pt x="256531" y="120436"/>
                    </a:cubicBezTo>
                    <a:cubicBezTo>
                      <a:pt x="292514" y="190021"/>
                      <a:pt x="354692" y="195314"/>
                      <a:pt x="407343" y="238705"/>
                    </a:cubicBezTo>
                    <a:lnTo>
                      <a:pt x="450206" y="264899"/>
                    </a:lnTo>
                    <a:cubicBezTo>
                      <a:pt x="416339" y="321784"/>
                      <a:pt x="365805" y="373908"/>
                      <a:pt x="348606" y="435555"/>
                    </a:cubicBezTo>
                    <a:cubicBezTo>
                      <a:pt x="381414" y="378670"/>
                      <a:pt x="421366" y="321784"/>
                      <a:pt x="456555" y="264899"/>
                    </a:cubicBezTo>
                    <a:cubicBezTo>
                      <a:pt x="362363" y="214364"/>
                      <a:pt x="234836" y="170972"/>
                      <a:pt x="152550" y="170442"/>
                    </a:cubicBezTo>
                    <a:cubicBezTo>
                      <a:pt x="67619" y="181555"/>
                      <a:pt x="42217" y="235529"/>
                      <a:pt x="69206" y="289505"/>
                    </a:cubicBezTo>
                    <a:cubicBezTo>
                      <a:pt x="147523" y="377082"/>
                      <a:pt x="204408" y="388459"/>
                      <a:pt x="299394" y="428411"/>
                    </a:cubicBezTo>
                    <a:cubicBezTo>
                      <a:pt x="208377" y="414653"/>
                      <a:pt x="169748" y="369938"/>
                      <a:pt x="59681" y="399042"/>
                    </a:cubicBezTo>
                    <a:cubicBezTo>
                      <a:pt x="-6994" y="413064"/>
                      <a:pt x="-26043" y="484238"/>
                      <a:pt x="45394" y="524455"/>
                    </a:cubicBezTo>
                    <a:cubicBezTo>
                      <a:pt x="134559" y="585310"/>
                      <a:pt x="209435" y="605682"/>
                      <a:pt x="291456" y="635580"/>
                    </a:cubicBezTo>
                    <a:cubicBezTo>
                      <a:pt x="320825" y="656747"/>
                      <a:pt x="340668" y="685057"/>
                      <a:pt x="379562" y="699080"/>
                    </a:cubicBezTo>
                    <a:cubicBezTo>
                      <a:pt x="493333" y="759405"/>
                      <a:pt x="588053" y="764962"/>
                      <a:pt x="689918" y="796712"/>
                    </a:cubicBezTo>
                    <a:cubicBezTo>
                      <a:pt x="676158" y="752526"/>
                      <a:pt x="764795" y="603565"/>
                      <a:pt x="841525" y="502230"/>
                    </a:cubicBezTo>
                    <a:cubicBezTo>
                      <a:pt x="740453" y="600919"/>
                      <a:pt x="708439" y="685322"/>
                      <a:pt x="676425" y="798298"/>
                    </a:cubicBezTo>
                    <a:cubicBezTo>
                      <a:pt x="726299" y="926621"/>
                      <a:pt x="1117751" y="1252588"/>
                      <a:pt x="1166963" y="1243593"/>
                    </a:cubicBezTo>
                    <a:cubicBezTo>
                      <a:pt x="1216175" y="1234598"/>
                      <a:pt x="1224906" y="1230363"/>
                      <a:pt x="1259831" y="1216605"/>
                    </a:cubicBezTo>
                    <a:lnTo>
                      <a:pt x="1108226" y="1088812"/>
                    </a:lnTo>
                    <a:cubicBezTo>
                      <a:pt x="1092879" y="1141199"/>
                      <a:pt x="1129925" y="1150724"/>
                      <a:pt x="1121720" y="1169772"/>
                    </a:cubicBezTo>
                    <a:cubicBezTo>
                      <a:pt x="1112195" y="1141197"/>
                      <a:pt x="1052661" y="1095955"/>
                      <a:pt x="1147912" y="1043568"/>
                    </a:cubicBezTo>
                    <a:cubicBezTo>
                      <a:pt x="1198714" y="1025577"/>
                      <a:pt x="1247132" y="1043305"/>
                      <a:pt x="1321744" y="1118181"/>
                    </a:cubicBezTo>
                    <a:cubicBezTo>
                      <a:pt x="1334972" y="1032191"/>
                      <a:pt x="1310103" y="977157"/>
                      <a:pt x="1263800" y="912598"/>
                    </a:cubicBezTo>
                    <a:cubicBezTo>
                      <a:pt x="1264327" y="837985"/>
                      <a:pt x="1324389" y="868149"/>
                      <a:pt x="1453506" y="943555"/>
                    </a:cubicBezTo>
                    <a:cubicBezTo>
                      <a:pt x="1494516" y="954403"/>
                      <a:pt x="1520445" y="960886"/>
                      <a:pt x="1555106" y="949906"/>
                    </a:cubicBezTo>
                    <a:cubicBezTo>
                      <a:pt x="1518330" y="917495"/>
                      <a:pt x="1414482" y="818540"/>
                      <a:pt x="1447157" y="749087"/>
                    </a:cubicBezTo>
                    <a:cubicBezTo>
                      <a:pt x="1534206" y="624734"/>
                      <a:pt x="1573626" y="721835"/>
                      <a:pt x="1629718" y="707018"/>
                    </a:cubicBezTo>
                    <a:lnTo>
                      <a:pt x="1687662" y="691936"/>
                    </a:ln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7" name="Freeform: Shape 16">
              <a:extLst>
                <a:ext uri="{FF2B5EF4-FFF2-40B4-BE49-F238E27FC236}">
                  <a16:creationId xmlns:a16="http://schemas.microsoft.com/office/drawing/2014/main" id="{89A83383-2F51-FFD4-ED19-AEFCF1BADE36}"/>
                </a:ext>
              </a:extLst>
            </p:cNvPr>
            <p:cNvSpPr/>
            <p:nvPr/>
          </p:nvSpPr>
          <p:spPr>
            <a:xfrm>
              <a:off x="2102592" y="3127693"/>
              <a:ext cx="2583180" cy="4059793"/>
            </a:xfrm>
            <a:custGeom>
              <a:avLst/>
              <a:gdLst>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417320 w 2583180"/>
                <a:gd name="connsiteY29" fmla="*/ 381381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19200 w 2583180"/>
                <a:gd name="connsiteY29" fmla="*/ 3931920 h 3951189"/>
                <a:gd name="connsiteX0" fmla="*/ 1219200 w 2583180"/>
                <a:gd name="connsiteY0" fmla="*/ 3931920 h 4040313"/>
                <a:gd name="connsiteX1" fmla="*/ 2331720 w 2583180"/>
                <a:gd name="connsiteY1" fmla="*/ 3939540 h 4040313"/>
                <a:gd name="connsiteX2" fmla="*/ 2316480 w 2583180"/>
                <a:gd name="connsiteY2" fmla="*/ 3284220 h 4040313"/>
                <a:gd name="connsiteX3" fmla="*/ 2286000 w 2583180"/>
                <a:gd name="connsiteY3" fmla="*/ 3185160 h 4040313"/>
                <a:gd name="connsiteX4" fmla="*/ 2255520 w 2583180"/>
                <a:gd name="connsiteY4" fmla="*/ 3291840 h 4040313"/>
                <a:gd name="connsiteX5" fmla="*/ 2308860 w 2583180"/>
                <a:gd name="connsiteY5" fmla="*/ 2964180 h 4040313"/>
                <a:gd name="connsiteX6" fmla="*/ 2286000 w 2583180"/>
                <a:gd name="connsiteY6" fmla="*/ 2788920 h 4040313"/>
                <a:gd name="connsiteX7" fmla="*/ 2118360 w 2583180"/>
                <a:gd name="connsiteY7" fmla="*/ 3406140 h 4040313"/>
                <a:gd name="connsiteX8" fmla="*/ 2331720 w 2583180"/>
                <a:gd name="connsiteY8" fmla="*/ 2529840 h 4040313"/>
                <a:gd name="connsiteX9" fmla="*/ 2331720 w 2583180"/>
                <a:gd name="connsiteY9" fmla="*/ 2316480 h 4040313"/>
                <a:gd name="connsiteX10" fmla="*/ 2415540 w 2583180"/>
                <a:gd name="connsiteY10" fmla="*/ 1478280 h 4040313"/>
                <a:gd name="connsiteX11" fmla="*/ 2583180 w 2583180"/>
                <a:gd name="connsiteY11" fmla="*/ 990600 h 4040313"/>
                <a:gd name="connsiteX12" fmla="*/ 2415540 w 2583180"/>
                <a:gd name="connsiteY12" fmla="*/ 0 h 4040313"/>
                <a:gd name="connsiteX13" fmla="*/ 662940 w 2583180"/>
                <a:gd name="connsiteY13" fmla="*/ 106680 h 4040313"/>
                <a:gd name="connsiteX14" fmla="*/ 297180 w 2583180"/>
                <a:gd name="connsiteY14" fmla="*/ 822960 h 4040313"/>
                <a:gd name="connsiteX15" fmla="*/ 396240 w 2583180"/>
                <a:gd name="connsiteY15" fmla="*/ 1584960 h 4040313"/>
                <a:gd name="connsiteX16" fmla="*/ 381000 w 2583180"/>
                <a:gd name="connsiteY16" fmla="*/ 2042160 h 4040313"/>
                <a:gd name="connsiteX17" fmla="*/ 220980 w 2583180"/>
                <a:gd name="connsiteY17" fmla="*/ 2545080 h 4040313"/>
                <a:gd name="connsiteX18" fmla="*/ 175260 w 2583180"/>
                <a:gd name="connsiteY18" fmla="*/ 3093720 h 4040313"/>
                <a:gd name="connsiteX19" fmla="*/ 100013 w 2583180"/>
                <a:gd name="connsiteY19" fmla="*/ 3246120 h 4040313"/>
                <a:gd name="connsiteX20" fmla="*/ 114300 w 2583180"/>
                <a:gd name="connsiteY20" fmla="*/ 3390900 h 4040313"/>
                <a:gd name="connsiteX21" fmla="*/ 0 w 2583180"/>
                <a:gd name="connsiteY21" fmla="*/ 3695700 h 4040313"/>
                <a:gd name="connsiteX22" fmla="*/ 967740 w 2583180"/>
                <a:gd name="connsiteY22" fmla="*/ 3931920 h 4040313"/>
                <a:gd name="connsiteX23" fmla="*/ 1052512 w 2583180"/>
                <a:gd name="connsiteY23" fmla="*/ 3421380 h 4040313"/>
                <a:gd name="connsiteX24" fmla="*/ 899160 w 2583180"/>
                <a:gd name="connsiteY24" fmla="*/ 3611880 h 4040313"/>
                <a:gd name="connsiteX25" fmla="*/ 1209675 w 2583180"/>
                <a:gd name="connsiteY25" fmla="*/ 3111818 h 4040313"/>
                <a:gd name="connsiteX26" fmla="*/ 914400 w 2583180"/>
                <a:gd name="connsiteY26" fmla="*/ 2948940 h 4040313"/>
                <a:gd name="connsiteX27" fmla="*/ 1356360 w 2583180"/>
                <a:gd name="connsiteY27" fmla="*/ 3093720 h 4040313"/>
                <a:gd name="connsiteX28" fmla="*/ 1196340 w 2583180"/>
                <a:gd name="connsiteY28" fmla="*/ 3086100 h 4040313"/>
                <a:gd name="connsiteX29" fmla="*/ 1219200 w 2583180"/>
                <a:gd name="connsiteY29" fmla="*/ 3931920 h 404031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260633 w 2583180"/>
                <a:gd name="connsiteY28" fmla="*/ 31242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447040 w 2583180"/>
                <a:gd name="connsiteY15" fmla="*/ 157861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1242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90762 w 2583180"/>
                <a:gd name="connsiteY3" fmla="*/ 3156585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07907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36984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25078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3180" h="4059793">
                  <a:moveTo>
                    <a:pt x="1219200" y="3931920"/>
                  </a:moveTo>
                  <a:cubicBezTo>
                    <a:pt x="1618615" y="4172585"/>
                    <a:pt x="2041842" y="4013200"/>
                    <a:pt x="2331720" y="3939540"/>
                  </a:cubicBezTo>
                  <a:cubicBezTo>
                    <a:pt x="2274253" y="3716337"/>
                    <a:pt x="2281079" y="3490753"/>
                    <a:pt x="2333149" y="3267551"/>
                  </a:cubicBezTo>
                  <a:cubicBezTo>
                    <a:pt x="2321401" y="3226593"/>
                    <a:pt x="2297748" y="3188018"/>
                    <a:pt x="2283619" y="3161348"/>
                  </a:cubicBezTo>
                  <a:lnTo>
                    <a:pt x="2255520" y="3291840"/>
                  </a:lnTo>
                  <a:cubicBezTo>
                    <a:pt x="2273300" y="3182620"/>
                    <a:pt x="2312511" y="3082925"/>
                    <a:pt x="2308860" y="2964180"/>
                  </a:cubicBezTo>
                  <a:lnTo>
                    <a:pt x="2286000" y="2788920"/>
                  </a:lnTo>
                  <a:lnTo>
                    <a:pt x="2118360" y="3406140"/>
                  </a:lnTo>
                  <a:cubicBezTo>
                    <a:pt x="2189480" y="3114040"/>
                    <a:pt x="2284411" y="2824322"/>
                    <a:pt x="2334100" y="2525078"/>
                  </a:cubicBezTo>
                  <a:lnTo>
                    <a:pt x="2300764" y="2314098"/>
                  </a:lnTo>
                  <a:cubicBezTo>
                    <a:pt x="2328704" y="2034698"/>
                    <a:pt x="2362200" y="1764030"/>
                    <a:pt x="2415540" y="1478280"/>
                  </a:cubicBezTo>
                  <a:cubicBezTo>
                    <a:pt x="2553970" y="1334770"/>
                    <a:pt x="2527300" y="1153160"/>
                    <a:pt x="2583180" y="990600"/>
                  </a:cubicBezTo>
                  <a:cubicBezTo>
                    <a:pt x="2540000" y="647700"/>
                    <a:pt x="2471420" y="330200"/>
                    <a:pt x="2415540" y="0"/>
                  </a:cubicBezTo>
                  <a:lnTo>
                    <a:pt x="662940" y="106680"/>
                  </a:lnTo>
                  <a:cubicBezTo>
                    <a:pt x="541020" y="345440"/>
                    <a:pt x="361950" y="609600"/>
                    <a:pt x="297180" y="822960"/>
                  </a:cubicBezTo>
                  <a:cubicBezTo>
                    <a:pt x="361950" y="1043093"/>
                    <a:pt x="433070" y="1225127"/>
                    <a:pt x="396240" y="1597660"/>
                  </a:cubicBezTo>
                  <a:lnTo>
                    <a:pt x="381000" y="2042160"/>
                  </a:lnTo>
                  <a:cubicBezTo>
                    <a:pt x="327660" y="2209800"/>
                    <a:pt x="255270" y="2367915"/>
                    <a:pt x="220980" y="2545080"/>
                  </a:cubicBezTo>
                  <a:cubicBezTo>
                    <a:pt x="167640" y="2727960"/>
                    <a:pt x="223838" y="2910840"/>
                    <a:pt x="175260" y="3093720"/>
                  </a:cubicBezTo>
                  <a:cubicBezTo>
                    <a:pt x="150178" y="3144520"/>
                    <a:pt x="110807" y="3176270"/>
                    <a:pt x="100013" y="3246120"/>
                  </a:cubicBezTo>
                  <a:cubicBezTo>
                    <a:pt x="95250" y="3303905"/>
                    <a:pt x="109538" y="3342640"/>
                    <a:pt x="114300" y="3390900"/>
                  </a:cubicBezTo>
                  <a:cubicBezTo>
                    <a:pt x="76200" y="3492500"/>
                    <a:pt x="4762" y="3579813"/>
                    <a:pt x="0" y="3695700"/>
                  </a:cubicBezTo>
                  <a:cubicBezTo>
                    <a:pt x="170180" y="3855402"/>
                    <a:pt x="407035" y="4005580"/>
                    <a:pt x="967740" y="3931920"/>
                  </a:cubicBezTo>
                  <a:lnTo>
                    <a:pt x="1050131" y="3402330"/>
                  </a:lnTo>
                  <a:lnTo>
                    <a:pt x="899160" y="3611880"/>
                  </a:lnTo>
                  <a:cubicBezTo>
                    <a:pt x="1029653" y="3429318"/>
                    <a:pt x="1145859" y="3261044"/>
                    <a:pt x="1202532" y="3078481"/>
                  </a:cubicBezTo>
                  <a:lnTo>
                    <a:pt x="914400" y="2948940"/>
                  </a:lnTo>
                  <a:cubicBezTo>
                    <a:pt x="1061720" y="3030538"/>
                    <a:pt x="1216184" y="3088322"/>
                    <a:pt x="1377791" y="3115151"/>
                  </a:cubicBezTo>
                  <a:lnTo>
                    <a:pt x="1210627" y="3083719"/>
                  </a:lnTo>
                  <a:cubicBezTo>
                    <a:pt x="1218247" y="3365659"/>
                    <a:pt x="1249679" y="3635692"/>
                    <a:pt x="1219200" y="3931920"/>
                  </a:cubicBezTo>
                  <a:close/>
                </a:path>
              </a:pathLst>
            </a:custGeom>
            <a:gradFill flip="none" rotWithShape="1">
              <a:gsLst>
                <a:gs pos="64000">
                  <a:srgbClr val="058004"/>
                </a:gs>
                <a:gs pos="100000">
                  <a:srgbClr val="183907"/>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8" name="Group 17">
              <a:extLst>
                <a:ext uri="{FF2B5EF4-FFF2-40B4-BE49-F238E27FC236}">
                  <a16:creationId xmlns:a16="http://schemas.microsoft.com/office/drawing/2014/main" id="{2A0F5B19-A809-53E4-7CBE-745230F8CB7D}"/>
                </a:ext>
              </a:extLst>
            </p:cNvPr>
            <p:cNvGrpSpPr/>
            <p:nvPr/>
          </p:nvGrpSpPr>
          <p:grpSpPr>
            <a:xfrm>
              <a:off x="1447693" y="89808"/>
              <a:ext cx="4586287" cy="3809999"/>
              <a:chOff x="1879450" y="299358"/>
              <a:chExt cx="4586287" cy="3809999"/>
            </a:xfrm>
          </p:grpSpPr>
          <p:sp>
            <p:nvSpPr>
              <p:cNvPr id="51" name="Oval 50">
                <a:extLst>
                  <a:ext uri="{FF2B5EF4-FFF2-40B4-BE49-F238E27FC236}">
                    <a16:creationId xmlns:a16="http://schemas.microsoft.com/office/drawing/2014/main" id="{31C24126-7004-0376-6F2B-E26ACB553CAE}"/>
                  </a:ext>
                </a:extLst>
              </p:cNvPr>
              <p:cNvSpPr/>
              <p:nvPr/>
            </p:nvSpPr>
            <p:spPr>
              <a:xfrm>
                <a:off x="2670712" y="1075416"/>
                <a:ext cx="2975951" cy="276128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 name="Freeform: Shape 51">
                <a:extLst>
                  <a:ext uri="{FF2B5EF4-FFF2-40B4-BE49-F238E27FC236}">
                    <a16:creationId xmlns:a16="http://schemas.microsoft.com/office/drawing/2014/main" id="{5AF3DAC7-E5CD-75ED-DC99-B927C5BD12B7}"/>
                  </a:ext>
                </a:extLst>
              </p:cNvPr>
              <p:cNvSpPr/>
              <p:nvPr/>
            </p:nvSpPr>
            <p:spPr>
              <a:xfrm>
                <a:off x="1879450" y="299358"/>
                <a:ext cx="4586287" cy="3809999"/>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3" name="Freeform: Shape 52">
                <a:extLst>
                  <a:ext uri="{FF2B5EF4-FFF2-40B4-BE49-F238E27FC236}">
                    <a16:creationId xmlns:a16="http://schemas.microsoft.com/office/drawing/2014/main" id="{DF937565-D46B-90A8-3740-F89939F0CF79}"/>
                  </a:ext>
                </a:extLst>
              </p:cNvPr>
              <p:cNvSpPr/>
              <p:nvPr/>
            </p:nvSpPr>
            <p:spPr>
              <a:xfrm>
                <a:off x="2670713" y="1557141"/>
                <a:ext cx="3441713" cy="1183249"/>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 name="Oval 9">
                <a:extLst>
                  <a:ext uri="{FF2B5EF4-FFF2-40B4-BE49-F238E27FC236}">
                    <a16:creationId xmlns:a16="http://schemas.microsoft.com/office/drawing/2014/main" id="{A97E0ED0-679C-CFD9-0EC3-94192EFCFA14}"/>
                  </a:ext>
                </a:extLst>
              </p:cNvPr>
              <p:cNvSpPr/>
              <p:nvPr/>
            </p:nvSpPr>
            <p:spPr>
              <a:xfrm>
                <a:off x="4197404" y="1803148"/>
                <a:ext cx="1279418" cy="868075"/>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chemeClr val="tx1"/>
                  </a:gs>
                  <a:gs pos="66000">
                    <a:schemeClr val="tx1"/>
                  </a:gs>
                  <a:gs pos="56000">
                    <a:srgbClr val="525F79"/>
                  </a:gs>
                </a:gsLst>
                <a:lin ang="19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5" name="Oval 9">
                <a:extLst>
                  <a:ext uri="{FF2B5EF4-FFF2-40B4-BE49-F238E27FC236}">
                    <a16:creationId xmlns:a16="http://schemas.microsoft.com/office/drawing/2014/main" id="{04CC5371-51A0-EDFD-0A89-46E3BFCDEA72}"/>
                  </a:ext>
                </a:extLst>
              </p:cNvPr>
              <p:cNvSpPr/>
              <p:nvPr/>
            </p:nvSpPr>
            <p:spPr>
              <a:xfrm rot="1321540" flipH="1">
                <a:off x="2720498" y="1636628"/>
                <a:ext cx="1083120" cy="816144"/>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chemeClr val="tx1"/>
                  </a:gs>
                  <a:gs pos="66000">
                    <a:schemeClr val="tx1"/>
                  </a:gs>
                  <a:gs pos="56000">
                    <a:srgbClr val="525F79"/>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6" name="Freeform: Shape 55">
                <a:extLst>
                  <a:ext uri="{FF2B5EF4-FFF2-40B4-BE49-F238E27FC236}">
                    <a16:creationId xmlns:a16="http://schemas.microsoft.com/office/drawing/2014/main" id="{F4E8BB1D-7768-292E-018D-60E81525D51A}"/>
                  </a:ext>
                </a:extLst>
              </p:cNvPr>
              <p:cNvSpPr/>
              <p:nvPr/>
            </p:nvSpPr>
            <p:spPr>
              <a:xfrm>
                <a:off x="3201470" y="2764809"/>
                <a:ext cx="1776412" cy="650084"/>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chemeClr val="bg1"/>
                  </a:gs>
                  <a:gs pos="65000">
                    <a:srgbClr val="2C2C2C"/>
                  </a:gs>
                </a:gsLst>
                <a:lin ang="16800000" scaled="0"/>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9" name="Freeform: Shape 18">
              <a:extLst>
                <a:ext uri="{FF2B5EF4-FFF2-40B4-BE49-F238E27FC236}">
                  <a16:creationId xmlns:a16="http://schemas.microsoft.com/office/drawing/2014/main" id="{6A93BFF5-2FC6-5AE9-4B81-96543178C89F}"/>
                </a:ext>
              </a:extLst>
            </p:cNvPr>
            <p:cNvSpPr/>
            <p:nvPr/>
          </p:nvSpPr>
          <p:spPr>
            <a:xfrm>
              <a:off x="4391415" y="4033148"/>
              <a:ext cx="330993" cy="692943"/>
            </a:xfrm>
            <a:custGeom>
              <a:avLst/>
              <a:gdLst>
                <a:gd name="connsiteX0" fmla="*/ 0 w 321468"/>
                <a:gd name="connsiteY0" fmla="*/ 697706 h 697706"/>
                <a:gd name="connsiteX1" fmla="*/ 321468 w 321468"/>
                <a:gd name="connsiteY1" fmla="*/ 0 h 697706"/>
                <a:gd name="connsiteX2" fmla="*/ 0 w 321468"/>
                <a:gd name="connsiteY2" fmla="*/ 697706 h 697706"/>
                <a:gd name="connsiteX0" fmla="*/ 0 w 330993"/>
                <a:gd name="connsiteY0" fmla="*/ 692943 h 692943"/>
                <a:gd name="connsiteX1" fmla="*/ 330993 w 330993"/>
                <a:gd name="connsiteY1" fmla="*/ 0 h 692943"/>
                <a:gd name="connsiteX2" fmla="*/ 0 w 330993"/>
                <a:gd name="connsiteY2" fmla="*/ 692943 h 692943"/>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65945 w 396938"/>
                <a:gd name="connsiteY0" fmla="*/ 692943 h 720685"/>
                <a:gd name="connsiteX1" fmla="*/ 396938 w 396938"/>
                <a:gd name="connsiteY1" fmla="*/ 0 h 720685"/>
                <a:gd name="connsiteX2" fmla="*/ 65945 w 396938"/>
                <a:gd name="connsiteY2" fmla="*/ 692943 h 720685"/>
                <a:gd name="connsiteX0" fmla="*/ 65945 w 396938"/>
                <a:gd name="connsiteY0" fmla="*/ 692943 h 720685"/>
                <a:gd name="connsiteX1" fmla="*/ 396938 w 396938"/>
                <a:gd name="connsiteY1" fmla="*/ 0 h 720685"/>
                <a:gd name="connsiteX2" fmla="*/ 65945 w 396938"/>
                <a:gd name="connsiteY2" fmla="*/ 692943 h 720685"/>
                <a:gd name="connsiteX0" fmla="*/ 43620 w 374613"/>
                <a:gd name="connsiteY0" fmla="*/ 692943 h 730225"/>
                <a:gd name="connsiteX1" fmla="*/ 374613 w 374613"/>
                <a:gd name="connsiteY1" fmla="*/ 0 h 730225"/>
                <a:gd name="connsiteX2" fmla="*/ 43620 w 374613"/>
                <a:gd name="connsiteY2" fmla="*/ 692943 h 730225"/>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Lst>
              <a:ahLst/>
              <a:cxnLst>
                <a:cxn ang="0">
                  <a:pos x="connsiteX0" y="connsiteY0"/>
                </a:cxn>
                <a:cxn ang="0">
                  <a:pos x="connsiteX1" y="connsiteY1"/>
                </a:cxn>
                <a:cxn ang="0">
                  <a:pos x="connsiteX2" y="connsiteY2"/>
                </a:cxn>
              </a:cxnLst>
              <a:rect l="l" t="t" r="r" b="b"/>
              <a:pathLst>
                <a:path w="330993" h="692943">
                  <a:moveTo>
                    <a:pt x="0" y="692943"/>
                  </a:moveTo>
                  <a:cubicBezTo>
                    <a:pt x="87313" y="526255"/>
                    <a:pt x="211137" y="400050"/>
                    <a:pt x="330993" y="0"/>
                  </a:cubicBezTo>
                  <a:cubicBezTo>
                    <a:pt x="301625" y="254793"/>
                    <a:pt x="162719" y="504825"/>
                    <a:pt x="0" y="692943"/>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4BDBBDA3-C7F8-8338-85C4-28F400860362}"/>
                </a:ext>
              </a:extLst>
            </p:cNvPr>
            <p:cNvSpPr/>
            <p:nvPr/>
          </p:nvSpPr>
          <p:spPr>
            <a:xfrm rot="19635633" flipH="1">
              <a:off x="4704600" y="2930381"/>
              <a:ext cx="1679844" cy="1218169"/>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24" name="Group 23">
              <a:extLst>
                <a:ext uri="{FF2B5EF4-FFF2-40B4-BE49-F238E27FC236}">
                  <a16:creationId xmlns:a16="http://schemas.microsoft.com/office/drawing/2014/main" id="{4C5CC7C6-3A47-429A-F0FA-4A23D0B15CAB}"/>
                </a:ext>
              </a:extLst>
            </p:cNvPr>
            <p:cNvGrpSpPr/>
            <p:nvPr/>
          </p:nvGrpSpPr>
          <p:grpSpPr>
            <a:xfrm>
              <a:off x="2238956" y="5692599"/>
              <a:ext cx="333729" cy="1073057"/>
              <a:chOff x="606929" y="8546302"/>
              <a:chExt cx="333729" cy="1073057"/>
            </a:xfrm>
          </p:grpSpPr>
          <p:sp>
            <p:nvSpPr>
              <p:cNvPr id="43" name="Freeform: Shape 42">
                <a:extLst>
                  <a:ext uri="{FF2B5EF4-FFF2-40B4-BE49-F238E27FC236}">
                    <a16:creationId xmlns:a16="http://schemas.microsoft.com/office/drawing/2014/main" id="{9EFDD0C5-9538-8E8F-C219-E618DA58AA3C}"/>
                  </a:ext>
                </a:extLst>
              </p:cNvPr>
              <p:cNvSpPr/>
              <p:nvPr/>
            </p:nvSpPr>
            <p:spPr>
              <a:xfrm>
                <a:off x="606929" y="8546302"/>
                <a:ext cx="116587" cy="1073057"/>
              </a:xfrm>
              <a:custGeom>
                <a:avLst/>
                <a:gdLst>
                  <a:gd name="connsiteX0" fmla="*/ 76200 w 100013"/>
                  <a:gd name="connsiteY0" fmla="*/ 0 h 1097756"/>
                  <a:gd name="connsiteX1" fmla="*/ 100013 w 100013"/>
                  <a:gd name="connsiteY1" fmla="*/ 1073944 h 1097756"/>
                  <a:gd name="connsiteX2" fmla="*/ 0 w 100013"/>
                  <a:gd name="connsiteY2" fmla="*/ 1097756 h 1097756"/>
                  <a:gd name="connsiteX3" fmla="*/ 80963 w 100013"/>
                  <a:gd name="connsiteY3" fmla="*/ 1090613 h 1097756"/>
                  <a:gd name="connsiteX4" fmla="*/ 76200 w 100013"/>
                  <a:gd name="connsiteY4" fmla="*/ 0 h 1097756"/>
                  <a:gd name="connsiteX0" fmla="*/ 85725 w 109538"/>
                  <a:gd name="connsiteY0" fmla="*/ 0 h 1090613"/>
                  <a:gd name="connsiteX1" fmla="*/ 109538 w 109538"/>
                  <a:gd name="connsiteY1" fmla="*/ 1073944 h 1090613"/>
                  <a:gd name="connsiteX2" fmla="*/ 0 w 109538"/>
                  <a:gd name="connsiteY2" fmla="*/ 1038225 h 1090613"/>
                  <a:gd name="connsiteX3" fmla="*/ 90488 w 109538"/>
                  <a:gd name="connsiteY3" fmla="*/ 1090613 h 1090613"/>
                  <a:gd name="connsiteX4" fmla="*/ 85725 w 109538"/>
                  <a:gd name="connsiteY4" fmla="*/ 0 h 1090613"/>
                  <a:gd name="connsiteX0" fmla="*/ 85725 w 109538"/>
                  <a:gd name="connsiteY0" fmla="*/ 0 h 1073944"/>
                  <a:gd name="connsiteX1" fmla="*/ 109538 w 109538"/>
                  <a:gd name="connsiteY1" fmla="*/ 1073944 h 1073944"/>
                  <a:gd name="connsiteX2" fmla="*/ 0 w 109538"/>
                  <a:gd name="connsiteY2" fmla="*/ 1038225 h 1073944"/>
                  <a:gd name="connsiteX3" fmla="*/ 73819 w 109538"/>
                  <a:gd name="connsiteY3" fmla="*/ 1012032 h 1073944"/>
                  <a:gd name="connsiteX4" fmla="*/ 85725 w 109538"/>
                  <a:gd name="connsiteY4" fmla="*/ 0 h 1073944"/>
                  <a:gd name="connsiteX0" fmla="*/ 85725 w 85842"/>
                  <a:gd name="connsiteY0" fmla="*/ 0 h 1038225"/>
                  <a:gd name="connsiteX1" fmla="*/ 85726 w 85842"/>
                  <a:gd name="connsiteY1" fmla="*/ 973932 h 1038225"/>
                  <a:gd name="connsiteX2" fmla="*/ 0 w 85842"/>
                  <a:gd name="connsiteY2" fmla="*/ 1038225 h 1038225"/>
                  <a:gd name="connsiteX3" fmla="*/ 73819 w 85842"/>
                  <a:gd name="connsiteY3" fmla="*/ 1012032 h 1038225"/>
                  <a:gd name="connsiteX4" fmla="*/ 85725 w 85842"/>
                  <a:gd name="connsiteY4" fmla="*/ 0 h 1038225"/>
                  <a:gd name="connsiteX0" fmla="*/ 85725 w 100014"/>
                  <a:gd name="connsiteY0" fmla="*/ 0 h 1045370"/>
                  <a:gd name="connsiteX1" fmla="*/ 100014 w 100014"/>
                  <a:gd name="connsiteY1" fmla="*/ 1045370 h 1045370"/>
                  <a:gd name="connsiteX2" fmla="*/ 0 w 100014"/>
                  <a:gd name="connsiteY2" fmla="*/ 1038225 h 1045370"/>
                  <a:gd name="connsiteX3" fmla="*/ 73819 w 100014"/>
                  <a:gd name="connsiteY3" fmla="*/ 1012032 h 1045370"/>
                  <a:gd name="connsiteX4" fmla="*/ 85725 w 100014"/>
                  <a:gd name="connsiteY4" fmla="*/ 0 h 1045370"/>
                  <a:gd name="connsiteX0" fmla="*/ 85725 w 100014"/>
                  <a:gd name="connsiteY0" fmla="*/ 0 h 1054785"/>
                  <a:gd name="connsiteX1" fmla="*/ 100014 w 100014"/>
                  <a:gd name="connsiteY1" fmla="*/ 1045370 h 1054785"/>
                  <a:gd name="connsiteX2" fmla="*/ 0 w 100014"/>
                  <a:gd name="connsiteY2" fmla="*/ 1038225 h 1054785"/>
                  <a:gd name="connsiteX3" fmla="*/ 73819 w 100014"/>
                  <a:gd name="connsiteY3" fmla="*/ 1012032 h 1054785"/>
                  <a:gd name="connsiteX4" fmla="*/ 85725 w 100014"/>
                  <a:gd name="connsiteY4" fmla="*/ 0 h 1054785"/>
                  <a:gd name="connsiteX0" fmla="*/ 95250 w 109539"/>
                  <a:gd name="connsiteY0" fmla="*/ 0 h 1055867"/>
                  <a:gd name="connsiteX1" fmla="*/ 109539 w 109539"/>
                  <a:gd name="connsiteY1" fmla="*/ 1045370 h 1055867"/>
                  <a:gd name="connsiteX2" fmla="*/ 0 w 109539"/>
                  <a:gd name="connsiteY2" fmla="*/ 1042988 h 1055867"/>
                  <a:gd name="connsiteX3" fmla="*/ 83344 w 109539"/>
                  <a:gd name="connsiteY3" fmla="*/ 1012032 h 1055867"/>
                  <a:gd name="connsiteX4" fmla="*/ 95250 w 109539"/>
                  <a:gd name="connsiteY4" fmla="*/ 0 h 1055867"/>
                  <a:gd name="connsiteX0" fmla="*/ 95250 w 109539"/>
                  <a:gd name="connsiteY0" fmla="*/ 0 h 1062082"/>
                  <a:gd name="connsiteX1" fmla="*/ 109539 w 109539"/>
                  <a:gd name="connsiteY1" fmla="*/ 1045370 h 1062082"/>
                  <a:gd name="connsiteX2" fmla="*/ 0 w 109539"/>
                  <a:gd name="connsiteY2" fmla="*/ 1042988 h 1062082"/>
                  <a:gd name="connsiteX3" fmla="*/ 83344 w 109539"/>
                  <a:gd name="connsiteY3" fmla="*/ 1012032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11920"/>
                  <a:gd name="connsiteY0" fmla="*/ 0 h 1059701"/>
                  <a:gd name="connsiteX1" fmla="*/ 111920 w 111920"/>
                  <a:gd name="connsiteY1" fmla="*/ 1040607 h 1059701"/>
                  <a:gd name="connsiteX2" fmla="*/ 0 w 111920"/>
                  <a:gd name="connsiteY2" fmla="*/ 1042988 h 1059701"/>
                  <a:gd name="connsiteX3" fmla="*/ 95250 w 111920"/>
                  <a:gd name="connsiteY3" fmla="*/ 1028700 h 1059701"/>
                  <a:gd name="connsiteX4" fmla="*/ 95250 w 111920"/>
                  <a:gd name="connsiteY4" fmla="*/ 0 h 1059701"/>
                  <a:gd name="connsiteX0" fmla="*/ 95250 w 114005"/>
                  <a:gd name="connsiteY0" fmla="*/ 0 h 1059701"/>
                  <a:gd name="connsiteX1" fmla="*/ 111920 w 114005"/>
                  <a:gd name="connsiteY1" fmla="*/ 1040607 h 1059701"/>
                  <a:gd name="connsiteX2" fmla="*/ 0 w 114005"/>
                  <a:gd name="connsiteY2" fmla="*/ 1042988 h 1059701"/>
                  <a:gd name="connsiteX3" fmla="*/ 95250 w 114005"/>
                  <a:gd name="connsiteY3" fmla="*/ 1028700 h 1059701"/>
                  <a:gd name="connsiteX4" fmla="*/ 95250 w 114005"/>
                  <a:gd name="connsiteY4" fmla="*/ 0 h 1059701"/>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9537 w 116587"/>
                  <a:gd name="connsiteY3" fmla="*/ 1028700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97631 w 116587"/>
                  <a:gd name="connsiteY3" fmla="*/ 1031081 h 1073792"/>
                  <a:gd name="connsiteX4" fmla="*/ 95250 w 116587"/>
                  <a:gd name="connsiteY4" fmla="*/ 0 h 1073792"/>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100012 w 116587"/>
                  <a:gd name="connsiteY3" fmla="*/ 1031081 h 1073057"/>
                  <a:gd name="connsiteX4" fmla="*/ 95250 w 116587"/>
                  <a:gd name="connsiteY4" fmla="*/ 0 h 107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87" h="1073057">
                    <a:moveTo>
                      <a:pt x="95250" y="0"/>
                    </a:moveTo>
                    <a:cubicBezTo>
                      <a:pt x="95250" y="324644"/>
                      <a:pt x="128589" y="715963"/>
                      <a:pt x="111920" y="1040607"/>
                    </a:cubicBezTo>
                    <a:cubicBezTo>
                      <a:pt x="97631" y="1069181"/>
                      <a:pt x="42864" y="1095376"/>
                      <a:pt x="0" y="1042988"/>
                    </a:cubicBezTo>
                    <a:cubicBezTo>
                      <a:pt x="50800" y="1064419"/>
                      <a:pt x="77787" y="1045369"/>
                      <a:pt x="100012" y="1031081"/>
                    </a:cubicBezTo>
                    <a:cubicBezTo>
                      <a:pt x="93661" y="669924"/>
                      <a:pt x="96838" y="363538"/>
                      <a:pt x="95250"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F0489F7A-78CC-2801-6BE2-CD76ACD520B8}"/>
                  </a:ext>
                </a:extLst>
              </p:cNvPr>
              <p:cNvSpPr/>
              <p:nvPr/>
            </p:nvSpPr>
            <p:spPr>
              <a:xfrm>
                <a:off x="833501" y="8593927"/>
                <a:ext cx="107157" cy="661987"/>
              </a:xfrm>
              <a:custGeom>
                <a:avLst/>
                <a:gdLst>
                  <a:gd name="connsiteX0" fmla="*/ 0 w 100012"/>
                  <a:gd name="connsiteY0" fmla="*/ 0 h 650081"/>
                  <a:gd name="connsiteX1" fmla="*/ 100012 w 100012"/>
                  <a:gd name="connsiteY1" fmla="*/ 650081 h 650081"/>
                  <a:gd name="connsiteX2" fmla="*/ 0 w 100012"/>
                  <a:gd name="connsiteY2" fmla="*/ 0 h 650081"/>
                  <a:gd name="connsiteX0" fmla="*/ 0 w 100238"/>
                  <a:gd name="connsiteY0" fmla="*/ 0 h 693694"/>
                  <a:gd name="connsiteX1" fmla="*/ 100012 w 100238"/>
                  <a:gd name="connsiteY1" fmla="*/ 650081 h 693694"/>
                  <a:gd name="connsiteX2" fmla="*/ 0 w 100238"/>
                  <a:gd name="connsiteY2" fmla="*/ 0 h 693694"/>
                  <a:gd name="connsiteX0" fmla="*/ 0 w 103330"/>
                  <a:gd name="connsiteY0" fmla="*/ 0 h 693694"/>
                  <a:gd name="connsiteX1" fmla="*/ 100012 w 103330"/>
                  <a:gd name="connsiteY1" fmla="*/ 650081 h 693694"/>
                  <a:gd name="connsiteX2" fmla="*/ 0 w 103330"/>
                  <a:gd name="connsiteY2" fmla="*/ 0 h 693694"/>
                  <a:gd name="connsiteX0" fmla="*/ 10654 w 114476"/>
                  <a:gd name="connsiteY0" fmla="*/ 45096 h 739030"/>
                  <a:gd name="connsiteX1" fmla="*/ 110666 w 114476"/>
                  <a:gd name="connsiteY1" fmla="*/ 695177 h 739030"/>
                  <a:gd name="connsiteX2" fmla="*/ 10654 w 114476"/>
                  <a:gd name="connsiteY2" fmla="*/ 45096 h 739030"/>
                  <a:gd name="connsiteX0" fmla="*/ 6719 w 122701"/>
                  <a:gd name="connsiteY0" fmla="*/ 37374 h 689653"/>
                  <a:gd name="connsiteX1" fmla="*/ 106731 w 122701"/>
                  <a:gd name="connsiteY1" fmla="*/ 687455 h 689653"/>
                  <a:gd name="connsiteX2" fmla="*/ 6719 w 122701"/>
                  <a:gd name="connsiteY2" fmla="*/ 37374 h 689653"/>
                  <a:gd name="connsiteX0" fmla="*/ 12740 w 112752"/>
                  <a:gd name="connsiteY0" fmla="*/ 51374 h 703653"/>
                  <a:gd name="connsiteX1" fmla="*/ 112752 w 112752"/>
                  <a:gd name="connsiteY1" fmla="*/ 701455 h 703653"/>
                  <a:gd name="connsiteX2" fmla="*/ 12740 w 112752"/>
                  <a:gd name="connsiteY2" fmla="*/ 51374 h 703653"/>
                  <a:gd name="connsiteX0" fmla="*/ 12740 w 112752"/>
                  <a:gd name="connsiteY0" fmla="*/ 51374 h 703653"/>
                  <a:gd name="connsiteX1" fmla="*/ 112752 w 112752"/>
                  <a:gd name="connsiteY1" fmla="*/ 701455 h 703653"/>
                  <a:gd name="connsiteX2" fmla="*/ 12740 w 112752"/>
                  <a:gd name="connsiteY2" fmla="*/ 51374 h 703653"/>
                  <a:gd name="connsiteX0" fmla="*/ 25799 w 125811"/>
                  <a:gd name="connsiteY0" fmla="*/ 0 h 652279"/>
                  <a:gd name="connsiteX1" fmla="*/ 125811 w 125811"/>
                  <a:gd name="connsiteY1" fmla="*/ 650081 h 652279"/>
                  <a:gd name="connsiteX2" fmla="*/ 25799 w 125811"/>
                  <a:gd name="connsiteY2" fmla="*/ 0 h 652279"/>
                  <a:gd name="connsiteX0" fmla="*/ 0 w 151512"/>
                  <a:gd name="connsiteY0" fmla="*/ 0 h 652279"/>
                  <a:gd name="connsiteX1" fmla="*/ 100012 w 151512"/>
                  <a:gd name="connsiteY1" fmla="*/ 650081 h 652279"/>
                  <a:gd name="connsiteX2" fmla="*/ 0 w 151512"/>
                  <a:gd name="connsiteY2" fmla="*/ 0 h 652279"/>
                  <a:gd name="connsiteX0" fmla="*/ 19264 w 170776"/>
                  <a:gd name="connsiteY0" fmla="*/ 0 h 652300"/>
                  <a:gd name="connsiteX1" fmla="*/ 119276 w 170776"/>
                  <a:gd name="connsiteY1" fmla="*/ 650081 h 652300"/>
                  <a:gd name="connsiteX2" fmla="*/ 19264 w 170776"/>
                  <a:gd name="connsiteY2" fmla="*/ 0 h 652300"/>
                  <a:gd name="connsiteX0" fmla="*/ 19264 w 220183"/>
                  <a:gd name="connsiteY0" fmla="*/ 0 h 652300"/>
                  <a:gd name="connsiteX1" fmla="*/ 119276 w 220183"/>
                  <a:gd name="connsiteY1" fmla="*/ 650081 h 652300"/>
                  <a:gd name="connsiteX2" fmla="*/ 19264 w 220183"/>
                  <a:gd name="connsiteY2" fmla="*/ 0 h 652300"/>
                  <a:gd name="connsiteX0" fmla="*/ 24763 w 225682"/>
                  <a:gd name="connsiteY0" fmla="*/ 0 h 650081"/>
                  <a:gd name="connsiteX1" fmla="*/ 124775 w 225682"/>
                  <a:gd name="connsiteY1" fmla="*/ 650081 h 650081"/>
                  <a:gd name="connsiteX2" fmla="*/ 24763 w 225682"/>
                  <a:gd name="connsiteY2" fmla="*/ 0 h 650081"/>
                  <a:gd name="connsiteX0" fmla="*/ 24763 w 180325"/>
                  <a:gd name="connsiteY0" fmla="*/ 0 h 650081"/>
                  <a:gd name="connsiteX1" fmla="*/ 124775 w 180325"/>
                  <a:gd name="connsiteY1" fmla="*/ 650081 h 650081"/>
                  <a:gd name="connsiteX2" fmla="*/ 24763 w 180325"/>
                  <a:gd name="connsiteY2" fmla="*/ 0 h 650081"/>
                  <a:gd name="connsiteX0" fmla="*/ 24763 w 189603"/>
                  <a:gd name="connsiteY0" fmla="*/ 0 h 650081"/>
                  <a:gd name="connsiteX1" fmla="*/ 124775 w 189603"/>
                  <a:gd name="connsiteY1" fmla="*/ 650081 h 650081"/>
                  <a:gd name="connsiteX2" fmla="*/ 24763 w 189603"/>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4144 w 104156"/>
                  <a:gd name="connsiteY0" fmla="*/ 0 h 650081"/>
                  <a:gd name="connsiteX1" fmla="*/ 104156 w 104156"/>
                  <a:gd name="connsiteY1" fmla="*/ 650081 h 650081"/>
                  <a:gd name="connsiteX2" fmla="*/ 4144 w 104156"/>
                  <a:gd name="connsiteY2" fmla="*/ 0 h 650081"/>
                  <a:gd name="connsiteX0" fmla="*/ 3258 w 110414"/>
                  <a:gd name="connsiteY0" fmla="*/ 0 h 661987"/>
                  <a:gd name="connsiteX1" fmla="*/ 110414 w 110414"/>
                  <a:gd name="connsiteY1" fmla="*/ 661987 h 661987"/>
                  <a:gd name="connsiteX2" fmla="*/ 3258 w 110414"/>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Lst>
                <a:ahLst/>
                <a:cxnLst>
                  <a:cxn ang="0">
                    <a:pos x="connsiteX0" y="connsiteY0"/>
                  </a:cxn>
                  <a:cxn ang="0">
                    <a:pos x="connsiteX1" y="connsiteY1"/>
                  </a:cxn>
                  <a:cxn ang="0">
                    <a:pos x="connsiteX2" y="connsiteY2"/>
                  </a:cxn>
                </a:cxnLst>
                <a:rect l="l" t="t" r="r" b="b"/>
                <a:pathLst>
                  <a:path w="107157" h="661987">
                    <a:moveTo>
                      <a:pt x="1" y="0"/>
                    </a:moveTo>
                    <a:cubicBezTo>
                      <a:pt x="23816" y="169069"/>
                      <a:pt x="102395" y="553639"/>
                      <a:pt x="107157" y="661987"/>
                    </a:cubicBezTo>
                    <a:cubicBezTo>
                      <a:pt x="59529" y="481012"/>
                      <a:pt x="0" y="111919"/>
                      <a:pt x="1"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27" name="Group 26">
              <a:extLst>
                <a:ext uri="{FF2B5EF4-FFF2-40B4-BE49-F238E27FC236}">
                  <a16:creationId xmlns:a16="http://schemas.microsoft.com/office/drawing/2014/main" id="{7432CE8A-A78D-7372-11C8-70E614C60641}"/>
                </a:ext>
              </a:extLst>
            </p:cNvPr>
            <p:cNvGrpSpPr/>
            <p:nvPr/>
          </p:nvGrpSpPr>
          <p:grpSpPr>
            <a:xfrm flipH="1">
              <a:off x="3587396" y="7431580"/>
              <a:ext cx="1635919" cy="2019994"/>
              <a:chOff x="4467581" y="8456186"/>
              <a:chExt cx="1635919" cy="2019994"/>
            </a:xfrm>
          </p:grpSpPr>
          <p:sp>
            <p:nvSpPr>
              <p:cNvPr id="41" name="Freeform: Shape 40">
                <a:extLst>
                  <a:ext uri="{FF2B5EF4-FFF2-40B4-BE49-F238E27FC236}">
                    <a16:creationId xmlns:a16="http://schemas.microsoft.com/office/drawing/2014/main" id="{1110EB8B-973F-794A-99EC-D921D71D16C0}"/>
                  </a:ext>
                </a:extLst>
              </p:cNvPr>
              <p:cNvSpPr/>
              <p:nvPr/>
            </p:nvSpPr>
            <p:spPr>
              <a:xfrm>
                <a:off x="4467581" y="8456186"/>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028BDEE7-8823-6232-3BFD-80013B712F8C}"/>
                  </a:ext>
                </a:extLst>
              </p:cNvPr>
              <p:cNvSpPr/>
              <p:nvPr/>
            </p:nvSpPr>
            <p:spPr>
              <a:xfrm>
                <a:off x="5183496" y="8456186"/>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29" name="Group 28">
              <a:extLst>
                <a:ext uri="{FF2B5EF4-FFF2-40B4-BE49-F238E27FC236}">
                  <a16:creationId xmlns:a16="http://schemas.microsoft.com/office/drawing/2014/main" id="{C3765943-C6E8-BA4C-1AC5-93C4974E681D}"/>
                </a:ext>
              </a:extLst>
            </p:cNvPr>
            <p:cNvGrpSpPr/>
            <p:nvPr/>
          </p:nvGrpSpPr>
          <p:grpSpPr>
            <a:xfrm>
              <a:off x="1203671" y="7379860"/>
              <a:ext cx="1640099" cy="2019994"/>
              <a:chOff x="1203671" y="7379860"/>
              <a:chExt cx="1640099" cy="2019994"/>
            </a:xfrm>
          </p:grpSpPr>
          <p:sp>
            <p:nvSpPr>
              <p:cNvPr id="39" name="Freeform: Shape 38">
                <a:extLst>
                  <a:ext uri="{FF2B5EF4-FFF2-40B4-BE49-F238E27FC236}">
                    <a16:creationId xmlns:a16="http://schemas.microsoft.com/office/drawing/2014/main" id="{0BA97502-16E5-52B8-7886-B216789BFFBE}"/>
                  </a:ext>
                </a:extLst>
              </p:cNvPr>
              <p:cNvSpPr/>
              <p:nvPr/>
            </p:nvSpPr>
            <p:spPr>
              <a:xfrm>
                <a:off x="1203671" y="7379860"/>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EDFB95A1-036D-DE79-3308-DBCA064113B8}"/>
                  </a:ext>
                </a:extLst>
              </p:cNvPr>
              <p:cNvSpPr/>
              <p:nvPr/>
            </p:nvSpPr>
            <p:spPr>
              <a:xfrm>
                <a:off x="1929110" y="7379860"/>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33" name="Group 32">
              <a:extLst>
                <a:ext uri="{FF2B5EF4-FFF2-40B4-BE49-F238E27FC236}">
                  <a16:creationId xmlns:a16="http://schemas.microsoft.com/office/drawing/2014/main" id="{135E80F5-F936-EFC0-BE62-F33F1365F062}"/>
                </a:ext>
              </a:extLst>
            </p:cNvPr>
            <p:cNvGrpSpPr/>
            <p:nvPr/>
          </p:nvGrpSpPr>
          <p:grpSpPr>
            <a:xfrm>
              <a:off x="2350672" y="4918465"/>
              <a:ext cx="2151787" cy="805645"/>
              <a:chOff x="1957457" y="4114024"/>
              <a:chExt cx="2151787" cy="805645"/>
            </a:xfrm>
          </p:grpSpPr>
          <p:sp>
            <p:nvSpPr>
              <p:cNvPr id="35" name="Freeform: Shape 34">
                <a:extLst>
                  <a:ext uri="{FF2B5EF4-FFF2-40B4-BE49-F238E27FC236}">
                    <a16:creationId xmlns:a16="http://schemas.microsoft.com/office/drawing/2014/main" id="{8BC16E70-450A-7A16-7729-A44C6AB5D831}"/>
                  </a:ext>
                </a:extLst>
              </p:cNvPr>
              <p:cNvSpPr/>
              <p:nvPr/>
            </p:nvSpPr>
            <p:spPr>
              <a:xfrm>
                <a:off x="1957457" y="4114024"/>
                <a:ext cx="2151787" cy="746270"/>
              </a:xfrm>
              <a:custGeom>
                <a:avLst/>
                <a:gdLst>
                  <a:gd name="connsiteX0" fmla="*/ 57150 w 2082800"/>
                  <a:gd name="connsiteY0" fmla="*/ 0 h 736600"/>
                  <a:gd name="connsiteX1" fmla="*/ 2082800 w 2082800"/>
                  <a:gd name="connsiteY1" fmla="*/ 241300 h 736600"/>
                  <a:gd name="connsiteX2" fmla="*/ 2012950 w 2082800"/>
                  <a:gd name="connsiteY2" fmla="*/ 736600 h 736600"/>
                  <a:gd name="connsiteX3" fmla="*/ 0 w 2082800"/>
                  <a:gd name="connsiteY3" fmla="*/ 438150 h 736600"/>
                  <a:gd name="connsiteX4" fmla="*/ 57150 w 2082800"/>
                  <a:gd name="connsiteY4" fmla="*/ 0 h 736600"/>
                  <a:gd name="connsiteX0" fmla="*/ 57150 w 2082800"/>
                  <a:gd name="connsiteY0" fmla="*/ 0 h 677069"/>
                  <a:gd name="connsiteX1" fmla="*/ 2082800 w 2082800"/>
                  <a:gd name="connsiteY1" fmla="*/ 241300 h 677069"/>
                  <a:gd name="connsiteX2" fmla="*/ 2067718 w 2082800"/>
                  <a:gd name="connsiteY2" fmla="*/ 677069 h 677069"/>
                  <a:gd name="connsiteX3" fmla="*/ 0 w 2082800"/>
                  <a:gd name="connsiteY3" fmla="*/ 438150 h 677069"/>
                  <a:gd name="connsiteX4" fmla="*/ 57150 w 2082800"/>
                  <a:gd name="connsiteY4" fmla="*/ 0 h 677069"/>
                  <a:gd name="connsiteX0" fmla="*/ 57150 w 2082800"/>
                  <a:gd name="connsiteY0" fmla="*/ 0 h 728055"/>
                  <a:gd name="connsiteX1" fmla="*/ 2082800 w 2082800"/>
                  <a:gd name="connsiteY1" fmla="*/ 241300 h 728055"/>
                  <a:gd name="connsiteX2" fmla="*/ 2067718 w 2082800"/>
                  <a:gd name="connsiteY2" fmla="*/ 677069 h 728055"/>
                  <a:gd name="connsiteX3" fmla="*/ 0 w 2082800"/>
                  <a:gd name="connsiteY3" fmla="*/ 438150 h 728055"/>
                  <a:gd name="connsiteX4" fmla="*/ 57150 w 2082800"/>
                  <a:gd name="connsiteY4" fmla="*/ 0 h 728055"/>
                  <a:gd name="connsiteX0" fmla="*/ 78581 w 2104231"/>
                  <a:gd name="connsiteY0" fmla="*/ 0 h 719314"/>
                  <a:gd name="connsiteX1" fmla="*/ 2104231 w 2104231"/>
                  <a:gd name="connsiteY1" fmla="*/ 241300 h 719314"/>
                  <a:gd name="connsiteX2" fmla="*/ 2089149 w 2104231"/>
                  <a:gd name="connsiteY2" fmla="*/ 677069 h 719314"/>
                  <a:gd name="connsiteX3" fmla="*/ 0 w 2104231"/>
                  <a:gd name="connsiteY3" fmla="*/ 340519 h 719314"/>
                  <a:gd name="connsiteX4" fmla="*/ 78581 w 2104231"/>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260756"/>
                  <a:gd name="connsiteY0" fmla="*/ 234 h 719548"/>
                  <a:gd name="connsiteX1" fmla="*/ 2093119 w 2260756"/>
                  <a:gd name="connsiteY1" fmla="*/ 233598 h 719548"/>
                  <a:gd name="connsiteX2" fmla="*/ 2144712 w 2260756"/>
                  <a:gd name="connsiteY2" fmla="*/ 274871 h 719548"/>
                  <a:gd name="connsiteX3" fmla="*/ 2089149 w 2260756"/>
                  <a:gd name="connsiteY3" fmla="*/ 677303 h 719548"/>
                  <a:gd name="connsiteX4" fmla="*/ 0 w 2260756"/>
                  <a:gd name="connsiteY4" fmla="*/ 340753 h 719548"/>
                  <a:gd name="connsiteX5" fmla="*/ 78581 w 2260756"/>
                  <a:gd name="connsiteY5" fmla="*/ 234 h 719548"/>
                  <a:gd name="connsiteX0" fmla="*/ 78581 w 2260756"/>
                  <a:gd name="connsiteY0" fmla="*/ 124 h 719438"/>
                  <a:gd name="connsiteX1" fmla="*/ 2093119 w 2260756"/>
                  <a:gd name="connsiteY1" fmla="*/ 233488 h 719438"/>
                  <a:gd name="connsiteX2" fmla="*/ 2144712 w 2260756"/>
                  <a:gd name="connsiteY2" fmla="*/ 274761 h 719438"/>
                  <a:gd name="connsiteX3" fmla="*/ 2089149 w 2260756"/>
                  <a:gd name="connsiteY3" fmla="*/ 677193 h 719438"/>
                  <a:gd name="connsiteX4" fmla="*/ 0 w 2260756"/>
                  <a:gd name="connsiteY4" fmla="*/ 340643 h 719438"/>
                  <a:gd name="connsiteX5" fmla="*/ 78581 w 2260756"/>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6 h 719440"/>
                  <a:gd name="connsiteX1" fmla="*/ 2081213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93119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83594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81 h 719395"/>
                  <a:gd name="connsiteX1" fmla="*/ 2083594 w 2144712"/>
                  <a:gd name="connsiteY1" fmla="*/ 226302 h 719395"/>
                  <a:gd name="connsiteX2" fmla="*/ 2144712 w 2144712"/>
                  <a:gd name="connsiteY2" fmla="*/ 274718 h 719395"/>
                  <a:gd name="connsiteX3" fmla="*/ 2089149 w 2144712"/>
                  <a:gd name="connsiteY3" fmla="*/ 677150 h 719395"/>
                  <a:gd name="connsiteX4" fmla="*/ 0 w 2144712"/>
                  <a:gd name="connsiteY4" fmla="*/ 340600 h 719395"/>
                  <a:gd name="connsiteX5" fmla="*/ 78581 w 2144712"/>
                  <a:gd name="connsiteY5" fmla="*/ 81 h 719395"/>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9127 w 2075258"/>
                  <a:gd name="connsiteY0" fmla="*/ 0 h 714865"/>
                  <a:gd name="connsiteX1" fmla="*/ 1185465 w 2075258"/>
                  <a:gd name="connsiteY1" fmla="*/ 297657 h 714865"/>
                  <a:gd name="connsiteX2" fmla="*/ 2014140 w 2075258"/>
                  <a:gd name="connsiteY2" fmla="*/ 226221 h 714865"/>
                  <a:gd name="connsiteX3" fmla="*/ 2075258 w 2075258"/>
                  <a:gd name="connsiteY3" fmla="*/ 274637 h 714865"/>
                  <a:gd name="connsiteX4" fmla="*/ 2019695 w 2075258"/>
                  <a:gd name="connsiteY4" fmla="*/ 677069 h 714865"/>
                  <a:gd name="connsiteX5" fmla="*/ 156765 w 2075258"/>
                  <a:gd name="connsiteY5" fmla="*/ 273844 h 714865"/>
                  <a:gd name="connsiteX6" fmla="*/ 9127 w 2075258"/>
                  <a:gd name="connsiteY6" fmla="*/ 0 h 714865"/>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46194"/>
                  <a:gd name="connsiteX1" fmla="*/ 1250157 w 2139950"/>
                  <a:gd name="connsiteY1" fmla="*/ 297657 h 746194"/>
                  <a:gd name="connsiteX2" fmla="*/ 2078832 w 2139950"/>
                  <a:gd name="connsiteY2" fmla="*/ 226221 h 746194"/>
                  <a:gd name="connsiteX3" fmla="*/ 2139950 w 2139950"/>
                  <a:gd name="connsiteY3" fmla="*/ 274637 h 746194"/>
                  <a:gd name="connsiteX4" fmla="*/ 2084387 w 2139950"/>
                  <a:gd name="connsiteY4" fmla="*/ 677069 h 746194"/>
                  <a:gd name="connsiteX5" fmla="*/ 0 w 2139950"/>
                  <a:gd name="connsiteY5" fmla="*/ 311944 h 746194"/>
                  <a:gd name="connsiteX6" fmla="*/ 73819 w 2139950"/>
                  <a:gd name="connsiteY6" fmla="*/ 0 h 746194"/>
                  <a:gd name="connsiteX0" fmla="*/ 73819 w 2139950"/>
                  <a:gd name="connsiteY0" fmla="*/ 0 h 758162"/>
                  <a:gd name="connsiteX1" fmla="*/ 1250157 w 2139950"/>
                  <a:gd name="connsiteY1" fmla="*/ 297657 h 758162"/>
                  <a:gd name="connsiteX2" fmla="*/ 2078832 w 2139950"/>
                  <a:gd name="connsiteY2" fmla="*/ 226221 h 758162"/>
                  <a:gd name="connsiteX3" fmla="*/ 2139950 w 2139950"/>
                  <a:gd name="connsiteY3" fmla="*/ 274637 h 758162"/>
                  <a:gd name="connsiteX4" fmla="*/ 2084387 w 2139950"/>
                  <a:gd name="connsiteY4" fmla="*/ 677069 h 758162"/>
                  <a:gd name="connsiteX5" fmla="*/ 0 w 2139950"/>
                  <a:gd name="connsiteY5" fmla="*/ 311944 h 758162"/>
                  <a:gd name="connsiteX6" fmla="*/ 73819 w 2139950"/>
                  <a:gd name="connsiteY6" fmla="*/ 0 h 758162"/>
                  <a:gd name="connsiteX0" fmla="*/ 73819 w 2139950"/>
                  <a:gd name="connsiteY0" fmla="*/ 0 h 762885"/>
                  <a:gd name="connsiteX1" fmla="*/ 1250157 w 2139950"/>
                  <a:gd name="connsiteY1" fmla="*/ 297657 h 762885"/>
                  <a:gd name="connsiteX2" fmla="*/ 2078832 w 2139950"/>
                  <a:gd name="connsiteY2" fmla="*/ 226221 h 762885"/>
                  <a:gd name="connsiteX3" fmla="*/ 2139950 w 2139950"/>
                  <a:gd name="connsiteY3" fmla="*/ 274637 h 762885"/>
                  <a:gd name="connsiteX4" fmla="*/ 2084387 w 2139950"/>
                  <a:gd name="connsiteY4" fmla="*/ 677069 h 762885"/>
                  <a:gd name="connsiteX5" fmla="*/ 0 w 2139950"/>
                  <a:gd name="connsiteY5" fmla="*/ 311944 h 762885"/>
                  <a:gd name="connsiteX6" fmla="*/ 73819 w 2139950"/>
                  <a:gd name="connsiteY6" fmla="*/ 0 h 762885"/>
                  <a:gd name="connsiteX0" fmla="*/ 73819 w 2139950"/>
                  <a:gd name="connsiteY0" fmla="*/ 0 h 744377"/>
                  <a:gd name="connsiteX1" fmla="*/ 1250157 w 2139950"/>
                  <a:gd name="connsiteY1" fmla="*/ 297657 h 744377"/>
                  <a:gd name="connsiteX2" fmla="*/ 2078832 w 2139950"/>
                  <a:gd name="connsiteY2" fmla="*/ 226221 h 744377"/>
                  <a:gd name="connsiteX3" fmla="*/ 2139950 w 2139950"/>
                  <a:gd name="connsiteY3" fmla="*/ 274637 h 744377"/>
                  <a:gd name="connsiteX4" fmla="*/ 2084387 w 2139950"/>
                  <a:gd name="connsiteY4" fmla="*/ 677069 h 744377"/>
                  <a:gd name="connsiteX5" fmla="*/ 0 w 2139950"/>
                  <a:gd name="connsiteY5" fmla="*/ 311944 h 744377"/>
                  <a:gd name="connsiteX6" fmla="*/ 73819 w 2139950"/>
                  <a:gd name="connsiteY6" fmla="*/ 0 h 744377"/>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04018"/>
                  <a:gd name="connsiteX1" fmla="*/ 1250157 w 2139950"/>
                  <a:gd name="connsiteY1" fmla="*/ 297657 h 704018"/>
                  <a:gd name="connsiteX2" fmla="*/ 2078832 w 2139950"/>
                  <a:gd name="connsiteY2" fmla="*/ 226221 h 704018"/>
                  <a:gd name="connsiteX3" fmla="*/ 2139950 w 2139950"/>
                  <a:gd name="connsiteY3" fmla="*/ 274637 h 704018"/>
                  <a:gd name="connsiteX4" fmla="*/ 2084387 w 2139950"/>
                  <a:gd name="connsiteY4" fmla="*/ 677069 h 704018"/>
                  <a:gd name="connsiteX5" fmla="*/ 0 w 2139950"/>
                  <a:gd name="connsiteY5" fmla="*/ 311944 h 704018"/>
                  <a:gd name="connsiteX6" fmla="*/ 73819 w 2139950"/>
                  <a:gd name="connsiteY6" fmla="*/ 0 h 704018"/>
                  <a:gd name="connsiteX0" fmla="*/ 73819 w 2139950"/>
                  <a:gd name="connsiteY0" fmla="*/ 0 h 728273"/>
                  <a:gd name="connsiteX1" fmla="*/ 1250157 w 2139950"/>
                  <a:gd name="connsiteY1" fmla="*/ 297657 h 728273"/>
                  <a:gd name="connsiteX2" fmla="*/ 2078832 w 2139950"/>
                  <a:gd name="connsiteY2" fmla="*/ 226221 h 728273"/>
                  <a:gd name="connsiteX3" fmla="*/ 2139950 w 2139950"/>
                  <a:gd name="connsiteY3" fmla="*/ 274637 h 728273"/>
                  <a:gd name="connsiteX4" fmla="*/ 2084387 w 2139950"/>
                  <a:gd name="connsiteY4" fmla="*/ 677069 h 728273"/>
                  <a:gd name="connsiteX5" fmla="*/ 0 w 2139950"/>
                  <a:gd name="connsiteY5" fmla="*/ 311944 h 728273"/>
                  <a:gd name="connsiteX6" fmla="*/ 73819 w 2139950"/>
                  <a:gd name="connsiteY6" fmla="*/ 0 h 728273"/>
                  <a:gd name="connsiteX0" fmla="*/ 73819 w 2139950"/>
                  <a:gd name="connsiteY0" fmla="*/ 0 h 738262"/>
                  <a:gd name="connsiteX1" fmla="*/ 1250157 w 2139950"/>
                  <a:gd name="connsiteY1" fmla="*/ 297657 h 738262"/>
                  <a:gd name="connsiteX2" fmla="*/ 2078832 w 2139950"/>
                  <a:gd name="connsiteY2" fmla="*/ 226221 h 738262"/>
                  <a:gd name="connsiteX3" fmla="*/ 2139950 w 2139950"/>
                  <a:gd name="connsiteY3" fmla="*/ 274637 h 738262"/>
                  <a:gd name="connsiteX4" fmla="*/ 2084387 w 2139950"/>
                  <a:gd name="connsiteY4" fmla="*/ 677069 h 738262"/>
                  <a:gd name="connsiteX5" fmla="*/ 0 w 2139950"/>
                  <a:gd name="connsiteY5" fmla="*/ 311944 h 738262"/>
                  <a:gd name="connsiteX6" fmla="*/ 73819 w 2139950"/>
                  <a:gd name="connsiteY6" fmla="*/ 0 h 738262"/>
                  <a:gd name="connsiteX0" fmla="*/ 73819 w 2139950"/>
                  <a:gd name="connsiteY0" fmla="*/ 0 h 743966"/>
                  <a:gd name="connsiteX1" fmla="*/ 1250157 w 2139950"/>
                  <a:gd name="connsiteY1" fmla="*/ 297657 h 743966"/>
                  <a:gd name="connsiteX2" fmla="*/ 2078832 w 2139950"/>
                  <a:gd name="connsiteY2" fmla="*/ 226221 h 743966"/>
                  <a:gd name="connsiteX3" fmla="*/ 2139950 w 2139950"/>
                  <a:gd name="connsiteY3" fmla="*/ 274637 h 743966"/>
                  <a:gd name="connsiteX4" fmla="*/ 2084387 w 2139950"/>
                  <a:gd name="connsiteY4" fmla="*/ 677069 h 743966"/>
                  <a:gd name="connsiteX5" fmla="*/ 0 w 2139950"/>
                  <a:gd name="connsiteY5" fmla="*/ 311944 h 743966"/>
                  <a:gd name="connsiteX6" fmla="*/ 73819 w 2139950"/>
                  <a:gd name="connsiteY6" fmla="*/ 0 h 743966"/>
                  <a:gd name="connsiteX0" fmla="*/ 69056 w 2135187"/>
                  <a:gd name="connsiteY0" fmla="*/ 0 h 763876"/>
                  <a:gd name="connsiteX1" fmla="*/ 1245394 w 2135187"/>
                  <a:gd name="connsiteY1" fmla="*/ 297657 h 763876"/>
                  <a:gd name="connsiteX2" fmla="*/ 2074069 w 2135187"/>
                  <a:gd name="connsiteY2" fmla="*/ 226221 h 763876"/>
                  <a:gd name="connsiteX3" fmla="*/ 2135187 w 2135187"/>
                  <a:gd name="connsiteY3" fmla="*/ 274637 h 763876"/>
                  <a:gd name="connsiteX4" fmla="*/ 2079624 w 2135187"/>
                  <a:gd name="connsiteY4" fmla="*/ 677069 h 763876"/>
                  <a:gd name="connsiteX5" fmla="*/ 0 w 2135187"/>
                  <a:gd name="connsiteY5" fmla="*/ 402432 h 763876"/>
                  <a:gd name="connsiteX6" fmla="*/ 69056 w 2135187"/>
                  <a:gd name="connsiteY6" fmla="*/ 0 h 763876"/>
                  <a:gd name="connsiteX0" fmla="*/ 69056 w 2135187"/>
                  <a:gd name="connsiteY0" fmla="*/ 0 h 746270"/>
                  <a:gd name="connsiteX1" fmla="*/ 1245394 w 2135187"/>
                  <a:gd name="connsiteY1" fmla="*/ 297657 h 746270"/>
                  <a:gd name="connsiteX2" fmla="*/ 2074069 w 2135187"/>
                  <a:gd name="connsiteY2" fmla="*/ 226221 h 746270"/>
                  <a:gd name="connsiteX3" fmla="*/ 2135187 w 2135187"/>
                  <a:gd name="connsiteY3" fmla="*/ 274637 h 746270"/>
                  <a:gd name="connsiteX4" fmla="*/ 2079624 w 2135187"/>
                  <a:gd name="connsiteY4" fmla="*/ 677069 h 746270"/>
                  <a:gd name="connsiteX5" fmla="*/ 0 w 2135187"/>
                  <a:gd name="connsiteY5" fmla="*/ 402432 h 746270"/>
                  <a:gd name="connsiteX6" fmla="*/ 69056 w 2135187"/>
                  <a:gd name="connsiteY6" fmla="*/ 0 h 746270"/>
                  <a:gd name="connsiteX0" fmla="*/ 88914 w 2155045"/>
                  <a:gd name="connsiteY0" fmla="*/ 0 h 746270"/>
                  <a:gd name="connsiteX1" fmla="*/ 1265252 w 2155045"/>
                  <a:gd name="connsiteY1" fmla="*/ 297657 h 746270"/>
                  <a:gd name="connsiteX2" fmla="*/ 2093927 w 2155045"/>
                  <a:gd name="connsiteY2" fmla="*/ 226221 h 746270"/>
                  <a:gd name="connsiteX3" fmla="*/ 2155045 w 2155045"/>
                  <a:gd name="connsiteY3" fmla="*/ 274637 h 746270"/>
                  <a:gd name="connsiteX4" fmla="*/ 2099482 w 2155045"/>
                  <a:gd name="connsiteY4" fmla="*/ 677069 h 746270"/>
                  <a:gd name="connsiteX5" fmla="*/ 19858 w 2155045"/>
                  <a:gd name="connsiteY5" fmla="*/ 402432 h 746270"/>
                  <a:gd name="connsiteX6" fmla="*/ 88914 w 2155045"/>
                  <a:gd name="connsiteY6" fmla="*/ 0 h 746270"/>
                  <a:gd name="connsiteX0" fmla="*/ 82744 w 2148875"/>
                  <a:gd name="connsiteY0" fmla="*/ 0 h 746270"/>
                  <a:gd name="connsiteX1" fmla="*/ 1259082 w 2148875"/>
                  <a:gd name="connsiteY1" fmla="*/ 297657 h 746270"/>
                  <a:gd name="connsiteX2" fmla="*/ 2087757 w 2148875"/>
                  <a:gd name="connsiteY2" fmla="*/ 226221 h 746270"/>
                  <a:gd name="connsiteX3" fmla="*/ 2148875 w 2148875"/>
                  <a:gd name="connsiteY3" fmla="*/ 274637 h 746270"/>
                  <a:gd name="connsiteX4" fmla="*/ 2093312 w 2148875"/>
                  <a:gd name="connsiteY4" fmla="*/ 677069 h 746270"/>
                  <a:gd name="connsiteX5" fmla="*/ 13688 w 2148875"/>
                  <a:gd name="connsiteY5" fmla="*/ 402432 h 746270"/>
                  <a:gd name="connsiteX6" fmla="*/ 82744 w 2148875"/>
                  <a:gd name="connsiteY6" fmla="*/ 0 h 746270"/>
                  <a:gd name="connsiteX0" fmla="*/ 83500 w 2149631"/>
                  <a:gd name="connsiteY0" fmla="*/ 0 h 746270"/>
                  <a:gd name="connsiteX1" fmla="*/ 1259838 w 2149631"/>
                  <a:gd name="connsiteY1" fmla="*/ 297657 h 746270"/>
                  <a:gd name="connsiteX2" fmla="*/ 2088513 w 2149631"/>
                  <a:gd name="connsiteY2" fmla="*/ 226221 h 746270"/>
                  <a:gd name="connsiteX3" fmla="*/ 2149631 w 2149631"/>
                  <a:gd name="connsiteY3" fmla="*/ 274637 h 746270"/>
                  <a:gd name="connsiteX4" fmla="*/ 2094068 w 2149631"/>
                  <a:gd name="connsiteY4" fmla="*/ 677069 h 746270"/>
                  <a:gd name="connsiteX5" fmla="*/ 14444 w 2149631"/>
                  <a:gd name="connsiteY5" fmla="*/ 402432 h 746270"/>
                  <a:gd name="connsiteX6" fmla="*/ 83500 w 2149631"/>
                  <a:gd name="connsiteY6" fmla="*/ 0 h 746270"/>
                  <a:gd name="connsiteX0" fmla="*/ 85656 w 2151787"/>
                  <a:gd name="connsiteY0" fmla="*/ 0 h 746270"/>
                  <a:gd name="connsiteX1" fmla="*/ 1261994 w 2151787"/>
                  <a:gd name="connsiteY1" fmla="*/ 297657 h 746270"/>
                  <a:gd name="connsiteX2" fmla="*/ 2090669 w 2151787"/>
                  <a:gd name="connsiteY2" fmla="*/ 226221 h 746270"/>
                  <a:gd name="connsiteX3" fmla="*/ 2151787 w 2151787"/>
                  <a:gd name="connsiteY3" fmla="*/ 274637 h 746270"/>
                  <a:gd name="connsiteX4" fmla="*/ 2096224 w 2151787"/>
                  <a:gd name="connsiteY4" fmla="*/ 677069 h 746270"/>
                  <a:gd name="connsiteX5" fmla="*/ 16600 w 2151787"/>
                  <a:gd name="connsiteY5" fmla="*/ 402432 h 746270"/>
                  <a:gd name="connsiteX6" fmla="*/ 85656 w 2151787"/>
                  <a:gd name="connsiteY6" fmla="*/ 0 h 74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1787" h="746270">
                    <a:moveTo>
                      <a:pt x="85656" y="0"/>
                    </a:moveTo>
                    <a:cubicBezTo>
                      <a:pt x="313859" y="196453"/>
                      <a:pt x="927825" y="250429"/>
                      <a:pt x="1261994" y="297657"/>
                    </a:cubicBezTo>
                    <a:cubicBezTo>
                      <a:pt x="1669188" y="362745"/>
                      <a:pt x="2157345" y="325439"/>
                      <a:pt x="2090669" y="226221"/>
                    </a:cubicBezTo>
                    <a:cubicBezTo>
                      <a:pt x="2120699" y="233894"/>
                      <a:pt x="2151655" y="210608"/>
                      <a:pt x="2151787" y="274637"/>
                    </a:cubicBezTo>
                    <a:lnTo>
                      <a:pt x="2096224" y="677069"/>
                    </a:lnTo>
                    <a:cubicBezTo>
                      <a:pt x="1892761" y="845079"/>
                      <a:pt x="362939" y="689240"/>
                      <a:pt x="16600" y="402432"/>
                    </a:cubicBezTo>
                    <a:cubicBezTo>
                      <a:pt x="-19119" y="291307"/>
                      <a:pt x="2312" y="87311"/>
                      <a:pt x="85656" y="0"/>
                    </a:cubicBezTo>
                    <a:close/>
                  </a:path>
                </a:pathLst>
              </a:custGeom>
              <a:gradFill flip="none" rotWithShape="1">
                <a:gsLst>
                  <a:gs pos="80000">
                    <a:srgbClr val="FDD107"/>
                  </a:gs>
                  <a:gs pos="100000">
                    <a:srgbClr val="BF3E06"/>
                  </a:gs>
                </a:gsLst>
                <a:lin ang="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701AB702-D503-CCC6-1578-04CAB6E110ED}"/>
                  </a:ext>
                </a:extLst>
              </p:cNvPr>
              <p:cNvSpPr/>
              <p:nvPr/>
            </p:nvSpPr>
            <p:spPr>
              <a:xfrm>
                <a:off x="3033350" y="4380706"/>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114CA296-C811-3E6B-4C53-5A4729607C9A}"/>
                  </a:ext>
                </a:extLst>
              </p:cNvPr>
              <p:cNvSpPr/>
              <p:nvPr/>
            </p:nvSpPr>
            <p:spPr>
              <a:xfrm rot="1346645" flipH="1">
                <a:off x="2014610" y="4195489"/>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pic>
            <p:nvPicPr>
              <p:cNvPr id="38" name="Picture 37" descr="A close up of a sign&#10;&#10;Description generated with high confidence">
                <a:extLst>
                  <a:ext uri="{FF2B5EF4-FFF2-40B4-BE49-F238E27FC236}">
                    <a16:creationId xmlns:a16="http://schemas.microsoft.com/office/drawing/2014/main" id="{C4432334-6615-DB10-1EA2-E5D101ED14A3}"/>
                  </a:ext>
                </a:extLst>
              </p:cNvPr>
              <p:cNvPicPr>
                <a:picLocks noChangeAspect="1"/>
              </p:cNvPicPr>
              <p:nvPr/>
            </p:nvPicPr>
            <p:blipFill>
              <a:blip r:embed="rId21" cstate="hqprint">
                <a:extLst>
                  <a:ext uri="{28A0092B-C50C-407E-A947-70E740481C1C}">
                    <a14:useLocalDpi xmlns:a14="http://schemas.microsoft.com/office/drawing/2010/main" val="0"/>
                  </a:ext>
                </a:extLst>
              </a:blip>
              <a:stretch>
                <a:fillRect/>
              </a:stretch>
            </p:blipFill>
            <p:spPr>
              <a:xfrm rot="374681">
                <a:off x="2466215" y="4219730"/>
                <a:ext cx="699939" cy="699939"/>
              </a:xfrm>
              <a:prstGeom prst="rect">
                <a:avLst/>
              </a:prstGeom>
            </p:spPr>
          </p:pic>
        </p:grpSp>
        <p:sp>
          <p:nvSpPr>
            <p:cNvPr id="34" name="Freeform: Shape 33">
              <a:extLst>
                <a:ext uri="{FF2B5EF4-FFF2-40B4-BE49-F238E27FC236}">
                  <a16:creationId xmlns:a16="http://schemas.microsoft.com/office/drawing/2014/main" id="{CB2E9AB0-CC17-C29C-05FC-C4EBDF5485C7}"/>
                </a:ext>
              </a:extLst>
            </p:cNvPr>
            <p:cNvSpPr/>
            <p:nvPr/>
          </p:nvSpPr>
          <p:spPr>
            <a:xfrm>
              <a:off x="3217668" y="3547403"/>
              <a:ext cx="527050" cy="571500"/>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pic>
        <p:nvPicPr>
          <p:cNvPr id="1026" name="Picture 2" descr="HomePage Banner">
            <a:extLst>
              <a:ext uri="{FF2B5EF4-FFF2-40B4-BE49-F238E27FC236}">
                <a16:creationId xmlns:a16="http://schemas.microsoft.com/office/drawing/2014/main" id="{B5E6E86A-8AD6-AEEF-456C-08749221C0E3}"/>
              </a:ext>
            </a:extLst>
          </p:cNvPr>
          <p:cNvPicPr>
            <a:picLocks noChangeAspect="1" noChangeArrowheads="1"/>
          </p:cNvPicPr>
          <p:nvPr/>
        </p:nvPicPr>
        <p:blipFill rotWithShape="1">
          <a:blip r:embed="rId22">
            <a:extLst>
              <a:ext uri="{28A0092B-C50C-407E-A947-70E740481C1C}">
                <a14:useLocalDpi xmlns:a14="http://schemas.microsoft.com/office/drawing/2010/main" val="0"/>
              </a:ext>
            </a:extLst>
          </a:blip>
          <a:srcRect l="1131" t="1668" r="822" b="6907"/>
          <a:stretch/>
        </p:blipFill>
        <p:spPr bwMode="auto">
          <a:xfrm>
            <a:off x="3905392" y="1326544"/>
            <a:ext cx="1600606" cy="58306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a:extLst>
              <a:ext uri="{FF2B5EF4-FFF2-40B4-BE49-F238E27FC236}">
                <a16:creationId xmlns:a16="http://schemas.microsoft.com/office/drawing/2014/main" id="{C3D6D498-2310-5E11-9793-8844DC0C2704}"/>
              </a:ext>
            </a:extLst>
          </p:cNvPr>
          <p:cNvPicPr>
            <a:picLocks noChangeAspect="1" noChangeArrowheads="1"/>
          </p:cNvPicPr>
          <p:nvPr/>
        </p:nvPicPr>
        <p:blipFill>
          <a:blip r:embed="rId20" cstate="print"/>
          <a:srcRect/>
          <a:stretch>
            <a:fillRect/>
          </a:stretch>
        </p:blipFill>
        <p:spPr bwMode="auto">
          <a:xfrm>
            <a:off x="559976" y="1157007"/>
            <a:ext cx="3524587" cy="4524537"/>
          </a:xfrm>
          <a:prstGeom prst="rect">
            <a:avLst/>
          </a:prstGeom>
          <a:noFill/>
          <a:ln w="19050">
            <a:solidFill>
              <a:schemeClr val="tx1"/>
            </a:solidFill>
            <a:miter lim="800000"/>
            <a:headEnd/>
            <a:tailEnd/>
          </a:ln>
        </p:spPr>
      </p:pic>
    </p:spTree>
    <p:custDataLst>
      <p:tags r:id="rId1"/>
    </p:custDataLst>
    <p:extLst>
      <p:ext uri="{BB962C8B-B14F-4D97-AF65-F5344CB8AC3E}">
        <p14:creationId xmlns:p14="http://schemas.microsoft.com/office/powerpoint/2010/main" val="2748476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hidden"/>
                                      </p:to>
                                    </p:set>
                                  </p:childTnLst>
                                </p:cTn>
                              </p:par>
                              <p:par>
                                <p:cTn id="15" presetID="1" presetClass="exit" presetSubtype="0" fill="hold" grpId="1" nodeType="withEffect">
                                  <p:stCondLst>
                                    <p:cond delay="0"/>
                                  </p:stCondLst>
                                  <p:childTnLst>
                                    <p:set>
                                      <p:cBhvr>
                                        <p:cTn id="16" dur="1" fill="hold">
                                          <p:stCondLst>
                                            <p:cond delay="0"/>
                                          </p:stCondLst>
                                        </p:cTn>
                                        <p:tgtEl>
                                          <p:spTgt spid="50"/>
                                        </p:tgtEl>
                                        <p:attrNameLst>
                                          <p:attrName>style.visibility</p:attrName>
                                        </p:attrNameLst>
                                      </p:cBhvr>
                                      <p:to>
                                        <p:strVal val="hidden"/>
                                      </p:to>
                                    </p:set>
                                  </p:childTnLst>
                                </p:cTn>
                              </p:par>
                            </p:childTnLst>
                          </p:cTn>
                        </p:par>
                        <p:par>
                          <p:cTn id="17" fill="hold">
                            <p:stCondLst>
                              <p:cond delay="0"/>
                            </p:stCondLst>
                            <p:childTnLst>
                              <p:par>
                                <p:cTn id="18" presetID="1" presetClass="entr" presetSubtype="0" fill="hold" nodeType="afterEffect">
                                  <p:stCondLst>
                                    <p:cond delay="0"/>
                                  </p:stCondLst>
                                  <p:childTnLst>
                                    <p:set>
                                      <p:cBhvr>
                                        <p:cTn id="19" dur="1" fill="hold">
                                          <p:stCondLst>
                                            <p:cond delay="249"/>
                                          </p:stCondLst>
                                        </p:cTn>
                                        <p:tgtEl>
                                          <p:spTgt spid="2"/>
                                        </p:tgtEl>
                                        <p:attrNameLst>
                                          <p:attrName>style.visibility</p:attrName>
                                        </p:attrNameLst>
                                      </p:cBhvr>
                                      <p:to>
                                        <p:strVal val="visible"/>
                                      </p:to>
                                    </p:set>
                                  </p:childTnLst>
                                </p:cTn>
                              </p:par>
                            </p:childTnLst>
                          </p:cTn>
                        </p:par>
                        <p:par>
                          <p:cTn id="20" fill="hold">
                            <p:stCondLst>
                              <p:cond delay="250"/>
                            </p:stCondLst>
                            <p:childTnLst>
                              <p:par>
                                <p:cTn id="21" presetID="1" presetClass="entr" presetSubtype="0" fill="hold" nodeType="afterEffect">
                                  <p:stCondLst>
                                    <p:cond delay="0"/>
                                  </p:stCondLst>
                                  <p:childTnLst>
                                    <p:set>
                                      <p:cBhvr>
                                        <p:cTn id="22" dur="1" fill="hold">
                                          <p:stCondLst>
                                            <p:cond delay="9"/>
                                          </p:stCondLst>
                                        </p:cTn>
                                        <p:tgtEl>
                                          <p:spTgt spid="4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02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9"/>
                                          </p:stCondLst>
                                        </p:cTn>
                                        <p:tgtEl>
                                          <p:spTgt spid="47"/>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9"/>
                                          </p:stCondLst>
                                        </p:cTn>
                                        <p:tgtEl>
                                          <p:spTgt spid="46"/>
                                        </p:tgtEl>
                                        <p:attrNameLst>
                                          <p:attrName>style.visibility</p:attrName>
                                        </p:attrNameLst>
                                      </p:cBhvr>
                                      <p:to>
                                        <p:strVal val="visible"/>
                                      </p:to>
                                    </p:set>
                                  </p:childTnLst>
                                </p:cTn>
                              </p:par>
                              <p:par>
                                <p:cTn id="31" presetID="10" presetClass="entr" presetSubtype="0" fill="hold" nodeType="with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10"/>
                                        <p:tgtEl>
                                          <p:spTgt spid="20"/>
                                        </p:tgtEl>
                                      </p:cBhvr>
                                    </p:animEffect>
                                  </p:childTnLst>
                                </p:cTn>
                              </p:par>
                              <p:par>
                                <p:cTn id="34" presetID="1" presetClass="entr" presetSubtype="0" fill="hold" nodeType="withEffect">
                                  <p:stCondLst>
                                    <p:cond delay="0"/>
                                  </p:stCondLst>
                                  <p:childTnLst>
                                    <p:set>
                                      <p:cBhvr>
                                        <p:cTn id="35" dur="1" fill="hold">
                                          <p:stCondLst>
                                            <p:cond delay="9"/>
                                          </p:stCondLst>
                                        </p:cTn>
                                        <p:tgtEl>
                                          <p:spTgt spid="45"/>
                                        </p:tgtEl>
                                        <p:attrNameLst>
                                          <p:attrName>style.visibility</p:attrName>
                                        </p:attrNameLst>
                                      </p:cBhvr>
                                      <p:to>
                                        <p:strVal val="visible"/>
                                      </p:to>
                                    </p:set>
                                  </p:childTnLst>
                                </p:cTn>
                              </p:par>
                              <p:par>
                                <p:cTn id="36" presetID="42" presetClass="path" presetSubtype="0" accel="50000" decel="50000" fill="hold" nodeType="withEffect">
                                  <p:stCondLst>
                                    <p:cond delay="0"/>
                                  </p:stCondLst>
                                  <p:childTnLst>
                                    <p:animMotion origin="layout" path="M -3.05556E-6 -1.11111E-6 L 0.2125 0.0044 " pathEditMode="relative" rAng="0" ptsTypes="AA">
                                      <p:cBhvr>
                                        <p:cTn id="37" dur="1250" fill="hold"/>
                                        <p:tgtEl>
                                          <p:spTgt spid="5"/>
                                        </p:tgtEl>
                                        <p:attrNameLst>
                                          <p:attrName>ppt_x</p:attrName>
                                          <p:attrName>ppt_y</p:attrName>
                                        </p:attrNameLst>
                                      </p:cBhvr>
                                      <p:rCtr x="10625" y="208"/>
                                    </p:animMotion>
                                  </p:childTnLst>
                                </p:cTn>
                              </p:par>
                            </p:childTnLst>
                          </p:cTn>
                        </p:par>
                        <p:par>
                          <p:cTn id="38" fill="hold">
                            <p:stCondLst>
                              <p:cond delay="1500"/>
                            </p:stCondLst>
                            <p:childTnLst>
                              <p:par>
                                <p:cTn id="39" presetID="10" presetClass="exit" presetSubtype="0" fill="hold" nodeType="afterEffect">
                                  <p:stCondLst>
                                    <p:cond delay="0"/>
                                  </p:stCondLst>
                                  <p:childTnLst>
                                    <p:animEffect transition="out" filter="fade">
                                      <p:cBhvr>
                                        <p:cTn id="40" dur="1000"/>
                                        <p:tgtEl>
                                          <p:spTgt spid="5"/>
                                        </p:tgtEl>
                                      </p:cBhvr>
                                    </p:animEffect>
                                    <p:set>
                                      <p:cBhvr>
                                        <p:cTn id="41" dur="1" fill="hold">
                                          <p:stCondLst>
                                            <p:cond delay="999"/>
                                          </p:stCondLst>
                                        </p:cTn>
                                        <p:tgtEl>
                                          <p:spTgt spid="5"/>
                                        </p:tgtEl>
                                        <p:attrNameLst>
                                          <p:attrName>style.visibility</p:attrName>
                                        </p:attrNameLst>
                                      </p:cBhvr>
                                      <p:to>
                                        <p:strVal val="hidden"/>
                                      </p:to>
                                    </p:set>
                                  </p:childTnLst>
                                </p:cTn>
                              </p:par>
                            </p:childTnLst>
                          </p:cTn>
                        </p:par>
                        <p:par>
                          <p:cTn id="42" fill="hold">
                            <p:stCondLst>
                              <p:cond delay="2500"/>
                            </p:stCondLst>
                            <p:childTnLst>
                              <p:par>
                                <p:cTn id="43" presetID="10" presetClass="entr" presetSubtype="0" fill="hold"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0" grpId="0" animBg="1"/>
      <p:bldP spid="50" grpId="1"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557F1F-BB67-4AE4-AFB8-99C9DEE466EE}"/>
              </a:ext>
            </a:extLst>
          </p:cNvPr>
          <p:cNvSpPr>
            <a:spLocks noGrp="1"/>
          </p:cNvSpPr>
          <p:nvPr>
            <p:ph type="title"/>
          </p:nvPr>
        </p:nvSpPr>
        <p:spPr>
          <a:xfrm>
            <a:off x="591003" y="140423"/>
            <a:ext cx="6251303" cy="1049235"/>
          </a:xfrm>
        </p:spPr>
        <p:txBody>
          <a:bodyPr>
            <a:noAutofit/>
          </a:bodyPr>
          <a:lstStyle/>
          <a:p>
            <a:r>
              <a:rPr lang="en-US" sz="3200">
                <a:latin typeface="Amasis MT Pro Medium" panose="02040604050005020304" pitchFamily="18" charset="0"/>
              </a:rPr>
              <a:t>Water Flushing Log</a:t>
            </a:r>
          </a:p>
        </p:txBody>
      </p:sp>
      <p:pic>
        <p:nvPicPr>
          <p:cNvPr id="5" name="Content Placeholder 4" descr="24.71 Daily Flushing Requirements REF 3930-3.pdf - Adobe Acrobat Pro">
            <a:extLst>
              <a:ext uri="{FF2B5EF4-FFF2-40B4-BE49-F238E27FC236}">
                <a16:creationId xmlns:a16="http://schemas.microsoft.com/office/drawing/2014/main" id="{3BD64170-2857-428B-B3D5-7AE72CADBDA0}"/>
              </a:ext>
            </a:extLst>
          </p:cNvPr>
          <p:cNvPicPr>
            <a:picLocks noGrp="1" noChangeAspect="1"/>
          </p:cNvPicPr>
          <p:nvPr>
            <p:ph idx="1"/>
          </p:nvPr>
        </p:nvPicPr>
        <p:blipFill rotWithShape="1">
          <a:blip r:embed="rId3"/>
          <a:srcRect l="31989" t="14450" r="30496"/>
          <a:stretch/>
        </p:blipFill>
        <p:spPr>
          <a:xfrm>
            <a:off x="938313" y="2138144"/>
            <a:ext cx="3383706" cy="4437153"/>
          </a:xfrm>
          <a:prstGeom prst="rect">
            <a:avLst/>
          </a:prstGeom>
          <a:ln w="19050" cap="sq">
            <a:solidFill>
              <a:srgbClr val="000000"/>
            </a:solidFill>
            <a:prstDash val="solid"/>
            <a:miter lim="800000"/>
          </a:ln>
          <a:effectLst/>
        </p:spPr>
      </p:pic>
      <p:sp>
        <p:nvSpPr>
          <p:cNvPr id="6" name="TextBox 5">
            <a:extLst>
              <a:ext uri="{FF2B5EF4-FFF2-40B4-BE49-F238E27FC236}">
                <a16:creationId xmlns:a16="http://schemas.microsoft.com/office/drawing/2014/main" id="{30C9F90F-D2B9-4DAE-A707-3FC16CD7C883}"/>
              </a:ext>
            </a:extLst>
          </p:cNvPr>
          <p:cNvSpPr txBox="1"/>
          <p:nvPr/>
        </p:nvSpPr>
        <p:spPr>
          <a:xfrm>
            <a:off x="226269" y="868144"/>
            <a:ext cx="8191500" cy="1600438"/>
          </a:xfrm>
          <a:prstGeom prst="rect">
            <a:avLst/>
          </a:prstGeom>
          <a:noFill/>
        </p:spPr>
        <p:txBody>
          <a:bodyPr wrap="square" rtlCol="0">
            <a:spAutoFit/>
          </a:bodyPr>
          <a:lstStyle/>
          <a:p>
            <a:pPr algn="ctr"/>
            <a:r>
              <a:rPr lang="en-US" sz="2400"/>
              <a:t>Every sink is required to have a flushing log maintained. </a:t>
            </a:r>
          </a:p>
          <a:p>
            <a:pPr algn="ctr"/>
            <a:r>
              <a:rPr lang="en-US" sz="2400"/>
              <a:t>Unless the building complies with and has received the</a:t>
            </a:r>
          </a:p>
          <a:p>
            <a:pPr algn="ctr"/>
            <a:r>
              <a:rPr lang="en-US" sz="2400"/>
              <a:t> Notice Of Exemption issued by OEHS.</a:t>
            </a:r>
          </a:p>
          <a:p>
            <a:pPr algn="ctr"/>
            <a:endParaRPr lang="en-US" sz="2600"/>
          </a:p>
        </p:txBody>
      </p:sp>
      <p:pic>
        <p:nvPicPr>
          <p:cNvPr id="4" name="Picture 3" descr="BurbankMS_0001806601_NoticeOfExemption_04-05-2018.pdf - Adobe Acrobat Pro">
            <a:extLst>
              <a:ext uri="{FF2B5EF4-FFF2-40B4-BE49-F238E27FC236}">
                <a16:creationId xmlns:a16="http://schemas.microsoft.com/office/drawing/2014/main" id="{7708A6A3-6BD2-41CE-A0F1-AD2AFD7C3078}"/>
              </a:ext>
            </a:extLst>
          </p:cNvPr>
          <p:cNvPicPr>
            <a:picLocks noChangeAspect="1"/>
          </p:cNvPicPr>
          <p:nvPr/>
        </p:nvPicPr>
        <p:blipFill rotWithShape="1">
          <a:blip r:embed="rId4"/>
          <a:srcRect l="30781" t="12617" r="28907" b="7753"/>
          <a:stretch/>
        </p:blipFill>
        <p:spPr>
          <a:xfrm>
            <a:off x="4486274" y="2138144"/>
            <a:ext cx="3496101" cy="4435807"/>
          </a:xfrm>
          <a:prstGeom prst="rect">
            <a:avLst/>
          </a:prstGeom>
          <a:ln w="19050" cap="sq">
            <a:solidFill>
              <a:srgbClr val="000000"/>
            </a:solidFill>
            <a:prstDash val="solid"/>
            <a:miter lim="800000"/>
          </a:ln>
          <a:effectLst/>
        </p:spPr>
      </p:pic>
    </p:spTree>
    <p:extLst>
      <p:ext uri="{BB962C8B-B14F-4D97-AF65-F5344CB8AC3E}">
        <p14:creationId xmlns:p14="http://schemas.microsoft.com/office/powerpoint/2010/main" val="30888892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41306B-272E-4195-9603-B110FD474B6B}"/>
              </a:ext>
            </a:extLst>
          </p:cNvPr>
          <p:cNvSpPr>
            <a:spLocks noGrp="1"/>
          </p:cNvSpPr>
          <p:nvPr>
            <p:ph type="title"/>
          </p:nvPr>
        </p:nvSpPr>
        <p:spPr>
          <a:xfrm>
            <a:off x="607627" y="87869"/>
            <a:ext cx="8229600" cy="1143000"/>
          </a:xfrm>
        </p:spPr>
        <p:txBody>
          <a:bodyPr/>
          <a:lstStyle/>
          <a:p>
            <a:r>
              <a:rPr lang="en-US" sz="3200">
                <a:latin typeface="Amasis MT Pro Medium" panose="02040604050005020304" pitchFamily="18" charset="0"/>
              </a:rPr>
              <a:t>Weekly</a:t>
            </a:r>
            <a:r>
              <a:rPr lang="en-US">
                <a:latin typeface="Amasis MT Pro Medium" panose="02040604050005020304" pitchFamily="18" charset="0"/>
              </a:rPr>
              <a:t> Production Record Bundling</a:t>
            </a:r>
          </a:p>
        </p:txBody>
      </p:sp>
      <p:sp>
        <p:nvSpPr>
          <p:cNvPr id="6" name="Content Placeholder 2">
            <a:extLst>
              <a:ext uri="{FF2B5EF4-FFF2-40B4-BE49-F238E27FC236}">
                <a16:creationId xmlns:a16="http://schemas.microsoft.com/office/drawing/2014/main" id="{D231B438-B9D2-41F9-B9A2-73FD06BE567B}"/>
              </a:ext>
            </a:extLst>
          </p:cNvPr>
          <p:cNvSpPr txBox="1">
            <a:spLocks/>
          </p:cNvSpPr>
          <p:nvPr/>
        </p:nvSpPr>
        <p:spPr bwMode="auto">
          <a:xfrm>
            <a:off x="-70010" y="1339796"/>
            <a:ext cx="8907237" cy="2089204"/>
          </a:xfrm>
          <a:prstGeom prst="rect">
            <a:avLst/>
          </a:prstGeom>
          <a:noFill/>
          <a:ln>
            <a:noFill/>
          </a:ln>
        </p:spPr>
        <p:txBody>
          <a:bodyPr vert="horz" wrap="square" lIns="91440" tIns="45720" rIns="91440" bIns="45720" numCol="1" anchor="t" anchorCtr="0" compatLnSpc="1">
            <a:prstTxWarp prst="textNoShape">
              <a:avLst/>
            </a:prstTxWarp>
            <a:noAutofit/>
          </a:bodyPr>
          <a:lstStyle>
            <a:lvl1pPr algn="l" defTabSz="457200" rtl="0" eaLnBrk="0" fontAlgn="base" hangingPunct="0">
              <a:spcBef>
                <a:spcPct val="20000"/>
              </a:spcBef>
              <a:spcAft>
                <a:spcPct val="0"/>
              </a:spcAft>
              <a:buFont typeface="Wingdings" panose="05000000000000000000" pitchFamily="2" charset="2"/>
              <a:defRPr sz="2400" kern="1200">
                <a:solidFill>
                  <a:srgbClr val="000000"/>
                </a:solidFill>
                <a:latin typeface="+mn-lt"/>
                <a:ea typeface="+mn-ea"/>
                <a:cs typeface="+mn-cs"/>
              </a:defRPr>
            </a:lvl1pPr>
            <a:lvl2pPr marL="571500" indent="-285750" algn="l" defTabSz="457200" rtl="0" eaLnBrk="0" fontAlgn="base" hangingPunct="0">
              <a:spcBef>
                <a:spcPct val="20000"/>
              </a:spcBef>
              <a:spcAft>
                <a:spcPct val="0"/>
              </a:spcAft>
              <a:buFont typeface="Wingdings" panose="05000000000000000000" pitchFamily="2" charset="2"/>
              <a:buChar char="Ø"/>
              <a:defRPr sz="2200" kern="1200">
                <a:solidFill>
                  <a:srgbClr val="000000"/>
                </a:solidFill>
                <a:latin typeface="+mn-lt"/>
                <a:ea typeface="+mn-ea"/>
                <a:cs typeface="+mn-cs"/>
              </a:defRPr>
            </a:lvl2pPr>
            <a:lvl3pPr marL="914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n-ea"/>
                <a:cs typeface="+mn-cs"/>
              </a:defRPr>
            </a:lvl3pPr>
            <a:lvl4pPr marL="1371600" indent="-228600" algn="l" defTabSz="457200" rtl="0" eaLnBrk="0" fontAlgn="base" hangingPunct="0">
              <a:spcBef>
                <a:spcPct val="20000"/>
              </a:spcBef>
              <a:spcAft>
                <a:spcPct val="0"/>
              </a:spcAft>
              <a:buFont typeface="Arial" panose="020B0604020202020204" pitchFamily="34" charset="0"/>
              <a:buChar char="–"/>
              <a:defRPr sz="1800" kern="1200">
                <a:solidFill>
                  <a:srgbClr val="000000"/>
                </a:solidFill>
                <a:latin typeface="+mn-lt"/>
                <a:ea typeface="+mn-ea"/>
                <a:cs typeface="+mn-cs"/>
              </a:defRPr>
            </a:lvl4pPr>
            <a:lvl5pPr marL="1828800" indent="-228600" algn="l" defTabSz="457200" rtl="0" eaLnBrk="0" fontAlgn="base" hangingPunct="0">
              <a:spcBef>
                <a:spcPct val="20000"/>
              </a:spcBef>
              <a:spcAft>
                <a:spcPct val="0"/>
              </a:spcAft>
              <a:buFont typeface="Arial" panose="020B0604020202020204" pitchFamily="34" charset="0"/>
              <a:buChar char="»"/>
              <a:defRPr sz="1600" kern="1200">
                <a:solidFill>
                  <a:srgbClr val="000000"/>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a:solidFill>
                  <a:schemeClr val="tx1"/>
                </a:solidFill>
              </a:rPr>
              <a:t>Organizing Production Worksheets will save time spent looking for documents, leading to an efficient working environment. </a:t>
            </a:r>
          </a:p>
        </p:txBody>
      </p:sp>
      <p:sp>
        <p:nvSpPr>
          <p:cNvPr id="7" name="Content Placeholder 2">
            <a:extLst>
              <a:ext uri="{FF2B5EF4-FFF2-40B4-BE49-F238E27FC236}">
                <a16:creationId xmlns:a16="http://schemas.microsoft.com/office/drawing/2014/main" id="{D231B438-B9D2-41F9-B9A2-73FD06BE567B}"/>
              </a:ext>
            </a:extLst>
          </p:cNvPr>
          <p:cNvSpPr txBox="1">
            <a:spLocks/>
          </p:cNvSpPr>
          <p:nvPr/>
        </p:nvSpPr>
        <p:spPr>
          <a:xfrm>
            <a:off x="447675" y="6027981"/>
            <a:ext cx="8043319" cy="433823"/>
          </a:xfrm>
          <a:prstGeom prst="rect">
            <a:avLst/>
          </a:prstGeom>
          <a:solidFill>
            <a:schemeClr val="accent2">
              <a:lumMod val="60000"/>
              <a:lumOff val="40000"/>
            </a:schemeClr>
          </a:solidFill>
          <a:ln w="28575">
            <a:solidFill>
              <a:schemeClr val="accent2">
                <a:lumMod val="75000"/>
              </a:schemeClr>
            </a:solidFill>
          </a:ln>
          <a:effectLst>
            <a:outerShdw blurRad="50800" dist="38100" dir="8100000" algn="tr" rotWithShape="0">
              <a:prstClr val="black">
                <a:alpha val="27000"/>
              </a:prstClr>
            </a:outerShdw>
          </a:effectLst>
        </p:spPr>
        <p:txBody>
          <a:bodyPr vert="horz" lIns="91440" tIns="45720" rIns="91440" bIns="45720" rtlCol="0">
            <a:noAutofit/>
          </a:bodyPr>
          <a:lstStyle>
            <a:lvl1pPr marL="0" indent="0" algn="l" defTabSz="457200" rtl="0" eaLnBrk="1" latinLnBrk="0" hangingPunct="1">
              <a:spcBef>
                <a:spcPct val="20000"/>
              </a:spcBef>
              <a:buFont typeface="Wingdings" panose="05000000000000000000" pitchFamily="2" charset="2"/>
              <a:buNone/>
              <a:defRPr sz="2400" b="0" kern="1200">
                <a:solidFill>
                  <a:srgbClr val="000000"/>
                </a:solidFill>
                <a:latin typeface="+mn-lt"/>
                <a:ea typeface="+mn-ea"/>
                <a:cs typeface="+mn-cs"/>
              </a:defRPr>
            </a:lvl1pPr>
            <a:lvl2pPr marL="571500" indent="-285750" algn="l" defTabSz="457200" rtl="0" eaLnBrk="1" latinLnBrk="0" hangingPunct="1">
              <a:spcBef>
                <a:spcPct val="20000"/>
              </a:spcBef>
              <a:buFont typeface="Wingdings" panose="05000000000000000000" pitchFamily="2" charset="2"/>
              <a:buChar char="Ø"/>
              <a:defRPr sz="2200" kern="1200">
                <a:solidFill>
                  <a:srgbClr val="000000"/>
                </a:solidFill>
                <a:latin typeface="+mn-lt"/>
                <a:ea typeface="+mn-ea"/>
                <a:cs typeface="+mn-cs"/>
              </a:defRPr>
            </a:lvl2pPr>
            <a:lvl3pPr marL="914400" indent="-228600" algn="l" defTabSz="457200" rtl="0" eaLnBrk="1" latinLnBrk="0" hangingPunct="1">
              <a:spcBef>
                <a:spcPct val="20000"/>
              </a:spcBef>
              <a:buFont typeface="Arial"/>
              <a:buChar char="•"/>
              <a:defRPr sz="2000" kern="1200">
                <a:solidFill>
                  <a:srgbClr val="000000"/>
                </a:solidFill>
                <a:latin typeface="+mn-lt"/>
                <a:ea typeface="+mn-ea"/>
                <a:cs typeface="+mn-cs"/>
              </a:defRPr>
            </a:lvl3pPr>
            <a:lvl4pPr marL="1371600" indent="-228600" algn="l" defTabSz="457200" rtl="0" eaLnBrk="1" latinLnBrk="0" hangingPunct="1">
              <a:spcBef>
                <a:spcPct val="20000"/>
              </a:spcBef>
              <a:buFont typeface="Arial"/>
              <a:buChar char="–"/>
              <a:defRPr sz="1800" kern="1200">
                <a:solidFill>
                  <a:srgbClr val="000000"/>
                </a:solidFill>
                <a:latin typeface="+mn-lt"/>
                <a:ea typeface="+mn-ea"/>
                <a:cs typeface="+mn-cs"/>
              </a:defRPr>
            </a:lvl4pPr>
            <a:lvl5pPr marL="1828800" indent="-228600" algn="l" defTabSz="457200" rtl="0" eaLnBrk="1" latinLnBrk="0" hangingPunct="1">
              <a:spcBef>
                <a:spcPct val="20000"/>
              </a:spcBef>
              <a:buFont typeface="Arial"/>
              <a:buChar char="»"/>
              <a:defRPr sz="1600" kern="1200">
                <a:solidFill>
                  <a:srgbClr val="000000"/>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a:solidFill>
                  <a:schemeClr val="tx1"/>
                </a:solidFill>
                <a:latin typeface="Amasis MT Pro Medium" panose="02040604050005020304" pitchFamily="18" charset="0"/>
              </a:rPr>
              <a:t>   View next slide for video. Video will play automatically</a:t>
            </a:r>
          </a:p>
        </p:txBody>
      </p:sp>
      <p:grpSp>
        <p:nvGrpSpPr>
          <p:cNvPr id="10" name="Group 9">
            <a:extLst>
              <a:ext uri="{FF2B5EF4-FFF2-40B4-BE49-F238E27FC236}">
                <a16:creationId xmlns:a16="http://schemas.microsoft.com/office/drawing/2014/main" id="{AE82C0B8-1AC2-EE00-4524-0E84C4A60119}"/>
              </a:ext>
            </a:extLst>
          </p:cNvPr>
          <p:cNvGrpSpPr/>
          <p:nvPr/>
        </p:nvGrpSpPr>
        <p:grpSpPr>
          <a:xfrm>
            <a:off x="1970074" y="2737609"/>
            <a:ext cx="4827067" cy="3124077"/>
            <a:chOff x="2438399" y="3157075"/>
            <a:chExt cx="4572001" cy="2881652"/>
          </a:xfrm>
        </p:grpSpPr>
        <p:pic>
          <p:nvPicPr>
            <p:cNvPr id="8" name="Picture 7" descr="A sheet of production worksheet&#10;&#10;Description automatically generated">
              <a:extLst>
                <a:ext uri="{FF2B5EF4-FFF2-40B4-BE49-F238E27FC236}">
                  <a16:creationId xmlns:a16="http://schemas.microsoft.com/office/drawing/2014/main" id="{6FB59E64-F4BE-1FC3-32FD-CB77E49C676B}"/>
                </a:ext>
              </a:extLst>
            </p:cNvPr>
            <p:cNvPicPr>
              <a:picLocks noChangeAspect="1"/>
            </p:cNvPicPr>
            <p:nvPr/>
          </p:nvPicPr>
          <p:blipFill rotWithShape="1">
            <a:blip r:embed="rId3"/>
            <a:srcRect l="769" t="-1469" b="1469"/>
            <a:stretch/>
          </p:blipFill>
          <p:spPr>
            <a:xfrm>
              <a:off x="2438399" y="3157075"/>
              <a:ext cx="4572001" cy="2881652"/>
            </a:xfrm>
            <a:prstGeom prst="rect">
              <a:avLst/>
            </a:prstGeom>
            <a:ln w="19050">
              <a:solidFill>
                <a:schemeClr val="tx1"/>
              </a:solidFill>
            </a:ln>
          </p:spPr>
        </p:pic>
        <p:sp>
          <p:nvSpPr>
            <p:cNvPr id="9" name="Rectangle 8">
              <a:extLst>
                <a:ext uri="{FF2B5EF4-FFF2-40B4-BE49-F238E27FC236}">
                  <a16:creationId xmlns:a16="http://schemas.microsoft.com/office/drawing/2014/main" id="{47CB282D-650B-58D0-D00B-CDC2BEC2C18B}"/>
                </a:ext>
              </a:extLst>
            </p:cNvPr>
            <p:cNvSpPr/>
            <p:nvPr/>
          </p:nvSpPr>
          <p:spPr>
            <a:xfrm>
              <a:off x="2497667" y="3204633"/>
              <a:ext cx="283633" cy="402168"/>
            </a:xfrm>
            <a:custGeom>
              <a:avLst/>
              <a:gdLst>
                <a:gd name="connsiteX0" fmla="*/ 0 w 283633"/>
                <a:gd name="connsiteY0" fmla="*/ 0 h 393152"/>
                <a:gd name="connsiteX1" fmla="*/ 283633 w 283633"/>
                <a:gd name="connsiteY1" fmla="*/ 0 h 393152"/>
                <a:gd name="connsiteX2" fmla="*/ 283633 w 283633"/>
                <a:gd name="connsiteY2" fmla="*/ 393152 h 393152"/>
                <a:gd name="connsiteX3" fmla="*/ 0 w 283633"/>
                <a:gd name="connsiteY3" fmla="*/ 393152 h 393152"/>
                <a:gd name="connsiteX4" fmla="*/ 0 w 283633"/>
                <a:gd name="connsiteY4" fmla="*/ 0 h 393152"/>
                <a:gd name="connsiteX0" fmla="*/ 0 w 283633"/>
                <a:gd name="connsiteY0" fmla="*/ 9016 h 402168"/>
                <a:gd name="connsiteX1" fmla="*/ 179916 w 283633"/>
                <a:gd name="connsiteY1" fmla="*/ 0 h 402168"/>
                <a:gd name="connsiteX2" fmla="*/ 283633 w 283633"/>
                <a:gd name="connsiteY2" fmla="*/ 9016 h 402168"/>
                <a:gd name="connsiteX3" fmla="*/ 283633 w 283633"/>
                <a:gd name="connsiteY3" fmla="*/ 402168 h 402168"/>
                <a:gd name="connsiteX4" fmla="*/ 0 w 283633"/>
                <a:gd name="connsiteY4" fmla="*/ 402168 h 402168"/>
                <a:gd name="connsiteX5" fmla="*/ 0 w 283633"/>
                <a:gd name="connsiteY5" fmla="*/ 9016 h 40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633" h="402168">
                  <a:moveTo>
                    <a:pt x="0" y="9016"/>
                  </a:moveTo>
                  <a:cubicBezTo>
                    <a:pt x="50094" y="8833"/>
                    <a:pt x="129822" y="183"/>
                    <a:pt x="179916" y="0"/>
                  </a:cubicBezTo>
                  <a:lnTo>
                    <a:pt x="283633" y="9016"/>
                  </a:lnTo>
                  <a:lnTo>
                    <a:pt x="283633" y="402168"/>
                  </a:lnTo>
                  <a:lnTo>
                    <a:pt x="0" y="402168"/>
                  </a:lnTo>
                  <a:lnTo>
                    <a:pt x="0" y="9016"/>
                  </a:lnTo>
                  <a:close/>
                </a:path>
              </a:pathLst>
            </a:custGeom>
            <a:solidFill>
              <a:srgbClr val="F5FBFB"/>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2" name="Picture 11" descr="A blue and orange letters on a black background&#10;&#10;Description automatically generated">
            <a:extLst>
              <a:ext uri="{FF2B5EF4-FFF2-40B4-BE49-F238E27FC236}">
                <a16:creationId xmlns:a16="http://schemas.microsoft.com/office/drawing/2014/main" id="{1485B6DD-1970-CC6D-30FC-C4E68006008C}"/>
              </a:ext>
            </a:extLst>
          </p:cNvPr>
          <p:cNvPicPr>
            <a:picLocks noChangeAspect="1"/>
          </p:cNvPicPr>
          <p:nvPr/>
        </p:nvPicPr>
        <p:blipFill>
          <a:blip r:embed="rId4"/>
          <a:stretch>
            <a:fillRect/>
          </a:stretch>
        </p:blipFill>
        <p:spPr>
          <a:xfrm>
            <a:off x="1960157" y="2842905"/>
            <a:ext cx="1608046" cy="276839"/>
          </a:xfrm>
          <a:prstGeom prst="rect">
            <a:avLst/>
          </a:prstGeom>
        </p:spPr>
      </p:pic>
    </p:spTree>
    <p:extLst>
      <p:ext uri="{BB962C8B-B14F-4D97-AF65-F5344CB8AC3E}">
        <p14:creationId xmlns:p14="http://schemas.microsoft.com/office/powerpoint/2010/main" val="21316787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1348810-A0E5-59F0-12D6-F44B2D2FAD08}"/>
              </a:ext>
            </a:extLst>
          </p:cNvPr>
          <p:cNvSpPr txBox="1"/>
          <p:nvPr/>
        </p:nvSpPr>
        <p:spPr>
          <a:xfrm>
            <a:off x="2601383" y="6466701"/>
            <a:ext cx="6542617" cy="276999"/>
          </a:xfrm>
          <a:prstGeom prst="rect">
            <a:avLst/>
          </a:prstGeom>
          <a:noFill/>
        </p:spPr>
        <p:txBody>
          <a:bodyPr wrap="square">
            <a:spAutoFit/>
          </a:bodyPr>
          <a:lstStyle/>
          <a:p>
            <a:r>
              <a:rPr kumimoji="0" lang="en-US" sz="1200" b="1" i="0" u="none" strike="noStrike" kern="1200" cap="none" spc="0" normalizeH="0" baseline="0" noProof="0">
                <a:ln>
                  <a:noFill/>
                </a:ln>
                <a:solidFill>
                  <a:prstClr val="black"/>
                </a:solidFill>
                <a:effectLst/>
                <a:uLnTx/>
                <a:uFillTx/>
                <a:latin typeface="Amasis MT Pro Medium" panose="02040604050005020304" pitchFamily="18" charset="0"/>
                <a:ea typeface="MS PGothic" pitchFamily="34" charset="-128"/>
              </a:rPr>
              <a:t>*Production and menu dates on the video are not current but the process is the same</a:t>
            </a:r>
            <a:r>
              <a:rPr kumimoji="0" lang="en-US" sz="1200" b="0" i="0" u="none" strike="noStrike" kern="1200" cap="none" spc="0" normalizeH="0" baseline="0" noProof="0">
                <a:ln>
                  <a:noFill/>
                </a:ln>
                <a:solidFill>
                  <a:prstClr val="black"/>
                </a:solidFill>
                <a:effectLst/>
                <a:uLnTx/>
                <a:uFillTx/>
                <a:latin typeface="Amasis MT Pro Medium" panose="02040604050005020304" pitchFamily="18" charset="0"/>
                <a:ea typeface="MS PGothic" pitchFamily="34" charset="-128"/>
              </a:rPr>
              <a:t>.</a:t>
            </a:r>
            <a:endParaRPr lang="en-US">
              <a:latin typeface="Amasis MT Pro Medium" panose="02040604050005020304" pitchFamily="18" charset="0"/>
            </a:endParaRPr>
          </a:p>
        </p:txBody>
      </p:sp>
      <p:pic>
        <p:nvPicPr>
          <p:cNvPr id="6" name="Production Filing ">
            <a:hlinkClick r:id="" action="ppaction://media"/>
            <a:extLst>
              <a:ext uri="{FF2B5EF4-FFF2-40B4-BE49-F238E27FC236}">
                <a16:creationId xmlns:a16="http://schemas.microsoft.com/office/drawing/2014/main" id="{9A2836BF-E907-AF12-024D-FE79CB5A50F8}"/>
              </a:ext>
            </a:extLst>
          </p:cNvPr>
          <p:cNvPicPr>
            <a:picLocks noGrp="1" noChangeAspect="1"/>
          </p:cNvPicPr>
          <p:nvPr>
            <p:ph idx="1"/>
            <a:videoFile r:link="rId2"/>
            <p:extLst>
              <p:ext uri="{DAA4B4D4-6D71-4841-9C94-3DE7FCFB9230}">
                <p14:media xmlns:p14="http://schemas.microsoft.com/office/powerpoint/2010/main" r:embed="rId1"/>
              </p:ext>
            </p:extLst>
          </p:nvPr>
        </p:nvPicPr>
        <p:blipFill rotWithShape="1">
          <a:blip r:embed="rId5"/>
          <a:srcRect l="12524" r="12952"/>
          <a:stretch/>
        </p:blipFill>
        <p:spPr>
          <a:xfrm>
            <a:off x="874642" y="801456"/>
            <a:ext cx="7063409" cy="5011808"/>
          </a:xfrm>
        </p:spPr>
      </p:pic>
    </p:spTree>
    <p:extLst>
      <p:ext uri="{BB962C8B-B14F-4D97-AF65-F5344CB8AC3E}">
        <p14:creationId xmlns:p14="http://schemas.microsoft.com/office/powerpoint/2010/main" val="32685461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5442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3866B99B-9E6D-4C45-ADEB-98A654BC9763}"/>
              </a:ext>
            </a:extLst>
          </p:cNvPr>
          <p:cNvSpPr>
            <a:spLocks noGrp="1" noChangeArrowheads="1"/>
          </p:cNvSpPr>
          <p:nvPr>
            <p:ph type="title"/>
          </p:nvPr>
        </p:nvSpPr>
        <p:spPr>
          <a:xfrm>
            <a:off x="685800" y="0"/>
            <a:ext cx="7750993" cy="1143000"/>
          </a:xfrm>
        </p:spPr>
        <p:txBody>
          <a:bodyPr anchor="ctr">
            <a:noAutofit/>
          </a:bodyPr>
          <a:lstStyle/>
          <a:p>
            <a:pPr eaLnBrk="1" hangingPunct="1"/>
            <a:r>
              <a:rPr lang="en-US" altLang="en-US">
                <a:latin typeface="Amasis MT Pro Medium" panose="02040604050005020304" pitchFamily="18" charset="0"/>
              </a:rPr>
              <a:t>Filing System and Record Retention</a:t>
            </a:r>
          </a:p>
        </p:txBody>
      </p:sp>
      <p:sp>
        <p:nvSpPr>
          <p:cNvPr id="18435" name="Rectangle 3">
            <a:extLst>
              <a:ext uri="{FF2B5EF4-FFF2-40B4-BE49-F238E27FC236}">
                <a16:creationId xmlns:a16="http://schemas.microsoft.com/office/drawing/2014/main" id="{B014E639-1828-43D6-BAFF-23D012BB0E48}"/>
              </a:ext>
            </a:extLst>
          </p:cNvPr>
          <p:cNvSpPr>
            <a:spLocks noGrp="1" noChangeArrowheads="1"/>
          </p:cNvSpPr>
          <p:nvPr>
            <p:ph idx="1"/>
          </p:nvPr>
        </p:nvSpPr>
        <p:spPr>
          <a:xfrm>
            <a:off x="469116" y="1509866"/>
            <a:ext cx="7878209" cy="1216361"/>
          </a:xfrm>
        </p:spPr>
        <p:txBody>
          <a:bodyPr>
            <a:noAutofit/>
          </a:bodyPr>
          <a:lstStyle/>
          <a:p>
            <a:pPr indent="-285750" eaLnBrk="1" hangingPunct="1"/>
            <a:r>
              <a:rPr lang="en-US" altLang="en-US" sz="2400">
                <a:solidFill>
                  <a:schemeClr val="tx1"/>
                </a:solidFill>
              </a:rPr>
              <a:t>Set up a filing system for the new school year. </a:t>
            </a:r>
          </a:p>
          <a:p>
            <a:pPr indent="-285750" eaLnBrk="1" hangingPunct="1"/>
            <a:r>
              <a:rPr lang="en-US" altLang="en-US" sz="2400">
                <a:solidFill>
                  <a:schemeClr val="tx1"/>
                </a:solidFill>
              </a:rPr>
              <a:t>Store records according to record retention guidelines.</a:t>
            </a:r>
          </a:p>
        </p:txBody>
      </p:sp>
      <p:grpSp>
        <p:nvGrpSpPr>
          <p:cNvPr id="2" name="Group 1"/>
          <p:cNvGrpSpPr/>
          <p:nvPr/>
        </p:nvGrpSpPr>
        <p:grpSpPr>
          <a:xfrm>
            <a:off x="4713479" y="3064972"/>
            <a:ext cx="3720006" cy="2843136"/>
            <a:chOff x="4836097" y="3612895"/>
            <a:chExt cx="3720006" cy="2843136"/>
          </a:xfrm>
        </p:grpSpPr>
        <p:pic>
          <p:nvPicPr>
            <p:cNvPr id="14" name="Picture 13">
              <a:extLst>
                <a:ext uri="{FF2B5EF4-FFF2-40B4-BE49-F238E27FC236}">
                  <a16:creationId xmlns:a16="http://schemas.microsoft.com/office/drawing/2014/main" id="{FCE19DE9-27AF-44D5-AE23-EBAD8343BCA7}"/>
                </a:ext>
              </a:extLst>
            </p:cNvPr>
            <p:cNvPicPr>
              <a:picLocks noChangeAspect="1"/>
            </p:cNvPicPr>
            <p:nvPr/>
          </p:nvPicPr>
          <p:blipFill>
            <a:blip r:embed="rId3"/>
            <a:stretch>
              <a:fillRect/>
            </a:stretch>
          </p:blipFill>
          <p:spPr>
            <a:xfrm rot="2267564">
              <a:off x="6449678" y="3704954"/>
              <a:ext cx="2106425" cy="2505456"/>
            </a:xfrm>
            <a:prstGeom prst="rect">
              <a:avLst/>
            </a:prstGeom>
            <a:ln w="12700">
              <a:solidFill>
                <a:srgbClr val="080808"/>
              </a:solidFill>
            </a:ln>
          </p:spPr>
        </p:pic>
        <p:pic>
          <p:nvPicPr>
            <p:cNvPr id="12" name="Picture 11">
              <a:extLst>
                <a:ext uri="{FF2B5EF4-FFF2-40B4-BE49-F238E27FC236}">
                  <a16:creationId xmlns:a16="http://schemas.microsoft.com/office/drawing/2014/main" id="{D26A0DF2-3231-4E13-92C8-D0C94237C276}"/>
                </a:ext>
              </a:extLst>
            </p:cNvPr>
            <p:cNvPicPr>
              <a:picLocks noChangeAspect="1"/>
            </p:cNvPicPr>
            <p:nvPr/>
          </p:nvPicPr>
          <p:blipFill>
            <a:blip r:embed="rId4"/>
            <a:stretch>
              <a:fillRect/>
            </a:stretch>
          </p:blipFill>
          <p:spPr>
            <a:xfrm rot="1298475">
              <a:off x="6025662" y="3612895"/>
              <a:ext cx="2054699" cy="2505456"/>
            </a:xfrm>
            <a:prstGeom prst="rect">
              <a:avLst/>
            </a:prstGeom>
            <a:ln w="12700">
              <a:solidFill>
                <a:srgbClr val="080808"/>
              </a:solidFill>
            </a:ln>
          </p:spPr>
        </p:pic>
        <p:pic>
          <p:nvPicPr>
            <p:cNvPr id="10" name="Picture 9">
              <a:extLst>
                <a:ext uri="{FF2B5EF4-FFF2-40B4-BE49-F238E27FC236}">
                  <a16:creationId xmlns:a16="http://schemas.microsoft.com/office/drawing/2014/main" id="{5C05A8BF-9BBC-4F6A-AF7A-6861C12F2652}"/>
                </a:ext>
              </a:extLst>
            </p:cNvPr>
            <p:cNvPicPr>
              <a:picLocks noChangeAspect="1"/>
            </p:cNvPicPr>
            <p:nvPr/>
          </p:nvPicPr>
          <p:blipFill>
            <a:blip r:embed="rId5"/>
            <a:stretch>
              <a:fillRect/>
            </a:stretch>
          </p:blipFill>
          <p:spPr>
            <a:xfrm>
              <a:off x="5490490" y="3704954"/>
              <a:ext cx="2012400" cy="2505456"/>
            </a:xfrm>
            <a:prstGeom prst="rect">
              <a:avLst/>
            </a:prstGeom>
            <a:ln w="12700">
              <a:solidFill>
                <a:srgbClr val="080808"/>
              </a:solidFill>
            </a:ln>
          </p:spPr>
        </p:pic>
        <p:pic>
          <p:nvPicPr>
            <p:cNvPr id="7" name="Picture 6">
              <a:extLst>
                <a:ext uri="{FF2B5EF4-FFF2-40B4-BE49-F238E27FC236}">
                  <a16:creationId xmlns:a16="http://schemas.microsoft.com/office/drawing/2014/main" id="{FF8C548F-A4A1-47B8-AAB1-C01919350F2F}"/>
                </a:ext>
              </a:extLst>
            </p:cNvPr>
            <p:cNvPicPr>
              <a:picLocks noChangeAspect="1"/>
            </p:cNvPicPr>
            <p:nvPr/>
          </p:nvPicPr>
          <p:blipFill>
            <a:blip r:embed="rId6"/>
            <a:stretch>
              <a:fillRect/>
            </a:stretch>
          </p:blipFill>
          <p:spPr>
            <a:xfrm rot="20882294">
              <a:off x="5086699" y="3786842"/>
              <a:ext cx="2072696" cy="2505456"/>
            </a:xfrm>
            <a:prstGeom prst="rect">
              <a:avLst/>
            </a:prstGeom>
            <a:ln w="12700">
              <a:solidFill>
                <a:srgbClr val="080808"/>
              </a:solidFill>
            </a:ln>
          </p:spPr>
        </p:pic>
        <p:pic>
          <p:nvPicPr>
            <p:cNvPr id="15" name="Picture 14">
              <a:extLst>
                <a:ext uri="{FF2B5EF4-FFF2-40B4-BE49-F238E27FC236}">
                  <a16:creationId xmlns:a16="http://schemas.microsoft.com/office/drawing/2014/main" id="{12F57E3B-7695-412C-AB39-C302929093BB}"/>
                </a:ext>
              </a:extLst>
            </p:cNvPr>
            <p:cNvPicPr>
              <a:picLocks noChangeAspect="1"/>
            </p:cNvPicPr>
            <p:nvPr/>
          </p:nvPicPr>
          <p:blipFill>
            <a:blip r:embed="rId7"/>
            <a:srcRect/>
            <a:stretch/>
          </p:blipFill>
          <p:spPr>
            <a:xfrm rot="20015073">
              <a:off x="4836097" y="3966950"/>
              <a:ext cx="1866811" cy="2489081"/>
            </a:xfrm>
            <a:prstGeom prst="rect">
              <a:avLst/>
            </a:prstGeom>
            <a:ln w="12700">
              <a:solidFill>
                <a:srgbClr val="080808"/>
              </a:solidFill>
            </a:ln>
          </p:spPr>
        </p:pic>
      </p:grpSp>
      <p:grpSp>
        <p:nvGrpSpPr>
          <p:cNvPr id="50" name="Group 49">
            <a:extLst>
              <a:ext uri="{FF2B5EF4-FFF2-40B4-BE49-F238E27FC236}">
                <a16:creationId xmlns:a16="http://schemas.microsoft.com/office/drawing/2014/main" id="{03E70D0D-96AD-95B0-1DCD-E06B460DB336}"/>
              </a:ext>
            </a:extLst>
          </p:cNvPr>
          <p:cNvGrpSpPr/>
          <p:nvPr/>
        </p:nvGrpSpPr>
        <p:grpSpPr>
          <a:xfrm>
            <a:off x="65942" y="3644283"/>
            <a:ext cx="4189299" cy="3421543"/>
            <a:chOff x="65942" y="3644283"/>
            <a:chExt cx="4189299" cy="3421543"/>
          </a:xfrm>
        </p:grpSpPr>
        <mc:AlternateContent xmlns:mc="http://schemas.openxmlformats.org/markup-compatibility/2006">
          <mc:Choice xmlns:am3d="http://schemas.microsoft.com/office/drawing/2017/model3d" Requires="am3d">
            <p:graphicFrame>
              <p:nvGraphicFramePr>
                <p:cNvPr id="8" name="3D Model 7" descr="Desk">
                  <a:extLst>
                    <a:ext uri="{FF2B5EF4-FFF2-40B4-BE49-F238E27FC236}">
                      <a16:creationId xmlns:a16="http://schemas.microsoft.com/office/drawing/2014/main" id="{9B2385FD-2295-30F9-DECA-FF1E3D21A2FB}"/>
                    </a:ext>
                  </a:extLst>
                </p:cNvPr>
                <p:cNvGraphicFramePr>
                  <a:graphicFrameLocks noChangeAspect="1"/>
                </p:cNvGraphicFramePr>
                <p:nvPr>
                  <p:extLst>
                    <p:ext uri="{D42A27DB-BD31-4B8C-83A1-F6EECF244321}">
                      <p14:modId xmlns:p14="http://schemas.microsoft.com/office/powerpoint/2010/main" val="57355754"/>
                    </p:ext>
                  </p:extLst>
                </p:nvPr>
              </p:nvGraphicFramePr>
              <p:xfrm>
                <a:off x="65942" y="4470713"/>
                <a:ext cx="4189299" cy="2595113"/>
              </p:xfrm>
              <a:graphic>
                <a:graphicData uri="http://schemas.microsoft.com/office/drawing/2017/model3d">
                  <am3d:model3d r:embed="rId8">
                    <am3d:spPr>
                      <a:xfrm>
                        <a:off x="0" y="0"/>
                        <a:ext cx="4189299" cy="2595113"/>
                      </a:xfrm>
                      <a:prstGeom prst="rect">
                        <a:avLst/>
                      </a:prstGeom>
                    </am3d:spPr>
                    <am3d:camera>
                      <am3d:pos x="0" y="0" z="56325247"/>
                      <am3d:up dx="0" dy="36000000" dz="0"/>
                      <am3d:lookAt x="0" y="0" z="0"/>
                      <am3d:perspective fov="2700000"/>
                    </am3d:camera>
                    <am3d:trans>
                      <am3d:meterPerModelUnit n="3257465" d="1000000"/>
                      <am3d:preTrans dx="-471465" dy="-8633854" dz="0"/>
                      <am3d:scale>
                        <am3d:sx n="1000000" d="1000000"/>
                        <am3d:sy n="1000000" d="1000000"/>
                        <am3d:sz n="1000000" d="1000000"/>
                      </am3d:scale>
                      <am3d:rot ax="1215099" ay="-42220" az="-15577"/>
                      <am3d:postTrans dx="0" dy="0" dz="0"/>
                    </am3d:trans>
                    <am3d:raster rName="Office3DRenderer" rVer="16.0.8326">
                      <am3d:blip r:embed="rId9"/>
                    </am3d:raster>
                    <am3d:objViewport viewportSz="4402471"/>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8" name="3D Model 7" descr="Desk">
                  <a:extLst>
                    <a:ext uri="{FF2B5EF4-FFF2-40B4-BE49-F238E27FC236}">
                      <a16:creationId xmlns:a16="http://schemas.microsoft.com/office/drawing/2014/main" id="{9B2385FD-2295-30F9-DECA-FF1E3D21A2FB}"/>
                    </a:ext>
                  </a:extLst>
                </p:cNvPr>
                <p:cNvPicPr>
                  <a:picLocks noGrp="1" noRot="1" noChangeAspect="1" noMove="1" noResize="1" noEditPoints="1" noAdjustHandles="1" noChangeArrowheads="1" noChangeShapeType="1" noCrop="1"/>
                </p:cNvPicPr>
                <p:nvPr/>
              </p:nvPicPr>
              <p:blipFill>
                <a:blip r:embed="rId9"/>
                <a:stretch>
                  <a:fillRect/>
                </a:stretch>
              </p:blipFill>
              <p:spPr>
                <a:xfrm>
                  <a:off x="65942" y="4470713"/>
                  <a:ext cx="4189299" cy="2595113"/>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9" name="3D Model 8" descr="Desktop Computer">
                  <a:extLst>
                    <a:ext uri="{FF2B5EF4-FFF2-40B4-BE49-F238E27FC236}">
                      <a16:creationId xmlns:a16="http://schemas.microsoft.com/office/drawing/2014/main" id="{5A4800FF-70B3-1F33-12D0-24E29DDDAB63}"/>
                    </a:ext>
                  </a:extLst>
                </p:cNvPr>
                <p:cNvGraphicFramePr>
                  <a:graphicFrameLocks noChangeAspect="1"/>
                </p:cNvGraphicFramePr>
                <p:nvPr>
                  <p:extLst>
                    <p:ext uri="{D42A27DB-BD31-4B8C-83A1-F6EECF244321}">
                      <p14:modId xmlns:p14="http://schemas.microsoft.com/office/powerpoint/2010/main" val="3929379618"/>
                    </p:ext>
                  </p:extLst>
                </p:nvPr>
              </p:nvGraphicFramePr>
              <p:xfrm>
                <a:off x="308062" y="3644283"/>
                <a:ext cx="2911331" cy="1530950"/>
              </p:xfrm>
              <a:graphic>
                <a:graphicData uri="http://schemas.microsoft.com/office/drawing/2017/model3d">
                  <am3d:model3d r:embed="rId10">
                    <am3d:spPr>
                      <a:xfrm>
                        <a:off x="0" y="0"/>
                        <a:ext cx="2911331" cy="1530950"/>
                      </a:xfrm>
                      <a:prstGeom prst="rect">
                        <a:avLst/>
                      </a:prstGeom>
                    </am3d:spPr>
                    <am3d:camera>
                      <am3d:pos x="0" y="0" z="56750500"/>
                      <am3d:up dx="0" dy="36000000" dz="0"/>
                      <am3d:lookAt x="0" y="0" z="0"/>
                      <am3d:perspective fov="2700000"/>
                    </am3d:camera>
                    <am3d:trans>
                      <am3d:meterPerModelUnit n="816613" d="1000000"/>
                      <am3d:preTrans dx="1810862" dy="-8491044" dz="-1525148"/>
                      <am3d:scale>
                        <am3d:sx n="1000000" d="1000000"/>
                        <am3d:sy n="1000000" d="1000000"/>
                        <am3d:sz n="1000000" d="1000000"/>
                      </am3d:scale>
                      <am3d:rot ax="679684" ay="-59811" az="-11974"/>
                      <am3d:postTrans dx="0" dy="0" dz="0"/>
                    </am3d:trans>
                    <am3d:raster rName="Office3DRenderer" rVer="16.0.8326">
                      <am3d:blip r:embed="rId11"/>
                    </am3d:raster>
                    <am3d:objViewport viewportSz="3114293"/>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9" name="3D Model 8" descr="Desktop Computer">
                  <a:extLst>
                    <a:ext uri="{FF2B5EF4-FFF2-40B4-BE49-F238E27FC236}">
                      <a16:creationId xmlns:a16="http://schemas.microsoft.com/office/drawing/2014/main" id="{5A4800FF-70B3-1F33-12D0-24E29DDDAB63}"/>
                    </a:ext>
                  </a:extLst>
                </p:cNvPr>
                <p:cNvPicPr>
                  <a:picLocks noGrp="1" noRot="1" noChangeAspect="1" noMove="1" noResize="1" noEditPoints="1" noAdjustHandles="1" noChangeArrowheads="1" noChangeShapeType="1" noCrop="1"/>
                </p:cNvPicPr>
                <p:nvPr/>
              </p:nvPicPr>
              <p:blipFill>
                <a:blip r:embed="rId11"/>
                <a:stretch>
                  <a:fillRect/>
                </a:stretch>
              </p:blipFill>
              <p:spPr>
                <a:xfrm>
                  <a:off x="308062" y="3644283"/>
                  <a:ext cx="2911331" cy="1530950"/>
                </a:xfrm>
                <a:prstGeom prst="rect">
                  <a:avLst/>
                </a:prstGeom>
              </p:spPr>
            </p:pic>
          </mc:Fallback>
        </mc:AlternateContent>
        <p:sp>
          <p:nvSpPr>
            <p:cNvPr id="47" name="Rectangle 46">
              <a:extLst>
                <a:ext uri="{FF2B5EF4-FFF2-40B4-BE49-F238E27FC236}">
                  <a16:creationId xmlns:a16="http://schemas.microsoft.com/office/drawing/2014/main" id="{2F09ABB7-B9DD-FD2C-75B2-13C96B6414BF}"/>
                </a:ext>
              </a:extLst>
            </p:cNvPr>
            <p:cNvSpPr/>
            <p:nvPr/>
          </p:nvSpPr>
          <p:spPr>
            <a:xfrm>
              <a:off x="1330327" y="3946525"/>
              <a:ext cx="1104899" cy="679449"/>
            </a:xfrm>
            <a:custGeom>
              <a:avLst/>
              <a:gdLst>
                <a:gd name="connsiteX0" fmla="*/ 0 w 1085850"/>
                <a:gd name="connsiteY0" fmla="*/ 0 h 668337"/>
                <a:gd name="connsiteX1" fmla="*/ 1085850 w 1085850"/>
                <a:gd name="connsiteY1" fmla="*/ 0 h 668337"/>
                <a:gd name="connsiteX2" fmla="*/ 1085850 w 1085850"/>
                <a:gd name="connsiteY2" fmla="*/ 668337 h 668337"/>
                <a:gd name="connsiteX3" fmla="*/ 0 w 1085850"/>
                <a:gd name="connsiteY3" fmla="*/ 668337 h 668337"/>
                <a:gd name="connsiteX4" fmla="*/ 0 w 1085850"/>
                <a:gd name="connsiteY4" fmla="*/ 0 h 668337"/>
                <a:gd name="connsiteX0" fmla="*/ 0 w 1095375"/>
                <a:gd name="connsiteY0" fmla="*/ 0 h 668337"/>
                <a:gd name="connsiteX1" fmla="*/ 1095375 w 1095375"/>
                <a:gd name="connsiteY1" fmla="*/ 3175 h 668337"/>
                <a:gd name="connsiteX2" fmla="*/ 1085850 w 1095375"/>
                <a:gd name="connsiteY2" fmla="*/ 668337 h 668337"/>
                <a:gd name="connsiteX3" fmla="*/ 0 w 1095375"/>
                <a:gd name="connsiteY3" fmla="*/ 668337 h 668337"/>
                <a:gd name="connsiteX4" fmla="*/ 0 w 1095375"/>
                <a:gd name="connsiteY4" fmla="*/ 0 h 668337"/>
                <a:gd name="connsiteX0" fmla="*/ 0 w 1095375"/>
                <a:gd name="connsiteY0" fmla="*/ 0 h 668337"/>
                <a:gd name="connsiteX1" fmla="*/ 1095375 w 1095375"/>
                <a:gd name="connsiteY1" fmla="*/ 3175 h 668337"/>
                <a:gd name="connsiteX2" fmla="*/ 1085850 w 1095375"/>
                <a:gd name="connsiteY2" fmla="*/ 668337 h 668337"/>
                <a:gd name="connsiteX3" fmla="*/ 4762 w 1095375"/>
                <a:gd name="connsiteY3" fmla="*/ 661987 h 668337"/>
                <a:gd name="connsiteX4" fmla="*/ 0 w 1095375"/>
                <a:gd name="connsiteY4" fmla="*/ 0 h 668337"/>
                <a:gd name="connsiteX0" fmla="*/ 0 w 1095375"/>
                <a:gd name="connsiteY0" fmla="*/ 3175 h 671512"/>
                <a:gd name="connsiteX1" fmla="*/ 715963 w 1095375"/>
                <a:gd name="connsiteY1" fmla="*/ 0 h 671512"/>
                <a:gd name="connsiteX2" fmla="*/ 1095375 w 1095375"/>
                <a:gd name="connsiteY2" fmla="*/ 6350 h 671512"/>
                <a:gd name="connsiteX3" fmla="*/ 1085850 w 1095375"/>
                <a:gd name="connsiteY3" fmla="*/ 671512 h 671512"/>
                <a:gd name="connsiteX4" fmla="*/ 4762 w 1095375"/>
                <a:gd name="connsiteY4" fmla="*/ 665162 h 671512"/>
                <a:gd name="connsiteX5" fmla="*/ 0 w 1095375"/>
                <a:gd name="connsiteY5" fmla="*/ 3175 h 671512"/>
                <a:gd name="connsiteX0" fmla="*/ 0 w 1101725"/>
                <a:gd name="connsiteY0" fmla="*/ 0 h 677862"/>
                <a:gd name="connsiteX1" fmla="*/ 722313 w 1101725"/>
                <a:gd name="connsiteY1" fmla="*/ 6350 h 677862"/>
                <a:gd name="connsiteX2" fmla="*/ 1101725 w 1101725"/>
                <a:gd name="connsiteY2" fmla="*/ 12700 h 677862"/>
                <a:gd name="connsiteX3" fmla="*/ 1092200 w 1101725"/>
                <a:gd name="connsiteY3" fmla="*/ 677862 h 677862"/>
                <a:gd name="connsiteX4" fmla="*/ 11112 w 1101725"/>
                <a:gd name="connsiteY4" fmla="*/ 671512 h 677862"/>
                <a:gd name="connsiteX5" fmla="*/ 0 w 1101725"/>
                <a:gd name="connsiteY5" fmla="*/ 0 h 677862"/>
                <a:gd name="connsiteX0" fmla="*/ 0 w 1112838"/>
                <a:gd name="connsiteY0" fmla="*/ 0 h 677862"/>
                <a:gd name="connsiteX1" fmla="*/ 722313 w 1112838"/>
                <a:gd name="connsiteY1" fmla="*/ 6350 h 677862"/>
                <a:gd name="connsiteX2" fmla="*/ 1112838 w 1112838"/>
                <a:gd name="connsiteY2" fmla="*/ 11113 h 677862"/>
                <a:gd name="connsiteX3" fmla="*/ 1092200 w 1112838"/>
                <a:gd name="connsiteY3" fmla="*/ 677862 h 677862"/>
                <a:gd name="connsiteX4" fmla="*/ 11112 w 1112838"/>
                <a:gd name="connsiteY4" fmla="*/ 671512 h 677862"/>
                <a:gd name="connsiteX5" fmla="*/ 0 w 1112838"/>
                <a:gd name="connsiteY5" fmla="*/ 0 h 677862"/>
                <a:gd name="connsiteX0" fmla="*/ 0 w 1112838"/>
                <a:gd name="connsiteY0" fmla="*/ 1587 h 679449"/>
                <a:gd name="connsiteX1" fmla="*/ 722313 w 1112838"/>
                <a:gd name="connsiteY1" fmla="*/ 0 h 679449"/>
                <a:gd name="connsiteX2" fmla="*/ 1112838 w 1112838"/>
                <a:gd name="connsiteY2" fmla="*/ 12700 h 679449"/>
                <a:gd name="connsiteX3" fmla="*/ 1092200 w 1112838"/>
                <a:gd name="connsiteY3" fmla="*/ 679449 h 679449"/>
                <a:gd name="connsiteX4" fmla="*/ 11112 w 1112838"/>
                <a:gd name="connsiteY4" fmla="*/ 673099 h 679449"/>
                <a:gd name="connsiteX5" fmla="*/ 0 w 1112838"/>
                <a:gd name="connsiteY5" fmla="*/ 1587 h 679449"/>
                <a:gd name="connsiteX0" fmla="*/ 0 w 1116013"/>
                <a:gd name="connsiteY0" fmla="*/ 1587 h 679449"/>
                <a:gd name="connsiteX1" fmla="*/ 722313 w 1116013"/>
                <a:gd name="connsiteY1" fmla="*/ 0 h 679449"/>
                <a:gd name="connsiteX2" fmla="*/ 1116013 w 1116013"/>
                <a:gd name="connsiteY2" fmla="*/ 3175 h 679449"/>
                <a:gd name="connsiteX3" fmla="*/ 1092200 w 1116013"/>
                <a:gd name="connsiteY3" fmla="*/ 679449 h 679449"/>
                <a:gd name="connsiteX4" fmla="*/ 11112 w 1116013"/>
                <a:gd name="connsiteY4" fmla="*/ 673099 h 679449"/>
                <a:gd name="connsiteX5" fmla="*/ 0 w 1116013"/>
                <a:gd name="connsiteY5" fmla="*/ 1587 h 679449"/>
                <a:gd name="connsiteX0" fmla="*/ 0 w 1116013"/>
                <a:gd name="connsiteY0" fmla="*/ 1587 h 679449"/>
                <a:gd name="connsiteX1" fmla="*/ 722313 w 1116013"/>
                <a:gd name="connsiteY1" fmla="*/ 0 h 679449"/>
                <a:gd name="connsiteX2" fmla="*/ 1116013 w 1116013"/>
                <a:gd name="connsiteY2" fmla="*/ 3175 h 679449"/>
                <a:gd name="connsiteX3" fmla="*/ 1092200 w 1116013"/>
                <a:gd name="connsiteY3" fmla="*/ 679449 h 679449"/>
                <a:gd name="connsiteX4" fmla="*/ 11112 w 1116013"/>
                <a:gd name="connsiteY4" fmla="*/ 679449 h 679449"/>
                <a:gd name="connsiteX5" fmla="*/ 0 w 1116013"/>
                <a:gd name="connsiteY5" fmla="*/ 1587 h 679449"/>
                <a:gd name="connsiteX0" fmla="*/ 0 w 1116013"/>
                <a:gd name="connsiteY0" fmla="*/ 1587 h 679449"/>
                <a:gd name="connsiteX1" fmla="*/ 722313 w 1116013"/>
                <a:gd name="connsiteY1" fmla="*/ 0 h 679449"/>
                <a:gd name="connsiteX2" fmla="*/ 1116013 w 1116013"/>
                <a:gd name="connsiteY2" fmla="*/ 3175 h 679449"/>
                <a:gd name="connsiteX3" fmla="*/ 1108235 w 1116013"/>
                <a:gd name="connsiteY3" fmla="*/ 676274 h 679449"/>
                <a:gd name="connsiteX4" fmla="*/ 11112 w 1116013"/>
                <a:gd name="connsiteY4" fmla="*/ 679449 h 679449"/>
                <a:gd name="connsiteX5" fmla="*/ 0 w 1116013"/>
                <a:gd name="connsiteY5" fmla="*/ 1587 h 679449"/>
                <a:gd name="connsiteX0" fmla="*/ 0 w 1130633"/>
                <a:gd name="connsiteY0" fmla="*/ 1587 h 679449"/>
                <a:gd name="connsiteX1" fmla="*/ 722313 w 1130633"/>
                <a:gd name="connsiteY1" fmla="*/ 0 h 679449"/>
                <a:gd name="connsiteX2" fmla="*/ 1130633 w 1130633"/>
                <a:gd name="connsiteY2" fmla="*/ 3175 h 679449"/>
                <a:gd name="connsiteX3" fmla="*/ 1108235 w 1130633"/>
                <a:gd name="connsiteY3" fmla="*/ 676274 h 679449"/>
                <a:gd name="connsiteX4" fmla="*/ 11112 w 1130633"/>
                <a:gd name="connsiteY4" fmla="*/ 679449 h 679449"/>
                <a:gd name="connsiteX5" fmla="*/ 0 w 1130633"/>
                <a:gd name="connsiteY5" fmla="*/ 1587 h 67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633" h="679449">
                  <a:moveTo>
                    <a:pt x="0" y="1587"/>
                  </a:moveTo>
                  <a:lnTo>
                    <a:pt x="722313" y="0"/>
                  </a:lnTo>
                  <a:lnTo>
                    <a:pt x="1130633" y="3175"/>
                  </a:lnTo>
                  <a:cubicBezTo>
                    <a:pt x="1128040" y="227541"/>
                    <a:pt x="1110828" y="451908"/>
                    <a:pt x="1108235" y="676274"/>
                  </a:cubicBezTo>
                  <a:lnTo>
                    <a:pt x="11112" y="679449"/>
                  </a:lnTo>
                  <a:cubicBezTo>
                    <a:pt x="9525" y="458787"/>
                    <a:pt x="1587" y="222249"/>
                    <a:pt x="0" y="1587"/>
                  </a:cubicBezTo>
                  <a:close/>
                </a:path>
              </a:pathLst>
            </a:custGeom>
            <a:blipFill dpi="0" rotWithShape="1">
              <a:blip r:embed="rId12">
                <a:extLst>
                  <a:ext uri="{28A0092B-C50C-407E-A947-70E740481C1C}">
                    <a14:useLocalDpi xmlns:a14="http://schemas.microsoft.com/office/drawing/2010/main" val="0"/>
                  </a:ext>
                </a:extLst>
              </a:blip>
              <a:srcRect/>
              <a:stretch>
                <a:fillRect l="1" r="-2330"/>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993427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94595" y="921490"/>
            <a:ext cx="8220277" cy="4325937"/>
          </a:xfrm>
          <a:prstGeom prst="rect">
            <a:avLst/>
          </a:prstGeom>
          <a:noFill/>
          <a:ln>
            <a:noFill/>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5048A3D-B5B1-4662-AFB5-BCCFBD84CE6E}"/>
              </a:ext>
            </a:extLst>
          </p:cNvPr>
          <p:cNvSpPr>
            <a:spLocks noGrp="1"/>
          </p:cNvSpPr>
          <p:nvPr>
            <p:ph type="title"/>
          </p:nvPr>
        </p:nvSpPr>
        <p:spPr>
          <a:xfrm>
            <a:off x="685800" y="129858"/>
            <a:ext cx="8229600" cy="1143000"/>
          </a:xfrm>
        </p:spPr>
        <p:txBody>
          <a:bodyPr>
            <a:normAutofit/>
          </a:bodyPr>
          <a:lstStyle/>
          <a:p>
            <a:r>
              <a:rPr lang="en-US">
                <a:latin typeface="Amasis MT Pro Medium" panose="02040604050005020304" pitchFamily="18" charset="0"/>
              </a:rPr>
              <a:t>In Closing </a:t>
            </a:r>
          </a:p>
        </p:txBody>
      </p:sp>
      <p:sp>
        <p:nvSpPr>
          <p:cNvPr id="3" name="Content Placeholder 2">
            <a:extLst>
              <a:ext uri="{FF2B5EF4-FFF2-40B4-BE49-F238E27FC236}">
                <a16:creationId xmlns:a16="http://schemas.microsoft.com/office/drawing/2014/main" id="{0A2B6817-3A6E-4FDD-A11E-65A68C2AE705}"/>
              </a:ext>
            </a:extLst>
          </p:cNvPr>
          <p:cNvSpPr>
            <a:spLocks noGrp="1"/>
          </p:cNvSpPr>
          <p:nvPr>
            <p:ph idx="1"/>
          </p:nvPr>
        </p:nvSpPr>
        <p:spPr>
          <a:xfrm>
            <a:off x="244483" y="1444126"/>
            <a:ext cx="6895597" cy="5077623"/>
          </a:xfrm>
          <a:noFill/>
        </p:spPr>
        <p:txBody>
          <a:bodyPr>
            <a:noAutofit/>
          </a:bodyPr>
          <a:lstStyle/>
          <a:p>
            <a:pPr marL="0" indent="0">
              <a:lnSpc>
                <a:spcPts val="2900"/>
              </a:lnSpc>
              <a:spcBef>
                <a:spcPts val="0"/>
              </a:spcBef>
              <a:spcAft>
                <a:spcPts val="600"/>
              </a:spcAft>
              <a:buNone/>
            </a:pPr>
            <a:r>
              <a:rPr lang="en-US" sz="2400">
                <a:solidFill>
                  <a:srgbClr val="080808"/>
                </a:solidFill>
              </a:rPr>
              <a:t>Studies show that an organized filing system can increase the brain's ability to process information and make decisions.                 When documents are organized and easy to find, it reduces cognitive overload, making it easier to focus on tasks and solve problems efficiently. </a:t>
            </a:r>
          </a:p>
        </p:txBody>
      </p:sp>
      <p:grpSp>
        <p:nvGrpSpPr>
          <p:cNvPr id="120" name="Group 119">
            <a:extLst>
              <a:ext uri="{FF2B5EF4-FFF2-40B4-BE49-F238E27FC236}">
                <a16:creationId xmlns:a16="http://schemas.microsoft.com/office/drawing/2014/main" id="{DAD87007-6DFC-4EA4-74F8-6A22A0D73A0C}"/>
              </a:ext>
            </a:extLst>
          </p:cNvPr>
          <p:cNvGrpSpPr/>
          <p:nvPr/>
        </p:nvGrpSpPr>
        <p:grpSpPr>
          <a:xfrm>
            <a:off x="72551" y="4536243"/>
            <a:ext cx="2513546" cy="2489775"/>
            <a:chOff x="508012" y="2316140"/>
            <a:chExt cx="1749455" cy="1892183"/>
          </a:xfrm>
        </p:grpSpPr>
        <p:pic>
          <p:nvPicPr>
            <p:cNvPr id="121" name="Picture 120" descr="A red folder with yellow paper inside&#10;&#10;Description automatically generated">
              <a:extLst>
                <a:ext uri="{FF2B5EF4-FFF2-40B4-BE49-F238E27FC236}">
                  <a16:creationId xmlns:a16="http://schemas.microsoft.com/office/drawing/2014/main" id="{6BDF11FC-A772-2E1C-6DA7-E4F4888AEFD0}"/>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22" name="Rectangle 121">
              <a:extLst>
                <a:ext uri="{FF2B5EF4-FFF2-40B4-BE49-F238E27FC236}">
                  <a16:creationId xmlns:a16="http://schemas.microsoft.com/office/drawing/2014/main" id="{C2555CB8-B4C0-E301-7F85-A3393458CBF5}"/>
                </a:ext>
              </a:extLst>
            </p:cNvPr>
            <p:cNvSpPr/>
            <p:nvPr/>
          </p:nvSpPr>
          <p:spPr>
            <a:xfrm>
              <a:off x="685083" y="3094302"/>
              <a:ext cx="1444752" cy="58477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Seamless Summer Option (SSO) /</a:t>
              </a:r>
            </a:p>
            <a:p>
              <a:pPr algn="ctr"/>
              <a:r>
                <a:rPr lang="en-US" sz="800" b="1">
                  <a:solidFill>
                    <a:schemeClr val="bg1"/>
                  </a:solidFill>
                  <a:latin typeface="Amasis MT Pro Medium" panose="02040604050005020304" pitchFamily="18" charset="0"/>
                </a:rPr>
                <a:t>Recreation &amp; Parks (RAP)</a:t>
              </a:r>
            </a:p>
            <a:p>
              <a:pPr algn="ctr"/>
              <a:endParaRPr lang="en-US" sz="800" b="1">
                <a:solidFill>
                  <a:schemeClr val="bg1"/>
                </a:solidFill>
                <a:latin typeface="Amasis MT Pro Medium" panose="02040604050005020304" pitchFamily="18" charset="0"/>
              </a:endParaRPr>
            </a:p>
          </p:txBody>
        </p:sp>
        <p:sp>
          <p:nvSpPr>
            <p:cNvPr id="123" name="Rectangle 122">
              <a:extLst>
                <a:ext uri="{FF2B5EF4-FFF2-40B4-BE49-F238E27FC236}">
                  <a16:creationId xmlns:a16="http://schemas.microsoft.com/office/drawing/2014/main" id="{04D602A8-ECC2-C8D4-6D5A-A3EDEDFC46EC}"/>
                </a:ext>
              </a:extLst>
            </p:cNvPr>
            <p:cNvSpPr/>
            <p:nvPr/>
          </p:nvSpPr>
          <p:spPr>
            <a:xfrm>
              <a:off x="673657" y="2716372"/>
              <a:ext cx="715016" cy="461665"/>
            </a:xfrm>
            <a:prstGeom prst="rect">
              <a:avLst/>
            </a:prstGeom>
            <a:noFill/>
          </p:spPr>
          <p:txBody>
            <a:bodyPr wrap="square" lIns="91440" tIns="45720" rIns="91440" bIns="45720">
              <a:spAutoFit/>
            </a:bodyPr>
            <a:lstStyle/>
            <a:p>
              <a:pPr algn="ctr"/>
              <a:r>
                <a:rPr lang="en-US" sz="2400" b="1">
                  <a:solidFill>
                    <a:schemeClr val="bg1"/>
                  </a:solidFill>
                </a:rPr>
                <a:t>16</a:t>
              </a:r>
            </a:p>
          </p:txBody>
        </p:sp>
      </p:grpSp>
      <p:grpSp>
        <p:nvGrpSpPr>
          <p:cNvPr id="116" name="Group 115">
            <a:extLst>
              <a:ext uri="{FF2B5EF4-FFF2-40B4-BE49-F238E27FC236}">
                <a16:creationId xmlns:a16="http://schemas.microsoft.com/office/drawing/2014/main" id="{7A6CFAFB-6F2B-AC62-CA0C-E83888C43B60}"/>
              </a:ext>
            </a:extLst>
          </p:cNvPr>
          <p:cNvGrpSpPr/>
          <p:nvPr/>
        </p:nvGrpSpPr>
        <p:grpSpPr>
          <a:xfrm>
            <a:off x="118314" y="4536242"/>
            <a:ext cx="2513546" cy="2489775"/>
            <a:chOff x="508012" y="2316140"/>
            <a:chExt cx="1749455" cy="1892183"/>
          </a:xfrm>
        </p:grpSpPr>
        <p:pic>
          <p:nvPicPr>
            <p:cNvPr id="117" name="Picture 116" descr="A red folder with yellow paper inside&#10;&#10;Description automatically generated">
              <a:extLst>
                <a:ext uri="{FF2B5EF4-FFF2-40B4-BE49-F238E27FC236}">
                  <a16:creationId xmlns:a16="http://schemas.microsoft.com/office/drawing/2014/main" id="{8815E01B-1777-F742-7BC1-06A2209327FE}"/>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18" name="Rectangle 117">
              <a:extLst>
                <a:ext uri="{FF2B5EF4-FFF2-40B4-BE49-F238E27FC236}">
                  <a16:creationId xmlns:a16="http://schemas.microsoft.com/office/drawing/2014/main" id="{839D1726-CD79-A036-2976-6E7E400ECD79}"/>
                </a:ext>
              </a:extLst>
            </p:cNvPr>
            <p:cNvSpPr/>
            <p:nvPr/>
          </p:nvSpPr>
          <p:spPr>
            <a:xfrm>
              <a:off x="685083" y="3094302"/>
              <a:ext cx="1444752" cy="33855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EMPLOYEE PERSONAL FILE</a:t>
              </a:r>
            </a:p>
          </p:txBody>
        </p:sp>
        <p:sp>
          <p:nvSpPr>
            <p:cNvPr id="119" name="Rectangle 118">
              <a:extLst>
                <a:ext uri="{FF2B5EF4-FFF2-40B4-BE49-F238E27FC236}">
                  <a16:creationId xmlns:a16="http://schemas.microsoft.com/office/drawing/2014/main" id="{32F04122-1540-9130-805A-055802B71140}"/>
                </a:ext>
              </a:extLst>
            </p:cNvPr>
            <p:cNvSpPr/>
            <p:nvPr/>
          </p:nvSpPr>
          <p:spPr>
            <a:xfrm>
              <a:off x="673657" y="2716372"/>
              <a:ext cx="713326" cy="461665"/>
            </a:xfrm>
            <a:prstGeom prst="rect">
              <a:avLst/>
            </a:prstGeom>
            <a:noFill/>
          </p:spPr>
          <p:txBody>
            <a:bodyPr wrap="square" lIns="91440" tIns="45720" rIns="91440" bIns="45720">
              <a:spAutoFit/>
            </a:bodyPr>
            <a:lstStyle/>
            <a:p>
              <a:pPr algn="ctr"/>
              <a:r>
                <a:rPr lang="en-US" sz="2400" b="1">
                  <a:solidFill>
                    <a:schemeClr val="bg1"/>
                  </a:solidFill>
                </a:rPr>
                <a:t>15</a:t>
              </a:r>
            </a:p>
          </p:txBody>
        </p:sp>
      </p:grpSp>
      <p:grpSp>
        <p:nvGrpSpPr>
          <p:cNvPr id="140" name="Group 139">
            <a:extLst>
              <a:ext uri="{FF2B5EF4-FFF2-40B4-BE49-F238E27FC236}">
                <a16:creationId xmlns:a16="http://schemas.microsoft.com/office/drawing/2014/main" id="{10AC66F5-0EF1-7E9A-E908-4F10EB6F029D}"/>
              </a:ext>
            </a:extLst>
          </p:cNvPr>
          <p:cNvGrpSpPr/>
          <p:nvPr/>
        </p:nvGrpSpPr>
        <p:grpSpPr>
          <a:xfrm>
            <a:off x="118313" y="4535391"/>
            <a:ext cx="2513546" cy="2489775"/>
            <a:chOff x="508012" y="2316140"/>
            <a:chExt cx="1749455" cy="1892183"/>
          </a:xfrm>
        </p:grpSpPr>
        <p:pic>
          <p:nvPicPr>
            <p:cNvPr id="141" name="Picture 140" descr="A red folder with yellow paper inside&#10;&#10;Description automatically generated">
              <a:extLst>
                <a:ext uri="{FF2B5EF4-FFF2-40B4-BE49-F238E27FC236}">
                  <a16:creationId xmlns:a16="http://schemas.microsoft.com/office/drawing/2014/main" id="{18E5D63E-01EC-D49B-AA71-0AF032D048B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42" name="Rectangle 141">
              <a:extLst>
                <a:ext uri="{FF2B5EF4-FFF2-40B4-BE49-F238E27FC236}">
                  <a16:creationId xmlns:a16="http://schemas.microsoft.com/office/drawing/2014/main" id="{72084C19-5704-C4D9-B740-2EEB42BEB9C4}"/>
                </a:ext>
              </a:extLst>
            </p:cNvPr>
            <p:cNvSpPr/>
            <p:nvPr/>
          </p:nvSpPr>
          <p:spPr>
            <a:xfrm>
              <a:off x="685083" y="3094302"/>
              <a:ext cx="1444752" cy="33855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BENEFIT ISSUANCE DOCUMNENTS</a:t>
              </a:r>
            </a:p>
          </p:txBody>
        </p:sp>
        <p:sp>
          <p:nvSpPr>
            <p:cNvPr id="143" name="Rectangle 142">
              <a:extLst>
                <a:ext uri="{FF2B5EF4-FFF2-40B4-BE49-F238E27FC236}">
                  <a16:creationId xmlns:a16="http://schemas.microsoft.com/office/drawing/2014/main" id="{376BAACC-8755-1896-38B3-67FDA1E0ED8A}"/>
                </a:ext>
              </a:extLst>
            </p:cNvPr>
            <p:cNvSpPr/>
            <p:nvPr/>
          </p:nvSpPr>
          <p:spPr>
            <a:xfrm>
              <a:off x="673657" y="2716372"/>
              <a:ext cx="615152" cy="461665"/>
            </a:xfrm>
            <a:prstGeom prst="rect">
              <a:avLst/>
            </a:prstGeom>
            <a:noFill/>
          </p:spPr>
          <p:txBody>
            <a:bodyPr wrap="square" lIns="91440" tIns="45720" rIns="91440" bIns="45720">
              <a:spAutoFit/>
            </a:bodyPr>
            <a:lstStyle/>
            <a:p>
              <a:pPr algn="ctr"/>
              <a:r>
                <a:rPr lang="en-US" sz="2400" b="1">
                  <a:solidFill>
                    <a:schemeClr val="bg1"/>
                  </a:solidFill>
                </a:rPr>
                <a:t>14</a:t>
              </a:r>
            </a:p>
          </p:txBody>
        </p:sp>
      </p:grpSp>
      <p:grpSp>
        <p:nvGrpSpPr>
          <p:cNvPr id="104" name="Group 103">
            <a:extLst>
              <a:ext uri="{FF2B5EF4-FFF2-40B4-BE49-F238E27FC236}">
                <a16:creationId xmlns:a16="http://schemas.microsoft.com/office/drawing/2014/main" id="{C8F78996-27BD-8900-2BFD-B793BF85803F}"/>
              </a:ext>
            </a:extLst>
          </p:cNvPr>
          <p:cNvGrpSpPr/>
          <p:nvPr/>
        </p:nvGrpSpPr>
        <p:grpSpPr>
          <a:xfrm>
            <a:off x="122557" y="4562161"/>
            <a:ext cx="2513546" cy="2489775"/>
            <a:chOff x="508012" y="2316140"/>
            <a:chExt cx="1749455" cy="1892183"/>
          </a:xfrm>
        </p:grpSpPr>
        <p:pic>
          <p:nvPicPr>
            <p:cNvPr id="105" name="Picture 104" descr="A red folder with yellow paper inside&#10;&#10;Description automatically generated">
              <a:extLst>
                <a:ext uri="{FF2B5EF4-FFF2-40B4-BE49-F238E27FC236}">
                  <a16:creationId xmlns:a16="http://schemas.microsoft.com/office/drawing/2014/main" id="{5E0CCEDF-E1F1-14EC-C6DA-7F7470D8954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06" name="Rectangle 105">
              <a:extLst>
                <a:ext uri="{FF2B5EF4-FFF2-40B4-BE49-F238E27FC236}">
                  <a16:creationId xmlns:a16="http://schemas.microsoft.com/office/drawing/2014/main" id="{498D250B-F10C-7C0E-C4F9-5CD0D769F299}"/>
                </a:ext>
              </a:extLst>
            </p:cNvPr>
            <p:cNvSpPr/>
            <p:nvPr/>
          </p:nvSpPr>
          <p:spPr>
            <a:xfrm>
              <a:off x="685083" y="3094302"/>
              <a:ext cx="1444752" cy="21544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CAFETERIA INVOICE</a:t>
              </a:r>
            </a:p>
          </p:txBody>
        </p:sp>
        <p:sp>
          <p:nvSpPr>
            <p:cNvPr id="107" name="Rectangle 106">
              <a:extLst>
                <a:ext uri="{FF2B5EF4-FFF2-40B4-BE49-F238E27FC236}">
                  <a16:creationId xmlns:a16="http://schemas.microsoft.com/office/drawing/2014/main" id="{C4E27F5C-456F-A7AC-0C98-F354A76EFA67}"/>
                </a:ext>
              </a:extLst>
            </p:cNvPr>
            <p:cNvSpPr/>
            <p:nvPr/>
          </p:nvSpPr>
          <p:spPr>
            <a:xfrm>
              <a:off x="673657" y="2716372"/>
              <a:ext cx="739640" cy="461665"/>
            </a:xfrm>
            <a:prstGeom prst="rect">
              <a:avLst/>
            </a:prstGeom>
            <a:noFill/>
          </p:spPr>
          <p:txBody>
            <a:bodyPr wrap="square" lIns="91440" tIns="45720" rIns="91440" bIns="45720">
              <a:spAutoFit/>
            </a:bodyPr>
            <a:lstStyle/>
            <a:p>
              <a:pPr algn="ctr"/>
              <a:r>
                <a:rPr lang="en-US" sz="2400" b="1">
                  <a:solidFill>
                    <a:schemeClr val="bg1"/>
                  </a:solidFill>
                </a:rPr>
                <a:t>13</a:t>
              </a:r>
            </a:p>
          </p:txBody>
        </p:sp>
      </p:grpSp>
      <p:grpSp>
        <p:nvGrpSpPr>
          <p:cNvPr id="136" name="Group 135">
            <a:extLst>
              <a:ext uri="{FF2B5EF4-FFF2-40B4-BE49-F238E27FC236}">
                <a16:creationId xmlns:a16="http://schemas.microsoft.com/office/drawing/2014/main" id="{4BE4E672-C248-8000-ED3A-3DEBF03BA2CC}"/>
              </a:ext>
            </a:extLst>
          </p:cNvPr>
          <p:cNvGrpSpPr/>
          <p:nvPr/>
        </p:nvGrpSpPr>
        <p:grpSpPr>
          <a:xfrm>
            <a:off x="177352" y="4562160"/>
            <a:ext cx="2513546" cy="2489775"/>
            <a:chOff x="508012" y="2316140"/>
            <a:chExt cx="1749455" cy="1892183"/>
          </a:xfrm>
        </p:grpSpPr>
        <p:pic>
          <p:nvPicPr>
            <p:cNvPr id="137" name="Picture 136" descr="A red folder with yellow paper inside&#10;&#10;Description automatically generated">
              <a:extLst>
                <a:ext uri="{FF2B5EF4-FFF2-40B4-BE49-F238E27FC236}">
                  <a16:creationId xmlns:a16="http://schemas.microsoft.com/office/drawing/2014/main" id="{F55B1566-6DDE-C657-F7DB-5F30C5B4808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38" name="Rectangle 137">
              <a:extLst>
                <a:ext uri="{FF2B5EF4-FFF2-40B4-BE49-F238E27FC236}">
                  <a16:creationId xmlns:a16="http://schemas.microsoft.com/office/drawing/2014/main" id="{F5B2C94A-8E54-D4CC-B8B2-B8D8110F55DD}"/>
                </a:ext>
              </a:extLst>
            </p:cNvPr>
            <p:cNvSpPr/>
            <p:nvPr/>
          </p:nvSpPr>
          <p:spPr>
            <a:xfrm>
              <a:off x="685083" y="3176245"/>
              <a:ext cx="1444752" cy="21544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PAYROLL</a:t>
              </a:r>
            </a:p>
          </p:txBody>
        </p:sp>
        <p:sp>
          <p:nvSpPr>
            <p:cNvPr id="139" name="Rectangle 138">
              <a:extLst>
                <a:ext uri="{FF2B5EF4-FFF2-40B4-BE49-F238E27FC236}">
                  <a16:creationId xmlns:a16="http://schemas.microsoft.com/office/drawing/2014/main" id="{A51EB863-0083-1F96-9629-49ED1E0BAC53}"/>
                </a:ext>
              </a:extLst>
            </p:cNvPr>
            <p:cNvSpPr/>
            <p:nvPr/>
          </p:nvSpPr>
          <p:spPr>
            <a:xfrm>
              <a:off x="673657" y="2716372"/>
              <a:ext cx="662360" cy="461665"/>
            </a:xfrm>
            <a:prstGeom prst="rect">
              <a:avLst/>
            </a:prstGeom>
            <a:noFill/>
          </p:spPr>
          <p:txBody>
            <a:bodyPr wrap="square" lIns="91440" tIns="45720" rIns="91440" bIns="45720">
              <a:spAutoFit/>
            </a:bodyPr>
            <a:lstStyle/>
            <a:p>
              <a:pPr algn="ctr"/>
              <a:r>
                <a:rPr lang="en-US" sz="2400" b="1">
                  <a:solidFill>
                    <a:schemeClr val="bg1"/>
                  </a:solidFill>
                </a:rPr>
                <a:t>12</a:t>
              </a:r>
            </a:p>
          </p:txBody>
        </p:sp>
      </p:grpSp>
      <p:grpSp>
        <p:nvGrpSpPr>
          <p:cNvPr id="124" name="Group 123">
            <a:extLst>
              <a:ext uri="{FF2B5EF4-FFF2-40B4-BE49-F238E27FC236}">
                <a16:creationId xmlns:a16="http://schemas.microsoft.com/office/drawing/2014/main" id="{2977669F-2B0D-D830-27F7-15AFD4B3EC8A}"/>
              </a:ext>
            </a:extLst>
          </p:cNvPr>
          <p:cNvGrpSpPr/>
          <p:nvPr/>
        </p:nvGrpSpPr>
        <p:grpSpPr>
          <a:xfrm>
            <a:off x="188236" y="4540224"/>
            <a:ext cx="2513546" cy="2489775"/>
            <a:chOff x="508012" y="2316140"/>
            <a:chExt cx="1749455" cy="1892183"/>
          </a:xfrm>
        </p:grpSpPr>
        <p:pic>
          <p:nvPicPr>
            <p:cNvPr id="125" name="Picture 124" descr="A red folder with yellow paper inside&#10;&#10;Description automatically generated">
              <a:extLst>
                <a:ext uri="{FF2B5EF4-FFF2-40B4-BE49-F238E27FC236}">
                  <a16:creationId xmlns:a16="http://schemas.microsoft.com/office/drawing/2014/main" id="{C56BF466-05F6-F5CF-6581-513574AA7A4B}"/>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26" name="Rectangle 125">
              <a:extLst>
                <a:ext uri="{FF2B5EF4-FFF2-40B4-BE49-F238E27FC236}">
                  <a16:creationId xmlns:a16="http://schemas.microsoft.com/office/drawing/2014/main" id="{33EFFD3D-FF8B-C57E-22D7-C3BB62A454ED}"/>
                </a:ext>
              </a:extLst>
            </p:cNvPr>
            <p:cNvSpPr/>
            <p:nvPr/>
          </p:nvSpPr>
          <p:spPr>
            <a:xfrm>
              <a:off x="685083" y="3094302"/>
              <a:ext cx="1444752" cy="33855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MISCELLANEOUS FOLDERS</a:t>
              </a:r>
            </a:p>
          </p:txBody>
        </p:sp>
        <p:sp>
          <p:nvSpPr>
            <p:cNvPr id="127" name="Rectangle 126">
              <a:extLst>
                <a:ext uri="{FF2B5EF4-FFF2-40B4-BE49-F238E27FC236}">
                  <a16:creationId xmlns:a16="http://schemas.microsoft.com/office/drawing/2014/main" id="{325A5614-CC26-F353-4976-DFDC0130A362}"/>
                </a:ext>
              </a:extLst>
            </p:cNvPr>
            <p:cNvSpPr/>
            <p:nvPr/>
          </p:nvSpPr>
          <p:spPr>
            <a:xfrm>
              <a:off x="673657" y="2716372"/>
              <a:ext cx="624400" cy="461665"/>
            </a:xfrm>
            <a:prstGeom prst="rect">
              <a:avLst/>
            </a:prstGeom>
            <a:noFill/>
          </p:spPr>
          <p:txBody>
            <a:bodyPr wrap="square" lIns="91440" tIns="45720" rIns="91440" bIns="45720">
              <a:spAutoFit/>
            </a:bodyPr>
            <a:lstStyle/>
            <a:p>
              <a:pPr algn="ctr"/>
              <a:r>
                <a:rPr lang="en-US" sz="2400" b="1">
                  <a:solidFill>
                    <a:schemeClr val="bg1"/>
                  </a:solidFill>
                </a:rPr>
                <a:t>11</a:t>
              </a:r>
            </a:p>
          </p:txBody>
        </p:sp>
      </p:grpSp>
      <p:grpSp>
        <p:nvGrpSpPr>
          <p:cNvPr id="144" name="Group 143">
            <a:extLst>
              <a:ext uri="{FF2B5EF4-FFF2-40B4-BE49-F238E27FC236}">
                <a16:creationId xmlns:a16="http://schemas.microsoft.com/office/drawing/2014/main" id="{BA6D72F4-EA8E-8E6D-FF98-F7ACBCCE72C3}"/>
              </a:ext>
            </a:extLst>
          </p:cNvPr>
          <p:cNvGrpSpPr/>
          <p:nvPr/>
        </p:nvGrpSpPr>
        <p:grpSpPr>
          <a:xfrm>
            <a:off x="151188" y="4583895"/>
            <a:ext cx="2513546" cy="2489775"/>
            <a:chOff x="508012" y="2316140"/>
            <a:chExt cx="1749455" cy="1892183"/>
          </a:xfrm>
        </p:grpSpPr>
        <p:pic>
          <p:nvPicPr>
            <p:cNvPr id="145" name="Picture 144" descr="A red folder with yellow paper inside&#10;&#10;Description automatically generated">
              <a:extLst>
                <a:ext uri="{FF2B5EF4-FFF2-40B4-BE49-F238E27FC236}">
                  <a16:creationId xmlns:a16="http://schemas.microsoft.com/office/drawing/2014/main" id="{2045C83B-97D4-820E-E488-BF843F850373}"/>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46" name="Rectangle 145">
              <a:extLst>
                <a:ext uri="{FF2B5EF4-FFF2-40B4-BE49-F238E27FC236}">
                  <a16:creationId xmlns:a16="http://schemas.microsoft.com/office/drawing/2014/main" id="{12C12FA0-A4B0-E39F-B97A-221BC0A6EA09}"/>
                </a:ext>
              </a:extLst>
            </p:cNvPr>
            <p:cNvSpPr/>
            <p:nvPr/>
          </p:nvSpPr>
          <p:spPr>
            <a:xfrm>
              <a:off x="692218" y="3105792"/>
              <a:ext cx="1444752" cy="33855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endParaRPr lang="en-US" sz="800" b="1">
                <a:solidFill>
                  <a:schemeClr val="bg1"/>
                </a:solidFill>
                <a:latin typeface="Amasis MT Pro Medium" panose="02040604050005020304" pitchFamily="18" charset="0"/>
              </a:endParaRPr>
            </a:p>
            <a:p>
              <a:pPr algn="ctr"/>
              <a:r>
                <a:rPr lang="en-US" sz="800" b="1">
                  <a:solidFill>
                    <a:schemeClr val="bg1"/>
                  </a:solidFill>
                  <a:latin typeface="Amasis MT Pro Medium" panose="02040604050005020304" pitchFamily="18" charset="0"/>
                </a:rPr>
                <a:t>OTHER PROGRAMS</a:t>
              </a:r>
            </a:p>
          </p:txBody>
        </p:sp>
        <p:sp>
          <p:nvSpPr>
            <p:cNvPr id="147" name="Rectangle 146">
              <a:extLst>
                <a:ext uri="{FF2B5EF4-FFF2-40B4-BE49-F238E27FC236}">
                  <a16:creationId xmlns:a16="http://schemas.microsoft.com/office/drawing/2014/main" id="{F11DB773-530A-3E28-8335-051450A28E05}"/>
                </a:ext>
              </a:extLst>
            </p:cNvPr>
            <p:cNvSpPr/>
            <p:nvPr/>
          </p:nvSpPr>
          <p:spPr>
            <a:xfrm>
              <a:off x="673657" y="2716372"/>
              <a:ext cx="605597" cy="461665"/>
            </a:xfrm>
            <a:prstGeom prst="rect">
              <a:avLst/>
            </a:prstGeom>
            <a:noFill/>
          </p:spPr>
          <p:txBody>
            <a:bodyPr wrap="square" lIns="91440" tIns="45720" rIns="91440" bIns="45720">
              <a:spAutoFit/>
            </a:bodyPr>
            <a:lstStyle/>
            <a:p>
              <a:pPr algn="ctr"/>
              <a:r>
                <a:rPr lang="en-US" sz="2400" b="1">
                  <a:solidFill>
                    <a:schemeClr val="bg1"/>
                  </a:solidFill>
                </a:rPr>
                <a:t>10</a:t>
              </a:r>
            </a:p>
          </p:txBody>
        </p:sp>
      </p:grpSp>
      <p:grpSp>
        <p:nvGrpSpPr>
          <p:cNvPr id="163" name="Group 162">
            <a:extLst>
              <a:ext uri="{FF2B5EF4-FFF2-40B4-BE49-F238E27FC236}">
                <a16:creationId xmlns:a16="http://schemas.microsoft.com/office/drawing/2014/main" id="{128ACDFB-7ABA-F77A-1FE6-51340F53FA69}"/>
              </a:ext>
            </a:extLst>
          </p:cNvPr>
          <p:cNvGrpSpPr/>
          <p:nvPr/>
        </p:nvGrpSpPr>
        <p:grpSpPr>
          <a:xfrm>
            <a:off x="224107" y="4596732"/>
            <a:ext cx="2513546" cy="2489775"/>
            <a:chOff x="5403662" y="1916225"/>
            <a:chExt cx="1749455" cy="1892183"/>
          </a:xfrm>
        </p:grpSpPr>
        <p:grpSp>
          <p:nvGrpSpPr>
            <p:cNvPr id="148" name="Group 147">
              <a:extLst>
                <a:ext uri="{FF2B5EF4-FFF2-40B4-BE49-F238E27FC236}">
                  <a16:creationId xmlns:a16="http://schemas.microsoft.com/office/drawing/2014/main" id="{0E956FDE-EF86-FAEE-7EFA-372CE2F784C2}"/>
                </a:ext>
              </a:extLst>
            </p:cNvPr>
            <p:cNvGrpSpPr/>
            <p:nvPr/>
          </p:nvGrpSpPr>
          <p:grpSpPr>
            <a:xfrm>
              <a:off x="5403662" y="1916225"/>
              <a:ext cx="1749455" cy="1892183"/>
              <a:chOff x="508012" y="2316140"/>
              <a:chExt cx="1749455" cy="1892183"/>
            </a:xfrm>
          </p:grpSpPr>
          <p:pic>
            <p:nvPicPr>
              <p:cNvPr id="149" name="Picture 148" descr="A red folder with yellow paper inside&#10;&#10;Description automatically generated">
                <a:extLst>
                  <a:ext uri="{FF2B5EF4-FFF2-40B4-BE49-F238E27FC236}">
                    <a16:creationId xmlns:a16="http://schemas.microsoft.com/office/drawing/2014/main" id="{88CC0A39-1687-CBB7-6977-D17213A9F5C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50" name="Rectangle 149">
                <a:extLst>
                  <a:ext uri="{FF2B5EF4-FFF2-40B4-BE49-F238E27FC236}">
                    <a16:creationId xmlns:a16="http://schemas.microsoft.com/office/drawing/2014/main" id="{760E2F5B-1FD1-8FE6-EC79-6B01A8C62B71}"/>
                  </a:ext>
                </a:extLst>
              </p:cNvPr>
              <p:cNvSpPr/>
              <p:nvPr/>
            </p:nvSpPr>
            <p:spPr>
              <a:xfrm>
                <a:off x="728863" y="3142219"/>
                <a:ext cx="1444752" cy="415498"/>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1050" b="1">
                    <a:solidFill>
                      <a:schemeClr val="bg1"/>
                    </a:solidFill>
                    <a:latin typeface="Amasis MT Pro Medium" panose="02040604050005020304" pitchFamily="18" charset="0"/>
                  </a:rPr>
                  <a:t>SATURDAY </a:t>
                </a:r>
              </a:p>
              <a:p>
                <a:pPr algn="ctr"/>
                <a:r>
                  <a:rPr lang="en-US" sz="1050" b="1">
                    <a:solidFill>
                      <a:schemeClr val="bg1"/>
                    </a:solidFill>
                    <a:latin typeface="Amasis MT Pro Medium" panose="02040604050005020304" pitchFamily="18" charset="0"/>
                  </a:rPr>
                  <a:t>MEAL SERVICE </a:t>
                </a:r>
              </a:p>
            </p:txBody>
          </p:sp>
        </p:grpSp>
        <p:sp>
          <p:nvSpPr>
            <p:cNvPr id="151" name="Rectangle 150">
              <a:extLst>
                <a:ext uri="{FF2B5EF4-FFF2-40B4-BE49-F238E27FC236}">
                  <a16:creationId xmlns:a16="http://schemas.microsoft.com/office/drawing/2014/main" id="{866E27BB-5895-1689-E591-5E1DA0607B9F}"/>
                </a:ext>
              </a:extLst>
            </p:cNvPr>
            <p:cNvSpPr/>
            <p:nvPr/>
          </p:nvSpPr>
          <p:spPr>
            <a:xfrm>
              <a:off x="5629845" y="2374571"/>
              <a:ext cx="341937" cy="373182"/>
            </a:xfrm>
            <a:prstGeom prst="rect">
              <a:avLst/>
            </a:prstGeom>
            <a:noFill/>
          </p:spPr>
          <p:txBody>
            <a:bodyPr wrap="square" lIns="91440" tIns="45720" rIns="91440" bIns="45720">
              <a:spAutoFit/>
            </a:bodyPr>
            <a:lstStyle/>
            <a:p>
              <a:pPr algn="ctr"/>
              <a:r>
                <a:rPr lang="en-US" sz="2400" b="1">
                  <a:solidFill>
                    <a:schemeClr val="bg1"/>
                  </a:solidFill>
                </a:rPr>
                <a:t>9</a:t>
              </a:r>
            </a:p>
          </p:txBody>
        </p:sp>
      </p:grpSp>
      <p:grpSp>
        <p:nvGrpSpPr>
          <p:cNvPr id="108" name="Group 107">
            <a:extLst>
              <a:ext uri="{FF2B5EF4-FFF2-40B4-BE49-F238E27FC236}">
                <a16:creationId xmlns:a16="http://schemas.microsoft.com/office/drawing/2014/main" id="{FD000F5B-B095-8E8B-2C5E-7D37FCB3A5CE}"/>
              </a:ext>
            </a:extLst>
          </p:cNvPr>
          <p:cNvGrpSpPr/>
          <p:nvPr/>
        </p:nvGrpSpPr>
        <p:grpSpPr>
          <a:xfrm>
            <a:off x="212955" y="4562159"/>
            <a:ext cx="2513546" cy="2489775"/>
            <a:chOff x="508012" y="2316140"/>
            <a:chExt cx="1749455" cy="1892183"/>
          </a:xfrm>
        </p:grpSpPr>
        <p:pic>
          <p:nvPicPr>
            <p:cNvPr id="109" name="Picture 108" descr="A red folder with yellow paper inside&#10;&#10;Description automatically generated">
              <a:extLst>
                <a:ext uri="{FF2B5EF4-FFF2-40B4-BE49-F238E27FC236}">
                  <a16:creationId xmlns:a16="http://schemas.microsoft.com/office/drawing/2014/main" id="{8E379DE3-A455-11B4-A50C-9F8B6F183B14}"/>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10" name="Rectangle 109">
              <a:extLst>
                <a:ext uri="{FF2B5EF4-FFF2-40B4-BE49-F238E27FC236}">
                  <a16:creationId xmlns:a16="http://schemas.microsoft.com/office/drawing/2014/main" id="{860E7456-A0B0-6BA0-2300-EDB5C64864A2}"/>
                </a:ext>
              </a:extLst>
            </p:cNvPr>
            <p:cNvSpPr/>
            <p:nvPr/>
          </p:nvSpPr>
          <p:spPr>
            <a:xfrm>
              <a:off x="685083" y="3094302"/>
              <a:ext cx="1444752" cy="253916"/>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1050" b="1">
                  <a:solidFill>
                    <a:schemeClr val="bg1"/>
                  </a:solidFill>
                  <a:latin typeface="Amasis MT Pro Medium" panose="02040604050005020304" pitchFamily="18" charset="0"/>
                </a:rPr>
                <a:t>SUPPER</a:t>
              </a:r>
            </a:p>
          </p:txBody>
        </p:sp>
        <p:sp>
          <p:nvSpPr>
            <p:cNvPr id="111" name="Rectangle 110">
              <a:extLst>
                <a:ext uri="{FF2B5EF4-FFF2-40B4-BE49-F238E27FC236}">
                  <a16:creationId xmlns:a16="http://schemas.microsoft.com/office/drawing/2014/main" id="{9943F84D-95C5-660D-EF52-E005EC50CFEC}"/>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8</a:t>
              </a:r>
            </a:p>
          </p:txBody>
        </p:sp>
      </p:grpSp>
      <p:grpSp>
        <p:nvGrpSpPr>
          <p:cNvPr id="100" name="Group 99">
            <a:extLst>
              <a:ext uri="{FF2B5EF4-FFF2-40B4-BE49-F238E27FC236}">
                <a16:creationId xmlns:a16="http://schemas.microsoft.com/office/drawing/2014/main" id="{991AE5D4-E53C-C55A-F97C-75AF711883E6}"/>
              </a:ext>
            </a:extLst>
          </p:cNvPr>
          <p:cNvGrpSpPr/>
          <p:nvPr/>
        </p:nvGrpSpPr>
        <p:grpSpPr>
          <a:xfrm>
            <a:off x="179202" y="4609675"/>
            <a:ext cx="2513546" cy="2489775"/>
            <a:chOff x="508012" y="2316140"/>
            <a:chExt cx="1749455" cy="1892183"/>
          </a:xfrm>
        </p:grpSpPr>
        <p:pic>
          <p:nvPicPr>
            <p:cNvPr id="101" name="Picture 100" descr="A red folder with yellow paper inside&#10;&#10;Description automatically generated">
              <a:extLst>
                <a:ext uri="{FF2B5EF4-FFF2-40B4-BE49-F238E27FC236}">
                  <a16:creationId xmlns:a16="http://schemas.microsoft.com/office/drawing/2014/main" id="{8C37C0FF-D22D-B8BA-3375-CE32C9D358CD}"/>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02" name="Rectangle 101">
              <a:extLst>
                <a:ext uri="{FF2B5EF4-FFF2-40B4-BE49-F238E27FC236}">
                  <a16:creationId xmlns:a16="http://schemas.microsoft.com/office/drawing/2014/main" id="{86F4FD8E-8AFD-F3E3-D93A-86406FE9FE69}"/>
                </a:ext>
              </a:extLst>
            </p:cNvPr>
            <p:cNvSpPr/>
            <p:nvPr/>
          </p:nvSpPr>
          <p:spPr>
            <a:xfrm>
              <a:off x="685083" y="3094302"/>
              <a:ext cx="1444752" cy="415498"/>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1050" b="1">
                  <a:solidFill>
                    <a:schemeClr val="bg1"/>
                  </a:solidFill>
                  <a:latin typeface="Amasis MT Pro Medium" panose="02040604050005020304" pitchFamily="18" charset="0"/>
                </a:rPr>
                <a:t>Early Educational Center</a:t>
              </a:r>
            </a:p>
          </p:txBody>
        </p:sp>
        <p:sp>
          <p:nvSpPr>
            <p:cNvPr id="103" name="Rectangle 102">
              <a:extLst>
                <a:ext uri="{FF2B5EF4-FFF2-40B4-BE49-F238E27FC236}">
                  <a16:creationId xmlns:a16="http://schemas.microsoft.com/office/drawing/2014/main" id="{8C9A7817-38D3-D93D-DF25-FD3AA70AEC0F}"/>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7</a:t>
              </a:r>
            </a:p>
          </p:txBody>
        </p:sp>
      </p:grpSp>
      <p:grpSp>
        <p:nvGrpSpPr>
          <p:cNvPr id="96" name="Group 95">
            <a:extLst>
              <a:ext uri="{FF2B5EF4-FFF2-40B4-BE49-F238E27FC236}">
                <a16:creationId xmlns:a16="http://schemas.microsoft.com/office/drawing/2014/main" id="{C1A097DE-87DF-35FD-84FE-4037359006BB}"/>
              </a:ext>
            </a:extLst>
          </p:cNvPr>
          <p:cNvGrpSpPr/>
          <p:nvPr/>
        </p:nvGrpSpPr>
        <p:grpSpPr>
          <a:xfrm>
            <a:off x="206547" y="4652308"/>
            <a:ext cx="2513546" cy="2489775"/>
            <a:chOff x="508012" y="2316140"/>
            <a:chExt cx="1749455" cy="1892183"/>
          </a:xfrm>
        </p:grpSpPr>
        <p:pic>
          <p:nvPicPr>
            <p:cNvPr id="97" name="Picture 96" descr="A red folder with yellow paper inside&#10;&#10;Description automatically generated">
              <a:extLst>
                <a:ext uri="{FF2B5EF4-FFF2-40B4-BE49-F238E27FC236}">
                  <a16:creationId xmlns:a16="http://schemas.microsoft.com/office/drawing/2014/main" id="{01343AC8-CFDA-B046-99A1-FBC952B0D42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98" name="Rectangle 97">
              <a:extLst>
                <a:ext uri="{FF2B5EF4-FFF2-40B4-BE49-F238E27FC236}">
                  <a16:creationId xmlns:a16="http://schemas.microsoft.com/office/drawing/2014/main" id="{3A0636CF-5272-F92D-1AAC-ECC3D19242C8}"/>
                </a:ext>
              </a:extLst>
            </p:cNvPr>
            <p:cNvSpPr/>
            <p:nvPr/>
          </p:nvSpPr>
          <p:spPr>
            <a:xfrm>
              <a:off x="622261" y="3213326"/>
              <a:ext cx="1525718" cy="21544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INVOICES</a:t>
              </a:r>
            </a:p>
          </p:txBody>
        </p:sp>
        <p:sp>
          <p:nvSpPr>
            <p:cNvPr id="99" name="Rectangle 98">
              <a:extLst>
                <a:ext uri="{FF2B5EF4-FFF2-40B4-BE49-F238E27FC236}">
                  <a16:creationId xmlns:a16="http://schemas.microsoft.com/office/drawing/2014/main" id="{E42FF33F-4EC1-9C30-9C0E-ED4F3C023AEC}"/>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6</a:t>
              </a:r>
            </a:p>
          </p:txBody>
        </p:sp>
      </p:grpSp>
      <p:grpSp>
        <p:nvGrpSpPr>
          <p:cNvPr id="132" name="Group 131">
            <a:extLst>
              <a:ext uri="{FF2B5EF4-FFF2-40B4-BE49-F238E27FC236}">
                <a16:creationId xmlns:a16="http://schemas.microsoft.com/office/drawing/2014/main" id="{B298FA20-3197-B0EE-3152-BBA050940266}"/>
              </a:ext>
            </a:extLst>
          </p:cNvPr>
          <p:cNvGrpSpPr/>
          <p:nvPr/>
        </p:nvGrpSpPr>
        <p:grpSpPr>
          <a:xfrm>
            <a:off x="217288" y="4583894"/>
            <a:ext cx="2513546" cy="2489775"/>
            <a:chOff x="508012" y="2316140"/>
            <a:chExt cx="1749455" cy="1892183"/>
          </a:xfrm>
        </p:grpSpPr>
        <p:pic>
          <p:nvPicPr>
            <p:cNvPr id="133" name="Picture 132" descr="A red folder with yellow paper inside&#10;&#10;Description automatically generated">
              <a:extLst>
                <a:ext uri="{FF2B5EF4-FFF2-40B4-BE49-F238E27FC236}">
                  <a16:creationId xmlns:a16="http://schemas.microsoft.com/office/drawing/2014/main" id="{86CFE080-30DC-B039-E0DB-B123603B2CF5}"/>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34" name="Rectangle 133">
              <a:extLst>
                <a:ext uri="{FF2B5EF4-FFF2-40B4-BE49-F238E27FC236}">
                  <a16:creationId xmlns:a16="http://schemas.microsoft.com/office/drawing/2014/main" id="{7CFD36C9-9C67-71EA-FD27-553819EA1D6D}"/>
                </a:ext>
              </a:extLst>
            </p:cNvPr>
            <p:cNvSpPr/>
            <p:nvPr/>
          </p:nvSpPr>
          <p:spPr>
            <a:xfrm>
              <a:off x="706266" y="2954848"/>
              <a:ext cx="1444752" cy="33855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endParaRPr lang="en-US" sz="800" b="1">
                <a:solidFill>
                  <a:schemeClr val="bg1"/>
                </a:solidFill>
                <a:latin typeface="Amasis MT Pro Medium" panose="02040604050005020304" pitchFamily="18" charset="0"/>
              </a:endParaRPr>
            </a:p>
            <a:p>
              <a:pPr algn="ctr"/>
              <a:r>
                <a:rPr lang="en-US" sz="800" b="1">
                  <a:solidFill>
                    <a:schemeClr val="bg1"/>
                  </a:solidFill>
                  <a:latin typeface="Amasis MT Pro Medium" panose="02040604050005020304" pitchFamily="18" charset="0"/>
                </a:rPr>
                <a:t>FINANCIAL</a:t>
              </a:r>
            </a:p>
          </p:txBody>
        </p:sp>
        <p:sp>
          <p:nvSpPr>
            <p:cNvPr id="135" name="Rectangle 134">
              <a:extLst>
                <a:ext uri="{FF2B5EF4-FFF2-40B4-BE49-F238E27FC236}">
                  <a16:creationId xmlns:a16="http://schemas.microsoft.com/office/drawing/2014/main" id="{67AD7880-5B43-1E43-352B-3795F5477412}"/>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5</a:t>
              </a:r>
            </a:p>
          </p:txBody>
        </p:sp>
      </p:grpSp>
      <p:grpSp>
        <p:nvGrpSpPr>
          <p:cNvPr id="128" name="Group 127">
            <a:extLst>
              <a:ext uri="{FF2B5EF4-FFF2-40B4-BE49-F238E27FC236}">
                <a16:creationId xmlns:a16="http://schemas.microsoft.com/office/drawing/2014/main" id="{B7F4BC3E-ABEE-68E9-03A1-53964416DA68}"/>
              </a:ext>
            </a:extLst>
          </p:cNvPr>
          <p:cNvGrpSpPr/>
          <p:nvPr/>
        </p:nvGrpSpPr>
        <p:grpSpPr>
          <a:xfrm>
            <a:off x="219885" y="4603402"/>
            <a:ext cx="2513546" cy="2489775"/>
            <a:chOff x="508012" y="2316140"/>
            <a:chExt cx="1749455" cy="1892183"/>
          </a:xfrm>
        </p:grpSpPr>
        <p:pic>
          <p:nvPicPr>
            <p:cNvPr id="129" name="Picture 128" descr="A red folder with yellow paper inside&#10;&#10;Description automatically generated">
              <a:extLst>
                <a:ext uri="{FF2B5EF4-FFF2-40B4-BE49-F238E27FC236}">
                  <a16:creationId xmlns:a16="http://schemas.microsoft.com/office/drawing/2014/main" id="{879C1723-EF03-7865-FCB1-7C51F1757F9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30" name="Rectangle 129">
              <a:extLst>
                <a:ext uri="{FF2B5EF4-FFF2-40B4-BE49-F238E27FC236}">
                  <a16:creationId xmlns:a16="http://schemas.microsoft.com/office/drawing/2014/main" id="{120CB57A-334D-A0AD-4989-1E91F776C714}"/>
                </a:ext>
              </a:extLst>
            </p:cNvPr>
            <p:cNvSpPr/>
            <p:nvPr/>
          </p:nvSpPr>
          <p:spPr>
            <a:xfrm>
              <a:off x="685083" y="3094302"/>
              <a:ext cx="1444752" cy="21544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CASH RECONCILIATION</a:t>
              </a:r>
            </a:p>
          </p:txBody>
        </p:sp>
        <p:sp>
          <p:nvSpPr>
            <p:cNvPr id="131" name="Rectangle 130">
              <a:extLst>
                <a:ext uri="{FF2B5EF4-FFF2-40B4-BE49-F238E27FC236}">
                  <a16:creationId xmlns:a16="http://schemas.microsoft.com/office/drawing/2014/main" id="{8C1F19F9-E6F0-5C9C-5F60-B24E2961C3F3}"/>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4</a:t>
              </a:r>
            </a:p>
          </p:txBody>
        </p:sp>
      </p:grpSp>
      <p:grpSp>
        <p:nvGrpSpPr>
          <p:cNvPr id="112" name="Group 111">
            <a:extLst>
              <a:ext uri="{FF2B5EF4-FFF2-40B4-BE49-F238E27FC236}">
                <a16:creationId xmlns:a16="http://schemas.microsoft.com/office/drawing/2014/main" id="{0A3D7C27-A137-D55A-EE6A-A99C3841089D}"/>
              </a:ext>
            </a:extLst>
          </p:cNvPr>
          <p:cNvGrpSpPr/>
          <p:nvPr/>
        </p:nvGrpSpPr>
        <p:grpSpPr>
          <a:xfrm>
            <a:off x="265524" y="4615064"/>
            <a:ext cx="2513546" cy="2489775"/>
            <a:chOff x="508012" y="2316140"/>
            <a:chExt cx="1749455" cy="1892183"/>
          </a:xfrm>
        </p:grpSpPr>
        <p:pic>
          <p:nvPicPr>
            <p:cNvPr id="113" name="Picture 112" descr="A red folder with yellow paper inside&#10;&#10;Description automatically generated">
              <a:extLst>
                <a:ext uri="{FF2B5EF4-FFF2-40B4-BE49-F238E27FC236}">
                  <a16:creationId xmlns:a16="http://schemas.microsoft.com/office/drawing/2014/main" id="{45310426-1BF9-41C8-EC64-FC5AD8F6630C}"/>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14" name="Rectangle 113">
              <a:extLst>
                <a:ext uri="{FF2B5EF4-FFF2-40B4-BE49-F238E27FC236}">
                  <a16:creationId xmlns:a16="http://schemas.microsoft.com/office/drawing/2014/main" id="{FCA5EC26-990D-901C-EEA8-211EE2509DEE}"/>
                </a:ext>
              </a:extLst>
            </p:cNvPr>
            <p:cNvSpPr/>
            <p:nvPr/>
          </p:nvSpPr>
          <p:spPr>
            <a:xfrm>
              <a:off x="685083" y="3094302"/>
              <a:ext cx="1444752" cy="58477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A LA CARTE SALES &amp; INVENTORY</a:t>
              </a:r>
            </a:p>
            <a:p>
              <a:pPr algn="ctr"/>
              <a:r>
                <a:rPr lang="en-US" sz="800" b="1">
                  <a:solidFill>
                    <a:schemeClr val="bg1"/>
                  </a:solidFill>
                  <a:latin typeface="Amasis MT Pro Medium" panose="02040604050005020304" pitchFamily="18" charset="0"/>
                </a:rPr>
                <a:t> (ADULTS AND STUDENTS)</a:t>
              </a:r>
            </a:p>
          </p:txBody>
        </p:sp>
        <p:sp>
          <p:nvSpPr>
            <p:cNvPr id="115" name="Rectangle 114">
              <a:extLst>
                <a:ext uri="{FF2B5EF4-FFF2-40B4-BE49-F238E27FC236}">
                  <a16:creationId xmlns:a16="http://schemas.microsoft.com/office/drawing/2014/main" id="{E8F2F97F-C1F6-30E3-8136-385FBADBF4F7}"/>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3</a:t>
              </a:r>
            </a:p>
          </p:txBody>
        </p:sp>
      </p:grpSp>
      <p:grpSp>
        <p:nvGrpSpPr>
          <p:cNvPr id="92" name="Group 91">
            <a:extLst>
              <a:ext uri="{FF2B5EF4-FFF2-40B4-BE49-F238E27FC236}">
                <a16:creationId xmlns:a16="http://schemas.microsoft.com/office/drawing/2014/main" id="{8C9AD619-EEE0-7B12-0FF9-23931605E31E}"/>
              </a:ext>
            </a:extLst>
          </p:cNvPr>
          <p:cNvGrpSpPr/>
          <p:nvPr/>
        </p:nvGrpSpPr>
        <p:grpSpPr>
          <a:xfrm>
            <a:off x="253132" y="4648906"/>
            <a:ext cx="2513546" cy="2489775"/>
            <a:chOff x="508012" y="2316140"/>
            <a:chExt cx="1749455" cy="1892183"/>
          </a:xfrm>
        </p:grpSpPr>
        <p:pic>
          <p:nvPicPr>
            <p:cNvPr id="93" name="Picture 92" descr="A red folder with yellow paper inside&#10;&#10;Description automatically generated">
              <a:extLst>
                <a:ext uri="{FF2B5EF4-FFF2-40B4-BE49-F238E27FC236}">
                  <a16:creationId xmlns:a16="http://schemas.microsoft.com/office/drawing/2014/main" id="{9C37D27A-46AC-DA9A-AB4C-5268EC93810E}"/>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94" name="Rectangle 93">
              <a:extLst>
                <a:ext uri="{FF2B5EF4-FFF2-40B4-BE49-F238E27FC236}">
                  <a16:creationId xmlns:a16="http://schemas.microsoft.com/office/drawing/2014/main" id="{E698DD9F-1D26-1698-3751-3303F07B45FF}"/>
                </a:ext>
              </a:extLst>
            </p:cNvPr>
            <p:cNvSpPr/>
            <p:nvPr/>
          </p:nvSpPr>
          <p:spPr>
            <a:xfrm>
              <a:off x="685083" y="3094302"/>
              <a:ext cx="1444752" cy="246221"/>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1000" b="1">
                  <a:solidFill>
                    <a:schemeClr val="bg1"/>
                  </a:solidFill>
                  <a:latin typeface="Amasis MT Pro Medium" panose="02040604050005020304" pitchFamily="18" charset="0"/>
                </a:rPr>
                <a:t>HACCP LOGS</a:t>
              </a:r>
            </a:p>
          </p:txBody>
        </p:sp>
        <p:sp>
          <p:nvSpPr>
            <p:cNvPr id="95" name="Rectangle 94">
              <a:extLst>
                <a:ext uri="{FF2B5EF4-FFF2-40B4-BE49-F238E27FC236}">
                  <a16:creationId xmlns:a16="http://schemas.microsoft.com/office/drawing/2014/main" id="{8364758D-2002-7EDA-0275-4D419D4260A3}"/>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2</a:t>
              </a:r>
            </a:p>
          </p:txBody>
        </p:sp>
      </p:grpSp>
      <p:grpSp>
        <p:nvGrpSpPr>
          <p:cNvPr id="88" name="Group 87">
            <a:extLst>
              <a:ext uri="{FF2B5EF4-FFF2-40B4-BE49-F238E27FC236}">
                <a16:creationId xmlns:a16="http://schemas.microsoft.com/office/drawing/2014/main" id="{90C666F2-3C6D-5B1F-394C-56D2E76619E0}"/>
              </a:ext>
            </a:extLst>
          </p:cNvPr>
          <p:cNvGrpSpPr/>
          <p:nvPr/>
        </p:nvGrpSpPr>
        <p:grpSpPr>
          <a:xfrm>
            <a:off x="273766" y="4652307"/>
            <a:ext cx="2513546" cy="2489775"/>
            <a:chOff x="508012" y="2316140"/>
            <a:chExt cx="1749455" cy="1892183"/>
          </a:xfrm>
        </p:grpSpPr>
        <p:pic>
          <p:nvPicPr>
            <p:cNvPr id="89" name="Picture 88" descr="A red folder with yellow paper inside&#10;&#10;Description automatically generated">
              <a:extLst>
                <a:ext uri="{FF2B5EF4-FFF2-40B4-BE49-F238E27FC236}">
                  <a16:creationId xmlns:a16="http://schemas.microsoft.com/office/drawing/2014/main" id="{BFFB11A6-7A2B-E622-40BC-8F9B3A7E114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90" name="Rectangle 89">
              <a:extLst>
                <a:ext uri="{FF2B5EF4-FFF2-40B4-BE49-F238E27FC236}">
                  <a16:creationId xmlns:a16="http://schemas.microsoft.com/office/drawing/2014/main" id="{577376DA-650F-52D4-C476-24929DF3EE5E}"/>
                </a:ext>
              </a:extLst>
            </p:cNvPr>
            <p:cNvSpPr/>
            <p:nvPr/>
          </p:nvSpPr>
          <p:spPr>
            <a:xfrm>
              <a:off x="709469" y="3038158"/>
              <a:ext cx="1444752" cy="58477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NATIONAL SCHOOL LUNCH (NSLP) / SCHOOL BREAKFAST PROGRAM (SBP)</a:t>
              </a:r>
            </a:p>
          </p:txBody>
        </p:sp>
        <p:sp>
          <p:nvSpPr>
            <p:cNvPr id="91" name="Rectangle 90">
              <a:extLst>
                <a:ext uri="{FF2B5EF4-FFF2-40B4-BE49-F238E27FC236}">
                  <a16:creationId xmlns:a16="http://schemas.microsoft.com/office/drawing/2014/main" id="{CC945307-B642-9C0A-BAE4-DD08920D803C}"/>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1</a:t>
              </a:r>
            </a:p>
          </p:txBody>
        </p:sp>
      </p:grpSp>
      <p:pic>
        <p:nvPicPr>
          <p:cNvPr id="172" name="Picture 171" descr="A white file cabinet with four drawers&#10;&#10;Description automatically generated">
            <a:extLst>
              <a:ext uri="{FF2B5EF4-FFF2-40B4-BE49-F238E27FC236}">
                <a16:creationId xmlns:a16="http://schemas.microsoft.com/office/drawing/2014/main" id="{2B71FA12-AE8A-0AC6-DE8B-60DBD8D15DCA}"/>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6250" b="96387" l="9961" r="89844">
                        <a14:foregroundMark x1="17383" y1="10742" x2="17871" y2="84961"/>
                        <a14:foregroundMark x1="17871" y1="84961" x2="23926" y2="92188"/>
                        <a14:foregroundMark x1="23926" y1="92188" x2="40332" y2="91895"/>
                        <a14:foregroundMark x1="40332" y1="91895" x2="52051" y2="92285"/>
                        <a14:foregroundMark x1="52051" y1="92285" x2="60742" y2="96387"/>
                        <a14:foregroundMark x1="60742" y1="96387" x2="59668" y2="12500"/>
                        <a14:foregroundMark x1="59668" y1="12500" x2="16895" y2="12012"/>
                        <a14:foregroundMark x1="18750" y1="31445" x2="59082" y2="29297"/>
                        <a14:foregroundMark x1="59082" y1="29297" x2="63281" y2="49414"/>
                        <a14:foregroundMark x1="63281" y1="49414" x2="57031" y2="72754"/>
                        <a14:foregroundMark x1="57031" y1="72754" x2="20801" y2="65527"/>
                        <a14:foregroundMark x1="20801" y1="65527" x2="17969" y2="31934"/>
                        <a14:foregroundMark x1="17969" y1="31934" x2="17383" y2="31152"/>
                        <a14:foregroundMark x1="23730" y1="39063" x2="44141" y2="32227"/>
                        <a14:foregroundMark x1="44141" y1="32227" x2="68164" y2="32617"/>
                        <a14:foregroundMark x1="68164" y1="32617" x2="62402" y2="71875"/>
                        <a14:foregroundMark x1="62402" y1="71875" x2="40137" y2="73340"/>
                        <a14:foregroundMark x1="40137" y1="73340" x2="20410" y2="64746"/>
                        <a14:foregroundMark x1="20410" y1="64746" x2="17188" y2="54004"/>
                        <a14:foregroundMark x1="17188" y1="54004" x2="25391" y2="37793"/>
                        <a14:foregroundMark x1="33691" y1="44434" x2="41992" y2="51758"/>
                        <a14:foregroundMark x1="41992" y1="51758" x2="40137" y2="58691"/>
                        <a14:foregroundMark x1="40137" y1="58691" x2="27734" y2="56641"/>
                        <a14:foregroundMark x1="27734" y1="56641" x2="49023" y2="53711"/>
                        <a14:foregroundMark x1="49023" y1="53711" x2="50195" y2="37695"/>
                        <a14:foregroundMark x1="50195" y1="37695" x2="57617" y2="42578"/>
                        <a14:foregroundMark x1="56250" y1="53320" x2="49414" y2="46191"/>
                        <a14:foregroundMark x1="49414" y1="46191" x2="55371" y2="57520"/>
                        <a14:foregroundMark x1="55371" y1="57520" x2="43164" y2="66602"/>
                        <a14:foregroundMark x1="43164" y1="66602" x2="23730" y2="63184"/>
                        <a14:foregroundMark x1="23730" y1="63184" x2="22949" y2="63672"/>
                        <a14:foregroundMark x1="18164" y1="10547" x2="36914" y2="9082"/>
                        <a14:foregroundMark x1="36914" y1="9082" x2="55078" y2="5371"/>
                        <a14:foregroundMark x1="55078" y1="5371" x2="62402" y2="6250"/>
                        <a14:foregroundMark x1="62402" y1="6250" x2="66113" y2="7813"/>
                      </a14:backgroundRemoval>
                    </a14:imgEffect>
                  </a14:imgLayer>
                </a14:imgProps>
              </a:ext>
            </a:extLst>
          </a:blip>
          <a:stretch>
            <a:fillRect/>
          </a:stretch>
        </p:blipFill>
        <p:spPr>
          <a:xfrm>
            <a:off x="6093779" y="3517755"/>
            <a:ext cx="3412588" cy="3412588"/>
          </a:xfrm>
          <a:prstGeom prst="rect">
            <a:avLst/>
          </a:prstGeom>
        </p:spPr>
      </p:pic>
      <p:grpSp>
        <p:nvGrpSpPr>
          <p:cNvPr id="173" name="Group 172">
            <a:extLst>
              <a:ext uri="{FF2B5EF4-FFF2-40B4-BE49-F238E27FC236}">
                <a16:creationId xmlns:a16="http://schemas.microsoft.com/office/drawing/2014/main" id="{1E4B55DE-038B-08EA-6D9D-79B76E198E5B}"/>
              </a:ext>
            </a:extLst>
          </p:cNvPr>
          <p:cNvGrpSpPr/>
          <p:nvPr/>
        </p:nvGrpSpPr>
        <p:grpSpPr>
          <a:xfrm>
            <a:off x="5690677" y="4894692"/>
            <a:ext cx="2792440" cy="978039"/>
            <a:chOff x="5018619" y="3429000"/>
            <a:chExt cx="3176906" cy="1112697"/>
          </a:xfrm>
        </p:grpSpPr>
        <p:sp>
          <p:nvSpPr>
            <p:cNvPr id="174" name="Freeform: Shape 173">
              <a:extLst>
                <a:ext uri="{FF2B5EF4-FFF2-40B4-BE49-F238E27FC236}">
                  <a16:creationId xmlns:a16="http://schemas.microsoft.com/office/drawing/2014/main" id="{4F79CE7D-C886-72F0-9ADB-BDC0D043256A}"/>
                </a:ext>
              </a:extLst>
            </p:cNvPr>
            <p:cNvSpPr/>
            <p:nvPr/>
          </p:nvSpPr>
          <p:spPr>
            <a:xfrm>
              <a:off x="5943599" y="3572264"/>
              <a:ext cx="1824567" cy="969433"/>
            </a:xfrm>
            <a:custGeom>
              <a:avLst/>
              <a:gdLst>
                <a:gd name="connsiteX0" fmla="*/ 0 w 1824567"/>
                <a:gd name="connsiteY0" fmla="*/ 135467 h 969433"/>
                <a:gd name="connsiteX1" fmla="*/ 1824567 w 1824567"/>
                <a:gd name="connsiteY1" fmla="*/ 0 h 969433"/>
                <a:gd name="connsiteX2" fmla="*/ 1811867 w 1824567"/>
                <a:gd name="connsiteY2" fmla="*/ 927100 h 969433"/>
                <a:gd name="connsiteX3" fmla="*/ 8467 w 1824567"/>
                <a:gd name="connsiteY3" fmla="*/ 969433 h 969433"/>
                <a:gd name="connsiteX4" fmla="*/ 0 w 1824567"/>
                <a:gd name="connsiteY4" fmla="*/ 135467 h 969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567" h="969433">
                  <a:moveTo>
                    <a:pt x="0" y="135467"/>
                  </a:moveTo>
                  <a:lnTo>
                    <a:pt x="1824567" y="0"/>
                  </a:lnTo>
                  <a:lnTo>
                    <a:pt x="1811867" y="927100"/>
                  </a:lnTo>
                  <a:lnTo>
                    <a:pt x="8467" y="969433"/>
                  </a:lnTo>
                  <a:cubicBezTo>
                    <a:pt x="5645" y="685800"/>
                    <a:pt x="2822" y="402166"/>
                    <a:pt x="0" y="135467"/>
                  </a:cubicBezTo>
                  <a:close/>
                </a:path>
              </a:pathLst>
            </a:custGeom>
            <a:solidFill>
              <a:srgbClr val="080808"/>
            </a:solidFill>
            <a:ln w="28575">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C0365ECB-DB41-C458-E042-B5E138A1E029}"/>
                </a:ext>
              </a:extLst>
            </p:cNvPr>
            <p:cNvGrpSpPr/>
            <p:nvPr/>
          </p:nvGrpSpPr>
          <p:grpSpPr>
            <a:xfrm>
              <a:off x="5018619" y="3429000"/>
              <a:ext cx="3176906" cy="1090222"/>
              <a:chOff x="5064971" y="3429000"/>
              <a:chExt cx="3176906" cy="1090222"/>
            </a:xfrm>
          </p:grpSpPr>
          <p:pic>
            <p:nvPicPr>
              <p:cNvPr id="176" name="Picture 175" descr="A white file cabinet with four drawers&#10;&#10;Description automatically generated">
                <a:extLst>
                  <a:ext uri="{FF2B5EF4-FFF2-40B4-BE49-F238E27FC236}">
                    <a16:creationId xmlns:a16="http://schemas.microsoft.com/office/drawing/2014/main" id="{9750F30B-5936-981E-667A-5830D3E28CD1}"/>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6250" b="96387" l="9961" r="89844">
                            <a14:foregroundMark x1="17383" y1="10742" x2="17871" y2="84961"/>
                            <a14:foregroundMark x1="17871" y1="84961" x2="23926" y2="92188"/>
                            <a14:foregroundMark x1="23926" y1="92188" x2="40332" y2="91895"/>
                            <a14:foregroundMark x1="40332" y1="91895" x2="52051" y2="92285"/>
                            <a14:foregroundMark x1="52051" y1="92285" x2="60742" y2="96387"/>
                            <a14:foregroundMark x1="60742" y1="96387" x2="59668" y2="12500"/>
                            <a14:foregroundMark x1="59668" y1="12500" x2="16895" y2="12012"/>
                            <a14:foregroundMark x1="18750" y1="31445" x2="59082" y2="29297"/>
                            <a14:foregroundMark x1="59082" y1="29297" x2="63281" y2="49414"/>
                            <a14:foregroundMark x1="63281" y1="49414" x2="57031" y2="72754"/>
                            <a14:foregroundMark x1="57031" y1="72754" x2="20801" y2="65527"/>
                            <a14:foregroundMark x1="20801" y1="65527" x2="17969" y2="31934"/>
                            <a14:foregroundMark x1="17969" y1="31934" x2="17383" y2="31152"/>
                            <a14:foregroundMark x1="23730" y1="39063" x2="44141" y2="32227"/>
                            <a14:foregroundMark x1="44141" y1="32227" x2="68164" y2="32617"/>
                            <a14:foregroundMark x1="68164" y1="32617" x2="62402" y2="71875"/>
                            <a14:foregroundMark x1="62402" y1="71875" x2="40137" y2="73340"/>
                            <a14:foregroundMark x1="40137" y1="73340" x2="20410" y2="64746"/>
                            <a14:foregroundMark x1="20410" y1="64746" x2="17188" y2="54004"/>
                            <a14:foregroundMark x1="17188" y1="54004" x2="25391" y2="37793"/>
                            <a14:foregroundMark x1="33691" y1="44434" x2="41992" y2="51758"/>
                            <a14:foregroundMark x1="41992" y1="51758" x2="40137" y2="58691"/>
                            <a14:foregroundMark x1="40137" y1="58691" x2="27734" y2="56641"/>
                            <a14:foregroundMark x1="27734" y1="56641" x2="49023" y2="53711"/>
                            <a14:foregroundMark x1="49023" y1="53711" x2="50195" y2="37695"/>
                            <a14:foregroundMark x1="50195" y1="37695" x2="57617" y2="42578"/>
                            <a14:foregroundMark x1="56250" y1="53320" x2="49414" y2="46191"/>
                            <a14:foregroundMark x1="49414" y1="46191" x2="55371" y2="57520"/>
                            <a14:foregroundMark x1="55371" y1="57520" x2="43164" y2="66602"/>
                            <a14:foregroundMark x1="43164" y1="66602" x2="23730" y2="63184"/>
                            <a14:foregroundMark x1="23730" y1="63184" x2="22949" y2="63672"/>
                            <a14:foregroundMark x1="18164" y1="10547" x2="36914" y2="9082"/>
                            <a14:foregroundMark x1="36914" y1="9082" x2="55078" y2="5371"/>
                            <a14:foregroundMark x1="55078" y1="5371" x2="62402" y2="6250"/>
                            <a14:foregroundMark x1="62402" y1="6250" x2="66113" y2="7813"/>
                          </a14:backgroundRemoval>
                        </a14:imgEffect>
                      </a14:imgLayer>
                    </a14:imgProps>
                  </a:ext>
                </a:extLst>
              </a:blip>
              <a:srcRect l="17848" t="26635" r="41709" b="51802"/>
              <a:stretch>
                <a:fillRect/>
              </a:stretch>
            </p:blipFill>
            <p:spPr>
              <a:xfrm>
                <a:off x="5064971" y="3429000"/>
                <a:ext cx="1818217" cy="1090222"/>
              </a:xfrm>
              <a:custGeom>
                <a:avLst/>
                <a:gdLst>
                  <a:gd name="connsiteX0" fmla="*/ 1811867 w 1818217"/>
                  <a:gd name="connsiteY0" fmla="*/ 0 h 969434"/>
                  <a:gd name="connsiteX1" fmla="*/ 1818217 w 1818217"/>
                  <a:gd name="connsiteY1" fmla="*/ 912284 h 969434"/>
                  <a:gd name="connsiteX2" fmla="*/ 0 w 1818217"/>
                  <a:gd name="connsiteY2" fmla="*/ 969434 h 969434"/>
                  <a:gd name="connsiteX3" fmla="*/ 4233 w 1818217"/>
                  <a:gd name="connsiteY3" fmla="*/ 148167 h 969434"/>
                </a:gdLst>
                <a:ahLst/>
                <a:cxnLst>
                  <a:cxn ang="0">
                    <a:pos x="connsiteX0" y="connsiteY0"/>
                  </a:cxn>
                  <a:cxn ang="0">
                    <a:pos x="connsiteX1" y="connsiteY1"/>
                  </a:cxn>
                  <a:cxn ang="0">
                    <a:pos x="connsiteX2" y="connsiteY2"/>
                  </a:cxn>
                  <a:cxn ang="0">
                    <a:pos x="connsiteX3" y="connsiteY3"/>
                  </a:cxn>
                </a:cxnLst>
                <a:rect l="l" t="t" r="r" b="b"/>
                <a:pathLst>
                  <a:path w="1818217" h="969434">
                    <a:moveTo>
                      <a:pt x="1811867" y="0"/>
                    </a:moveTo>
                    <a:cubicBezTo>
                      <a:pt x="1813984" y="304095"/>
                      <a:pt x="1816100" y="608189"/>
                      <a:pt x="1818217" y="912284"/>
                    </a:cubicBezTo>
                    <a:lnTo>
                      <a:pt x="0" y="969434"/>
                    </a:lnTo>
                    <a:lnTo>
                      <a:pt x="4233" y="148167"/>
                    </a:lnTo>
                    <a:close/>
                  </a:path>
                </a:pathLst>
              </a:custGeom>
              <a:ln w="9525">
                <a:solidFill>
                  <a:srgbClr val="080808"/>
                </a:solidFill>
              </a:ln>
            </p:spPr>
          </p:pic>
          <p:grpSp>
            <p:nvGrpSpPr>
              <p:cNvPr id="177" name="Group 176">
                <a:extLst>
                  <a:ext uri="{FF2B5EF4-FFF2-40B4-BE49-F238E27FC236}">
                    <a16:creationId xmlns:a16="http://schemas.microsoft.com/office/drawing/2014/main" id="{922DDFA3-3D03-5B36-5764-E05B5D5A391D}"/>
                  </a:ext>
                </a:extLst>
              </p:cNvPr>
              <p:cNvGrpSpPr/>
              <p:nvPr/>
            </p:nvGrpSpPr>
            <p:grpSpPr>
              <a:xfrm>
                <a:off x="6423660" y="3429000"/>
                <a:ext cx="1818217" cy="1090222"/>
                <a:chOff x="10101580" y="2844468"/>
                <a:chExt cx="1818217" cy="969434"/>
              </a:xfrm>
            </p:grpSpPr>
            <p:pic>
              <p:nvPicPr>
                <p:cNvPr id="178" name="Picture 177" descr="A white file cabinet with four drawers&#10;&#10;Description automatically generated">
                  <a:extLst>
                    <a:ext uri="{FF2B5EF4-FFF2-40B4-BE49-F238E27FC236}">
                      <a16:creationId xmlns:a16="http://schemas.microsoft.com/office/drawing/2014/main" id="{108874F0-74D9-5591-D1A5-EC575DCF11AF}"/>
                    </a:ext>
                  </a:extLst>
                </p:cNvPr>
                <p:cNvPicPr>
                  <a:picLocks noChangeAspect="1"/>
                </p:cNvPicPr>
                <p:nvPr/>
              </p:nvPicPr>
              <p:blipFill>
                <a:blip r:embed="rId5">
                  <a:duotone>
                    <a:prstClr val="black"/>
                    <a:srgbClr val="080808">
                      <a:tint val="45000"/>
                      <a:satMod val="400000"/>
                    </a:srgbClr>
                  </a:duotone>
                  <a:extLst>
                    <a:ext uri="{BEBA8EAE-BF5A-486C-A8C5-ECC9F3942E4B}">
                      <a14:imgProps xmlns:a14="http://schemas.microsoft.com/office/drawing/2010/main">
                        <a14:imgLayer r:embed="rId6">
                          <a14:imgEffect>
                            <a14:backgroundRemoval t="6250" b="96387" l="9961" r="89844">
                              <a14:foregroundMark x1="17383" y1="10742" x2="17871" y2="84961"/>
                              <a14:foregroundMark x1="17871" y1="84961" x2="23926" y2="92188"/>
                              <a14:foregroundMark x1="23926" y1="92188" x2="40332" y2="91895"/>
                              <a14:foregroundMark x1="40332" y1="91895" x2="52051" y2="92285"/>
                              <a14:foregroundMark x1="52051" y1="92285" x2="60742" y2="96387"/>
                              <a14:foregroundMark x1="60742" y1="96387" x2="59668" y2="12500"/>
                              <a14:foregroundMark x1="59668" y1="12500" x2="16895" y2="12012"/>
                              <a14:foregroundMark x1="18750" y1="31445" x2="59082" y2="29297"/>
                              <a14:foregroundMark x1="59082" y1="29297" x2="63281" y2="49414"/>
                              <a14:foregroundMark x1="63281" y1="49414" x2="57031" y2="72754"/>
                              <a14:foregroundMark x1="57031" y1="72754" x2="20801" y2="65527"/>
                              <a14:foregroundMark x1="20801" y1="65527" x2="17969" y2="31934"/>
                              <a14:foregroundMark x1="17969" y1="31934" x2="17383" y2="31152"/>
                              <a14:foregroundMark x1="23730" y1="39063" x2="44141" y2="32227"/>
                              <a14:foregroundMark x1="44141" y1="32227" x2="68164" y2="32617"/>
                              <a14:foregroundMark x1="68164" y1="32617" x2="62402" y2="71875"/>
                              <a14:foregroundMark x1="62402" y1="71875" x2="40137" y2="73340"/>
                              <a14:foregroundMark x1="40137" y1="73340" x2="20410" y2="64746"/>
                              <a14:foregroundMark x1="20410" y1="64746" x2="17188" y2="54004"/>
                              <a14:foregroundMark x1="17188" y1="54004" x2="25391" y2="37793"/>
                              <a14:foregroundMark x1="33691" y1="44434" x2="41992" y2="51758"/>
                              <a14:foregroundMark x1="41992" y1="51758" x2="40137" y2="58691"/>
                              <a14:foregroundMark x1="40137" y1="58691" x2="27734" y2="56641"/>
                              <a14:foregroundMark x1="27734" y1="56641" x2="49023" y2="53711"/>
                              <a14:foregroundMark x1="49023" y1="53711" x2="50195" y2="37695"/>
                              <a14:foregroundMark x1="50195" y1="37695" x2="57617" y2="42578"/>
                              <a14:foregroundMark x1="56250" y1="53320" x2="49414" y2="46191"/>
                              <a14:foregroundMark x1="49414" y1="46191" x2="55371" y2="57520"/>
                              <a14:foregroundMark x1="55371" y1="57520" x2="43164" y2="66602"/>
                              <a14:foregroundMark x1="43164" y1="66602" x2="23730" y2="63184"/>
                              <a14:foregroundMark x1="23730" y1="63184" x2="22949" y2="63672"/>
                              <a14:foregroundMark x1="18164" y1="10547" x2="36914" y2="9082"/>
                              <a14:foregroundMark x1="36914" y1="9082" x2="55078" y2="5371"/>
                              <a14:foregroundMark x1="55078" y1="5371" x2="62402" y2="6250"/>
                              <a14:foregroundMark x1="62402" y1="6250" x2="66113" y2="7813"/>
                            </a14:backgroundRemoval>
                          </a14:imgEffect>
                        </a14:imgLayer>
                      </a14:imgProps>
                    </a:ext>
                  </a:extLst>
                </a:blip>
                <a:srcRect l="17848" t="26635" r="41709" b="51802"/>
                <a:stretch>
                  <a:fillRect/>
                </a:stretch>
              </p:blipFill>
              <p:spPr>
                <a:xfrm>
                  <a:off x="10101580" y="2844468"/>
                  <a:ext cx="1818217" cy="969434"/>
                </a:xfrm>
                <a:custGeom>
                  <a:avLst/>
                  <a:gdLst>
                    <a:gd name="connsiteX0" fmla="*/ 1811867 w 1818217"/>
                    <a:gd name="connsiteY0" fmla="*/ 0 h 969434"/>
                    <a:gd name="connsiteX1" fmla="*/ 1818217 w 1818217"/>
                    <a:gd name="connsiteY1" fmla="*/ 912284 h 969434"/>
                    <a:gd name="connsiteX2" fmla="*/ 0 w 1818217"/>
                    <a:gd name="connsiteY2" fmla="*/ 969434 h 969434"/>
                    <a:gd name="connsiteX3" fmla="*/ 4233 w 1818217"/>
                    <a:gd name="connsiteY3" fmla="*/ 148167 h 969434"/>
                  </a:gdLst>
                  <a:ahLst/>
                  <a:cxnLst>
                    <a:cxn ang="0">
                      <a:pos x="connsiteX0" y="connsiteY0"/>
                    </a:cxn>
                    <a:cxn ang="0">
                      <a:pos x="connsiteX1" y="connsiteY1"/>
                    </a:cxn>
                    <a:cxn ang="0">
                      <a:pos x="connsiteX2" y="connsiteY2"/>
                    </a:cxn>
                    <a:cxn ang="0">
                      <a:pos x="connsiteX3" y="connsiteY3"/>
                    </a:cxn>
                  </a:cxnLst>
                  <a:rect l="l" t="t" r="r" b="b"/>
                  <a:pathLst>
                    <a:path w="1818217" h="969434">
                      <a:moveTo>
                        <a:pt x="1811867" y="0"/>
                      </a:moveTo>
                      <a:cubicBezTo>
                        <a:pt x="1813984" y="304095"/>
                        <a:pt x="1816100" y="608189"/>
                        <a:pt x="1818217" y="912284"/>
                      </a:cubicBezTo>
                      <a:lnTo>
                        <a:pt x="0" y="969434"/>
                      </a:lnTo>
                      <a:lnTo>
                        <a:pt x="4233" y="148167"/>
                      </a:lnTo>
                      <a:close/>
                    </a:path>
                  </a:pathLst>
                </a:custGeom>
                <a:ln w="9525">
                  <a:solidFill>
                    <a:srgbClr val="080808"/>
                  </a:solidFill>
                </a:ln>
                <a:scene3d>
                  <a:camera prst="orthographicFront">
                    <a:rot lat="0" lon="14399976" rev="0"/>
                  </a:camera>
                  <a:lightRig rig="threePt" dir="t">
                    <a:rot lat="0" lon="0" rev="4200000"/>
                  </a:lightRig>
                </a:scene3d>
              </p:spPr>
            </p:pic>
            <p:sp>
              <p:nvSpPr>
                <p:cNvPr id="179" name="Rectangle 178">
                  <a:extLst>
                    <a:ext uri="{FF2B5EF4-FFF2-40B4-BE49-F238E27FC236}">
                      <a16:creationId xmlns:a16="http://schemas.microsoft.com/office/drawing/2014/main" id="{15BED946-3332-D891-F6B1-7BC1A9832DAD}"/>
                    </a:ext>
                  </a:extLst>
                </p:cNvPr>
                <p:cNvSpPr/>
                <p:nvPr/>
              </p:nvSpPr>
              <p:spPr>
                <a:xfrm rot="396715">
                  <a:off x="10764311" y="3110745"/>
                  <a:ext cx="594360" cy="487680"/>
                </a:xfrm>
                <a:prstGeom prst="rect">
                  <a:avLst/>
                </a:prstGeom>
                <a:solidFill>
                  <a:srgbClr val="838383"/>
                </a:solidFill>
                <a:ln w="28575">
                  <a:noFill/>
                </a:ln>
                <a:effectLst>
                  <a:softEdge rad="38100"/>
                </a:effectLst>
                <a:scene3d>
                  <a:camera prst="orthographicFront">
                    <a:rot lat="0" lon="21299976" rev="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grpSp>
      <p:pic>
        <p:nvPicPr>
          <p:cNvPr id="180" name="Picture 179">
            <a:extLst>
              <a:ext uri="{FF2B5EF4-FFF2-40B4-BE49-F238E27FC236}">
                <a16:creationId xmlns:a16="http://schemas.microsoft.com/office/drawing/2014/main" id="{508ABF60-BBD6-797A-A608-97291C4AA64F}"/>
              </a:ext>
            </a:extLst>
          </p:cNvPr>
          <p:cNvPicPr>
            <a:picLocks noChangeAspect="1"/>
          </p:cNvPicPr>
          <p:nvPr/>
        </p:nvPicPr>
        <p:blipFill>
          <a:blip r:embed="rId7"/>
          <a:stretch>
            <a:fillRect/>
          </a:stretch>
        </p:blipFill>
        <p:spPr>
          <a:xfrm>
            <a:off x="8130156" y="4453601"/>
            <a:ext cx="886086" cy="592144"/>
          </a:xfrm>
          <a:prstGeom prst="rect">
            <a:avLst/>
          </a:prstGeom>
          <a:effectLst>
            <a:outerShdw blurRad="177800" dist="38100" dir="8100000" algn="tr" rotWithShape="0">
              <a:prstClr val="black">
                <a:alpha val="23000"/>
              </a:prstClr>
            </a:outerShdw>
          </a:effectLst>
          <a:scene3d>
            <a:camera prst="isometricRightUp">
              <a:rot lat="21299999" lon="18899998" rev="0"/>
            </a:camera>
            <a:lightRig rig="threePt" dir="t"/>
          </a:scene3d>
        </p:spPr>
      </p:pic>
      <p:pic>
        <p:nvPicPr>
          <p:cNvPr id="181" name="Picture 180" descr="A blue and white logo&#10;&#10;Description automatically generated">
            <a:extLst>
              <a:ext uri="{FF2B5EF4-FFF2-40B4-BE49-F238E27FC236}">
                <a16:creationId xmlns:a16="http://schemas.microsoft.com/office/drawing/2014/main" id="{55D99E48-4515-4352-212F-8B3A2A0D1A8D}"/>
              </a:ext>
            </a:extLst>
          </p:cNvPr>
          <p:cNvPicPr>
            <a:picLocks noChangeAspect="1"/>
          </p:cNvPicPr>
          <p:nvPr/>
        </p:nvPicPr>
        <p:blipFill>
          <a:blip r:embed="rId8"/>
          <a:srcRect l="2656" t="4392" r="2656" b="3185"/>
          <a:stretch>
            <a:fillRect/>
          </a:stretch>
        </p:blipFill>
        <p:spPr>
          <a:xfrm>
            <a:off x="7829956" y="6278698"/>
            <a:ext cx="211217" cy="206167"/>
          </a:xfrm>
          <a:custGeom>
            <a:avLst/>
            <a:gdLst>
              <a:gd name="connsiteX0" fmla="*/ 3078480 w 6156960"/>
              <a:gd name="connsiteY0" fmla="*/ 0 h 6009744"/>
              <a:gd name="connsiteX1" fmla="*/ 6156960 w 6156960"/>
              <a:gd name="connsiteY1" fmla="*/ 3004872 h 6009744"/>
              <a:gd name="connsiteX2" fmla="*/ 3078480 w 6156960"/>
              <a:gd name="connsiteY2" fmla="*/ 6009744 h 6009744"/>
              <a:gd name="connsiteX3" fmla="*/ 0 w 6156960"/>
              <a:gd name="connsiteY3" fmla="*/ 3004872 h 6009744"/>
              <a:gd name="connsiteX4" fmla="*/ 3078480 w 6156960"/>
              <a:gd name="connsiteY4" fmla="*/ 0 h 600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6960" h="6009744">
                <a:moveTo>
                  <a:pt x="3078480" y="0"/>
                </a:moveTo>
                <a:cubicBezTo>
                  <a:pt x="4778678" y="0"/>
                  <a:pt x="6156960" y="1345327"/>
                  <a:pt x="6156960" y="3004872"/>
                </a:cubicBezTo>
                <a:cubicBezTo>
                  <a:pt x="6156960" y="4664417"/>
                  <a:pt x="4778678" y="6009744"/>
                  <a:pt x="3078480" y="6009744"/>
                </a:cubicBezTo>
                <a:cubicBezTo>
                  <a:pt x="1378282" y="6009744"/>
                  <a:pt x="0" y="4664417"/>
                  <a:pt x="0" y="3004872"/>
                </a:cubicBezTo>
                <a:cubicBezTo>
                  <a:pt x="0" y="1345327"/>
                  <a:pt x="1378282" y="0"/>
                  <a:pt x="3078480" y="0"/>
                </a:cubicBezTo>
                <a:close/>
              </a:path>
            </a:pathLst>
          </a:custGeom>
          <a:effectLst>
            <a:outerShdw blurRad="177800" dist="38100" dir="8100000" algn="tr" rotWithShape="0">
              <a:prstClr val="black">
                <a:alpha val="23000"/>
              </a:prstClr>
            </a:outerShdw>
          </a:effectLst>
        </p:spPr>
      </p:pic>
      <p:pic>
        <p:nvPicPr>
          <p:cNvPr id="182" name="Picture 181" descr="A blue and orange letters on a black background&#10;&#10;Description automatically generated">
            <a:extLst>
              <a:ext uri="{FF2B5EF4-FFF2-40B4-BE49-F238E27FC236}">
                <a16:creationId xmlns:a16="http://schemas.microsoft.com/office/drawing/2014/main" id="{08C5E604-11BF-C8C4-5645-165AE977ACC3}"/>
              </a:ext>
            </a:extLst>
          </p:cNvPr>
          <p:cNvPicPr>
            <a:picLocks noChangeAspect="1"/>
          </p:cNvPicPr>
          <p:nvPr/>
        </p:nvPicPr>
        <p:blipFill>
          <a:blip r:embed="rId9"/>
          <a:stretch>
            <a:fillRect/>
          </a:stretch>
        </p:blipFill>
        <p:spPr>
          <a:xfrm>
            <a:off x="8101357" y="3921694"/>
            <a:ext cx="922162" cy="158758"/>
          </a:xfrm>
          <a:prstGeom prst="rect">
            <a:avLst/>
          </a:prstGeom>
          <a:scene3d>
            <a:camera prst="isometricRightUp">
              <a:rot lat="20399996" lon="18899998" rev="0"/>
            </a:camera>
            <a:lightRig rig="threePt" dir="t"/>
          </a:scene3d>
        </p:spPr>
      </p:pic>
      <p:grpSp>
        <p:nvGrpSpPr>
          <p:cNvPr id="183" name="Group 182">
            <a:extLst>
              <a:ext uri="{FF2B5EF4-FFF2-40B4-BE49-F238E27FC236}">
                <a16:creationId xmlns:a16="http://schemas.microsoft.com/office/drawing/2014/main" id="{48A7A239-DB8B-EB31-C935-CB0479CE6B74}"/>
              </a:ext>
            </a:extLst>
          </p:cNvPr>
          <p:cNvGrpSpPr/>
          <p:nvPr/>
        </p:nvGrpSpPr>
        <p:grpSpPr>
          <a:xfrm>
            <a:off x="8125361" y="5172334"/>
            <a:ext cx="798231" cy="1205496"/>
            <a:chOff x="185453" y="89808"/>
            <a:chExt cx="6198991" cy="9361766"/>
          </a:xfrm>
          <a:effectLst>
            <a:outerShdw blurRad="50800" dist="38100" dir="8100000" algn="tr" rotWithShape="0">
              <a:prstClr val="black">
                <a:alpha val="40000"/>
              </a:prstClr>
            </a:outerShdw>
          </a:effectLst>
        </p:grpSpPr>
        <p:sp>
          <p:nvSpPr>
            <p:cNvPr id="184" name="Freeform: Shape 183">
              <a:extLst>
                <a:ext uri="{FF2B5EF4-FFF2-40B4-BE49-F238E27FC236}">
                  <a16:creationId xmlns:a16="http://schemas.microsoft.com/office/drawing/2014/main" id="{A0C42FDD-0A15-9440-1074-25B31B7FD72E}"/>
                </a:ext>
              </a:extLst>
            </p:cNvPr>
            <p:cNvSpPr/>
            <p:nvPr/>
          </p:nvSpPr>
          <p:spPr>
            <a:xfrm>
              <a:off x="2084514" y="6767982"/>
              <a:ext cx="819150"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50" h="1000798">
                  <a:moveTo>
                    <a:pt x="185737" y="674"/>
                  </a:moveTo>
                  <a:lnTo>
                    <a:pt x="819150" y="191174"/>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5" name="Freeform: Shape 184">
              <a:extLst>
                <a:ext uri="{FF2B5EF4-FFF2-40B4-BE49-F238E27FC236}">
                  <a16:creationId xmlns:a16="http://schemas.microsoft.com/office/drawing/2014/main" id="{1B744C19-D23B-1372-248C-32049E5EA1AC}"/>
                </a:ext>
              </a:extLst>
            </p:cNvPr>
            <p:cNvSpPr/>
            <p:nvPr/>
          </p:nvSpPr>
          <p:spPr>
            <a:xfrm flipH="1">
              <a:off x="3656132" y="6839420"/>
              <a:ext cx="676275"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 name="connsiteX0" fmla="*/ 185737 w 676275"/>
                <a:gd name="connsiteY0" fmla="*/ 674 h 1000798"/>
                <a:gd name="connsiteX1" fmla="*/ 676275 w 676275"/>
                <a:gd name="connsiteY1" fmla="*/ 157837 h 1000798"/>
                <a:gd name="connsiteX2" fmla="*/ 595312 w 676275"/>
                <a:gd name="connsiteY2" fmla="*/ 957936 h 1000798"/>
                <a:gd name="connsiteX3" fmla="*/ 0 w 676275"/>
                <a:gd name="connsiteY3" fmla="*/ 1000798 h 1000798"/>
                <a:gd name="connsiteX4" fmla="*/ 185737 w 676275"/>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5" h="1000798">
                  <a:moveTo>
                    <a:pt x="185737" y="674"/>
                  </a:moveTo>
                  <a:lnTo>
                    <a:pt x="676275" y="157837"/>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6" name="Freeform: Shape 185">
              <a:extLst>
                <a:ext uri="{FF2B5EF4-FFF2-40B4-BE49-F238E27FC236}">
                  <a16:creationId xmlns:a16="http://schemas.microsoft.com/office/drawing/2014/main" id="{819CC212-1601-FBCF-13D1-AEE04A92B8BE}"/>
                </a:ext>
              </a:extLst>
            </p:cNvPr>
            <p:cNvSpPr/>
            <p:nvPr/>
          </p:nvSpPr>
          <p:spPr>
            <a:xfrm>
              <a:off x="1378057" y="3901899"/>
              <a:ext cx="4032250" cy="3581400"/>
            </a:xfrm>
            <a:custGeom>
              <a:avLst/>
              <a:gdLst>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33655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0700 w 4032250"/>
                <a:gd name="connsiteY10" fmla="*/ 29146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25850 w 4032250"/>
                <a:gd name="connsiteY12" fmla="*/ 301625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13150 w 4032250"/>
                <a:gd name="connsiteY12" fmla="*/ 3016250 h 3581400"/>
                <a:gd name="connsiteX13" fmla="*/ 3543300 w 4032250"/>
                <a:gd name="connsiteY13" fmla="*/ 762000 h 3581400"/>
                <a:gd name="connsiteX14" fmla="*/ 3575050 w 4032250"/>
                <a:gd name="connsiteY14" fmla="*/ 3581400 h 358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32250" h="3581400">
                  <a:moveTo>
                    <a:pt x="3575050" y="3581400"/>
                  </a:moveTo>
                  <a:cubicBezTo>
                    <a:pt x="3797300" y="3500967"/>
                    <a:pt x="3917950" y="3306233"/>
                    <a:pt x="4032250" y="3092450"/>
                  </a:cubicBezTo>
                  <a:cubicBezTo>
                    <a:pt x="3884083" y="2207683"/>
                    <a:pt x="3723217" y="1234017"/>
                    <a:pt x="3568700" y="304800"/>
                  </a:cubicBezTo>
                  <a:lnTo>
                    <a:pt x="3175000" y="0"/>
                  </a:lnTo>
                  <a:lnTo>
                    <a:pt x="1149350" y="31750"/>
                  </a:lnTo>
                  <a:cubicBezTo>
                    <a:pt x="848783" y="683683"/>
                    <a:pt x="592667" y="1386417"/>
                    <a:pt x="247650" y="1987550"/>
                  </a:cubicBezTo>
                  <a:cubicBezTo>
                    <a:pt x="95250" y="2296583"/>
                    <a:pt x="50800" y="2605617"/>
                    <a:pt x="0" y="2952750"/>
                  </a:cubicBezTo>
                  <a:cubicBezTo>
                    <a:pt x="110067" y="3136900"/>
                    <a:pt x="289983" y="3225800"/>
                    <a:pt x="431800" y="3308350"/>
                  </a:cubicBezTo>
                  <a:cubicBezTo>
                    <a:pt x="383117" y="2499783"/>
                    <a:pt x="556683" y="1742017"/>
                    <a:pt x="774700" y="920750"/>
                  </a:cubicBezTo>
                  <a:cubicBezTo>
                    <a:pt x="592667" y="1697567"/>
                    <a:pt x="442383" y="2277533"/>
                    <a:pt x="438150" y="2946400"/>
                  </a:cubicBezTo>
                  <a:cubicBezTo>
                    <a:pt x="622300" y="2654300"/>
                    <a:pt x="1435100" y="2872317"/>
                    <a:pt x="1797050" y="2940050"/>
                  </a:cubicBezTo>
                  <a:cubicBezTo>
                    <a:pt x="2159000" y="3007783"/>
                    <a:pt x="2501900" y="2796117"/>
                    <a:pt x="2882900" y="2876550"/>
                  </a:cubicBezTo>
                  <a:cubicBezTo>
                    <a:pt x="3227917" y="2880783"/>
                    <a:pt x="3401483" y="2865967"/>
                    <a:pt x="3613150" y="3016250"/>
                  </a:cubicBezTo>
                  <a:cubicBezTo>
                    <a:pt x="3621617" y="2262717"/>
                    <a:pt x="3560233" y="1515533"/>
                    <a:pt x="3543300" y="762000"/>
                  </a:cubicBezTo>
                  <a:cubicBezTo>
                    <a:pt x="3553883" y="1701800"/>
                    <a:pt x="3672417" y="2781300"/>
                    <a:pt x="3575050" y="3581400"/>
                  </a:cubicBezTo>
                  <a:close/>
                </a:path>
              </a:pathLst>
            </a:cu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7" name="Freeform: Shape 186">
              <a:extLst>
                <a:ext uri="{FF2B5EF4-FFF2-40B4-BE49-F238E27FC236}">
                  <a16:creationId xmlns:a16="http://schemas.microsoft.com/office/drawing/2014/main" id="{33B64F6C-3894-9753-1993-B170E387CE4F}"/>
                </a:ext>
              </a:extLst>
            </p:cNvPr>
            <p:cNvSpPr/>
            <p:nvPr/>
          </p:nvSpPr>
          <p:spPr>
            <a:xfrm>
              <a:off x="4591626" y="3361935"/>
              <a:ext cx="910035" cy="1308363"/>
            </a:xfrm>
            <a:custGeom>
              <a:avLst/>
              <a:gdLst>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290638"/>
                <a:gd name="connsiteX1" fmla="*/ 392112 w 857250"/>
                <a:gd name="connsiteY1" fmla="*/ 1290638 h 1290638"/>
                <a:gd name="connsiteX2" fmla="*/ 857250 w 857250"/>
                <a:gd name="connsiteY2" fmla="*/ 787400 h 1290638"/>
                <a:gd name="connsiteX3" fmla="*/ 831850 w 857250"/>
                <a:gd name="connsiteY3" fmla="*/ 508000 h 1290638"/>
                <a:gd name="connsiteX4" fmla="*/ 635000 w 857250"/>
                <a:gd name="connsiteY4" fmla="*/ 425450 h 1290638"/>
                <a:gd name="connsiteX5" fmla="*/ 412750 w 857250"/>
                <a:gd name="connsiteY5" fmla="*/ 431800 h 1290638"/>
                <a:gd name="connsiteX6" fmla="*/ 260350 w 857250"/>
                <a:gd name="connsiteY6" fmla="*/ 0 h 1290638"/>
                <a:gd name="connsiteX7" fmla="*/ 0 w 857250"/>
                <a:gd name="connsiteY7" fmla="*/ 1041400 h 1290638"/>
                <a:gd name="connsiteX0" fmla="*/ 0 w 857250"/>
                <a:gd name="connsiteY0" fmla="*/ 1041400 h 1216819"/>
                <a:gd name="connsiteX1" fmla="*/ 389731 w 857250"/>
                <a:gd name="connsiteY1" fmla="*/ 1216819 h 1216819"/>
                <a:gd name="connsiteX2" fmla="*/ 857250 w 857250"/>
                <a:gd name="connsiteY2" fmla="*/ 787400 h 1216819"/>
                <a:gd name="connsiteX3" fmla="*/ 831850 w 857250"/>
                <a:gd name="connsiteY3" fmla="*/ 508000 h 1216819"/>
                <a:gd name="connsiteX4" fmla="*/ 635000 w 857250"/>
                <a:gd name="connsiteY4" fmla="*/ 425450 h 1216819"/>
                <a:gd name="connsiteX5" fmla="*/ 412750 w 857250"/>
                <a:gd name="connsiteY5" fmla="*/ 431800 h 1216819"/>
                <a:gd name="connsiteX6" fmla="*/ 260350 w 857250"/>
                <a:gd name="connsiteY6" fmla="*/ 0 h 1216819"/>
                <a:gd name="connsiteX7" fmla="*/ 0 w 857250"/>
                <a:gd name="connsiteY7" fmla="*/ 1041400 h 12168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10444 h 1262063"/>
                <a:gd name="connsiteX1" fmla="*/ 375444 w 857250"/>
                <a:gd name="connsiteY1" fmla="*/ 1262063 h 1262063"/>
                <a:gd name="connsiteX2" fmla="*/ 857250 w 857250"/>
                <a:gd name="connsiteY2" fmla="*/ 756444 h 1262063"/>
                <a:gd name="connsiteX3" fmla="*/ 831850 w 857250"/>
                <a:gd name="connsiteY3" fmla="*/ 477044 h 1262063"/>
                <a:gd name="connsiteX4" fmla="*/ 635000 w 857250"/>
                <a:gd name="connsiteY4" fmla="*/ 394494 h 1262063"/>
                <a:gd name="connsiteX5" fmla="*/ 412750 w 857250"/>
                <a:gd name="connsiteY5" fmla="*/ 400844 h 1262063"/>
                <a:gd name="connsiteX6" fmla="*/ 162718 w 857250"/>
                <a:gd name="connsiteY6" fmla="*/ 0 h 1262063"/>
                <a:gd name="connsiteX7" fmla="*/ 0 w 857250"/>
                <a:gd name="connsiteY7" fmla="*/ 1010444 h 126206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15564 w 872814"/>
                <a:gd name="connsiteY0" fmla="*/ 1067594 h 1319213"/>
                <a:gd name="connsiteX1" fmla="*/ 391008 w 872814"/>
                <a:gd name="connsiteY1" fmla="*/ 1319213 h 1319213"/>
                <a:gd name="connsiteX2" fmla="*/ 872814 w 872814"/>
                <a:gd name="connsiteY2" fmla="*/ 813594 h 1319213"/>
                <a:gd name="connsiteX3" fmla="*/ 847414 w 872814"/>
                <a:gd name="connsiteY3" fmla="*/ 534194 h 1319213"/>
                <a:gd name="connsiteX4" fmla="*/ 650564 w 872814"/>
                <a:gd name="connsiteY4" fmla="*/ 451644 h 1319213"/>
                <a:gd name="connsiteX5" fmla="*/ 452127 w 872814"/>
                <a:gd name="connsiteY5" fmla="*/ 443707 h 1319213"/>
                <a:gd name="connsiteX6" fmla="*/ 206857 w 872814"/>
                <a:gd name="connsiteY6" fmla="*/ 0 h 1319213"/>
                <a:gd name="connsiteX7" fmla="*/ 15564 w 872814"/>
                <a:gd name="connsiteY7" fmla="*/ 1067594 h 1319213"/>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50300 w 907550"/>
                <a:gd name="connsiteY0" fmla="*/ 1030740 h 1282359"/>
                <a:gd name="connsiteX1" fmla="*/ 425744 w 907550"/>
                <a:gd name="connsiteY1" fmla="*/ 1282359 h 1282359"/>
                <a:gd name="connsiteX2" fmla="*/ 907550 w 907550"/>
                <a:gd name="connsiteY2" fmla="*/ 776740 h 1282359"/>
                <a:gd name="connsiteX3" fmla="*/ 882150 w 907550"/>
                <a:gd name="connsiteY3" fmla="*/ 497340 h 1282359"/>
                <a:gd name="connsiteX4" fmla="*/ 685300 w 907550"/>
                <a:gd name="connsiteY4" fmla="*/ 414790 h 1282359"/>
                <a:gd name="connsiteX5" fmla="*/ 486863 w 907550"/>
                <a:gd name="connsiteY5" fmla="*/ 406853 h 1282359"/>
                <a:gd name="connsiteX6" fmla="*/ 274930 w 907550"/>
                <a:gd name="connsiteY6" fmla="*/ 6009 h 1282359"/>
                <a:gd name="connsiteX7" fmla="*/ 50300 w 907550"/>
                <a:gd name="connsiteY7" fmla="*/ 1030740 h 1282359"/>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96306 w 900324"/>
                <a:gd name="connsiteY5" fmla="*/ 383077 h 1277633"/>
                <a:gd name="connsiteX6" fmla="*/ 281992 w 900324"/>
                <a:gd name="connsiteY6" fmla="*/ 6046 h 1277633"/>
                <a:gd name="connsiteX7" fmla="*/ 43074 w 900324"/>
                <a:gd name="connsiteY7" fmla="*/ 1026014 h 1277633"/>
                <a:gd name="connsiteX0" fmla="*/ 61762 w 919012"/>
                <a:gd name="connsiteY0" fmla="*/ 1056744 h 1308363"/>
                <a:gd name="connsiteX1" fmla="*/ 437206 w 919012"/>
                <a:gd name="connsiteY1" fmla="*/ 1308363 h 1308363"/>
                <a:gd name="connsiteX2" fmla="*/ 919012 w 919012"/>
                <a:gd name="connsiteY2" fmla="*/ 802744 h 1308363"/>
                <a:gd name="connsiteX3" fmla="*/ 893612 w 919012"/>
                <a:gd name="connsiteY3" fmla="*/ 523344 h 1308363"/>
                <a:gd name="connsiteX4" fmla="*/ 696762 w 919012"/>
                <a:gd name="connsiteY4" fmla="*/ 440794 h 1308363"/>
                <a:gd name="connsiteX5" fmla="*/ 514994 w 919012"/>
                <a:gd name="connsiteY5" fmla="*/ 413807 h 1308363"/>
                <a:gd name="connsiteX6" fmla="*/ 264962 w 919012"/>
                <a:gd name="connsiteY6" fmla="*/ 5819 h 1308363"/>
                <a:gd name="connsiteX7" fmla="*/ 61762 w 919012"/>
                <a:gd name="connsiteY7" fmla="*/ 1056744 h 1308363"/>
                <a:gd name="connsiteX0" fmla="*/ 52785 w 910035"/>
                <a:gd name="connsiteY0" fmla="*/ 1056744 h 1308363"/>
                <a:gd name="connsiteX1" fmla="*/ 428229 w 910035"/>
                <a:gd name="connsiteY1" fmla="*/ 1308363 h 1308363"/>
                <a:gd name="connsiteX2" fmla="*/ 910035 w 910035"/>
                <a:gd name="connsiteY2" fmla="*/ 802744 h 1308363"/>
                <a:gd name="connsiteX3" fmla="*/ 884635 w 910035"/>
                <a:gd name="connsiteY3" fmla="*/ 523344 h 1308363"/>
                <a:gd name="connsiteX4" fmla="*/ 687785 w 910035"/>
                <a:gd name="connsiteY4" fmla="*/ 440794 h 1308363"/>
                <a:gd name="connsiteX5" fmla="*/ 506017 w 910035"/>
                <a:gd name="connsiteY5" fmla="*/ 413807 h 1308363"/>
                <a:gd name="connsiteX6" fmla="*/ 272654 w 910035"/>
                <a:gd name="connsiteY6" fmla="*/ 5819 h 1308363"/>
                <a:gd name="connsiteX7" fmla="*/ 52785 w 910035"/>
                <a:gd name="connsiteY7" fmla="*/ 1056744 h 13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035" h="1308363">
                  <a:moveTo>
                    <a:pt x="52785" y="1056744"/>
                  </a:moveTo>
                  <a:cubicBezTo>
                    <a:pt x="181108" y="1162049"/>
                    <a:pt x="204655" y="1250684"/>
                    <a:pt x="428229" y="1308363"/>
                  </a:cubicBezTo>
                  <a:cubicBezTo>
                    <a:pt x="636456" y="1180304"/>
                    <a:pt x="770865" y="983191"/>
                    <a:pt x="910035" y="802744"/>
                  </a:cubicBezTo>
                  <a:lnTo>
                    <a:pt x="884635" y="523344"/>
                  </a:lnTo>
                  <a:lnTo>
                    <a:pt x="687785" y="440794"/>
                  </a:lnTo>
                  <a:lnTo>
                    <a:pt x="506017" y="413807"/>
                  </a:lnTo>
                  <a:cubicBezTo>
                    <a:pt x="406004" y="292098"/>
                    <a:pt x="351234" y="163247"/>
                    <a:pt x="272654" y="5819"/>
                  </a:cubicBezTo>
                  <a:cubicBezTo>
                    <a:pt x="-179254" y="-74085"/>
                    <a:pt x="71305" y="688972"/>
                    <a:pt x="52785" y="1056744"/>
                  </a:cubicBezTo>
                  <a:close/>
                </a:path>
              </a:pathLst>
            </a:custGeom>
            <a:solidFill>
              <a:srgbClr val="007A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88" name="Group 187">
              <a:extLst>
                <a:ext uri="{FF2B5EF4-FFF2-40B4-BE49-F238E27FC236}">
                  <a16:creationId xmlns:a16="http://schemas.microsoft.com/office/drawing/2014/main" id="{2FE2B6FC-295C-7E7C-0DED-919AD3DBB614}"/>
                </a:ext>
              </a:extLst>
            </p:cNvPr>
            <p:cNvGrpSpPr/>
            <p:nvPr/>
          </p:nvGrpSpPr>
          <p:grpSpPr>
            <a:xfrm>
              <a:off x="185453" y="2402118"/>
              <a:ext cx="2644848" cy="1571213"/>
              <a:chOff x="180080" y="2974010"/>
              <a:chExt cx="2644848" cy="1571213"/>
            </a:xfrm>
          </p:grpSpPr>
          <p:sp>
            <p:nvSpPr>
              <p:cNvPr id="214" name="Freeform: Shape 213">
                <a:extLst>
                  <a:ext uri="{FF2B5EF4-FFF2-40B4-BE49-F238E27FC236}">
                    <a16:creationId xmlns:a16="http://schemas.microsoft.com/office/drawing/2014/main" id="{C9BF029C-D017-DC03-BC81-F54259FF5999}"/>
                  </a:ext>
                </a:extLst>
              </p:cNvPr>
              <p:cNvSpPr/>
              <p:nvPr/>
            </p:nvSpPr>
            <p:spPr>
              <a:xfrm>
                <a:off x="1107253" y="3595898"/>
                <a:ext cx="1717675" cy="949325"/>
              </a:xfrm>
              <a:custGeom>
                <a:avLst/>
                <a:gdLst>
                  <a:gd name="connsiteX0" fmla="*/ 1454150 w 1717675"/>
                  <a:gd name="connsiteY0" fmla="*/ 901700 h 901700"/>
                  <a:gd name="connsiteX1" fmla="*/ 1717675 w 1717675"/>
                  <a:gd name="connsiteY1" fmla="*/ 441325 h 901700"/>
                  <a:gd name="connsiteX2" fmla="*/ 301625 w 1717675"/>
                  <a:gd name="connsiteY2" fmla="*/ 0 h 901700"/>
                  <a:gd name="connsiteX3" fmla="*/ 0 w 1717675"/>
                  <a:gd name="connsiteY3" fmla="*/ 323850 h 901700"/>
                  <a:gd name="connsiteX4" fmla="*/ 390525 w 1717675"/>
                  <a:gd name="connsiteY4" fmla="*/ 609600 h 901700"/>
                  <a:gd name="connsiteX5" fmla="*/ 488950 w 1717675"/>
                  <a:gd name="connsiteY5" fmla="*/ 615950 h 901700"/>
                  <a:gd name="connsiteX6" fmla="*/ 1006475 w 1717675"/>
                  <a:gd name="connsiteY6" fmla="*/ 898525 h 901700"/>
                  <a:gd name="connsiteX7" fmla="*/ 1454150 w 1717675"/>
                  <a:gd name="connsiteY7" fmla="*/ 901700 h 901700"/>
                  <a:gd name="connsiteX0" fmla="*/ 1466850 w 1717675"/>
                  <a:gd name="connsiteY0" fmla="*/ 904875 h 904875"/>
                  <a:gd name="connsiteX1" fmla="*/ 1717675 w 1717675"/>
                  <a:gd name="connsiteY1" fmla="*/ 441325 h 904875"/>
                  <a:gd name="connsiteX2" fmla="*/ 301625 w 1717675"/>
                  <a:gd name="connsiteY2" fmla="*/ 0 h 904875"/>
                  <a:gd name="connsiteX3" fmla="*/ 0 w 1717675"/>
                  <a:gd name="connsiteY3" fmla="*/ 323850 h 904875"/>
                  <a:gd name="connsiteX4" fmla="*/ 390525 w 1717675"/>
                  <a:gd name="connsiteY4" fmla="*/ 609600 h 904875"/>
                  <a:gd name="connsiteX5" fmla="*/ 488950 w 1717675"/>
                  <a:gd name="connsiteY5" fmla="*/ 615950 h 904875"/>
                  <a:gd name="connsiteX6" fmla="*/ 1006475 w 1717675"/>
                  <a:gd name="connsiteY6" fmla="*/ 898525 h 904875"/>
                  <a:gd name="connsiteX7" fmla="*/ 1466850 w 1717675"/>
                  <a:gd name="connsiteY7" fmla="*/ 904875 h 904875"/>
                  <a:gd name="connsiteX0" fmla="*/ 1466850 w 1717675"/>
                  <a:gd name="connsiteY0" fmla="*/ 904875 h 910013"/>
                  <a:gd name="connsiteX1" fmla="*/ 1717675 w 1717675"/>
                  <a:gd name="connsiteY1" fmla="*/ 441325 h 910013"/>
                  <a:gd name="connsiteX2" fmla="*/ 301625 w 1717675"/>
                  <a:gd name="connsiteY2" fmla="*/ 0 h 910013"/>
                  <a:gd name="connsiteX3" fmla="*/ 0 w 1717675"/>
                  <a:gd name="connsiteY3" fmla="*/ 323850 h 910013"/>
                  <a:gd name="connsiteX4" fmla="*/ 390525 w 1717675"/>
                  <a:gd name="connsiteY4" fmla="*/ 609600 h 910013"/>
                  <a:gd name="connsiteX5" fmla="*/ 488950 w 1717675"/>
                  <a:gd name="connsiteY5" fmla="*/ 615950 h 910013"/>
                  <a:gd name="connsiteX6" fmla="*/ 1006475 w 1717675"/>
                  <a:gd name="connsiteY6" fmla="*/ 898525 h 910013"/>
                  <a:gd name="connsiteX7" fmla="*/ 1466850 w 1717675"/>
                  <a:gd name="connsiteY7" fmla="*/ 904875 h 910013"/>
                  <a:gd name="connsiteX0" fmla="*/ 1466850 w 1717675"/>
                  <a:gd name="connsiteY0" fmla="*/ 904875 h 911487"/>
                  <a:gd name="connsiteX1" fmla="*/ 1717675 w 1717675"/>
                  <a:gd name="connsiteY1" fmla="*/ 441325 h 911487"/>
                  <a:gd name="connsiteX2" fmla="*/ 301625 w 1717675"/>
                  <a:gd name="connsiteY2" fmla="*/ 0 h 911487"/>
                  <a:gd name="connsiteX3" fmla="*/ 0 w 1717675"/>
                  <a:gd name="connsiteY3" fmla="*/ 323850 h 911487"/>
                  <a:gd name="connsiteX4" fmla="*/ 390525 w 1717675"/>
                  <a:gd name="connsiteY4" fmla="*/ 609600 h 911487"/>
                  <a:gd name="connsiteX5" fmla="*/ 488950 w 1717675"/>
                  <a:gd name="connsiteY5" fmla="*/ 615950 h 911487"/>
                  <a:gd name="connsiteX6" fmla="*/ 1006475 w 1717675"/>
                  <a:gd name="connsiteY6" fmla="*/ 904875 h 911487"/>
                  <a:gd name="connsiteX7" fmla="*/ 1466850 w 1717675"/>
                  <a:gd name="connsiteY7" fmla="*/ 904875 h 911487"/>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39775 w 1717675"/>
                  <a:gd name="connsiteY6" fmla="*/ 806450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58825 w 1717675"/>
                  <a:gd name="connsiteY6" fmla="*/ 803275 h 920761"/>
                  <a:gd name="connsiteX7" fmla="*/ 1006475 w 1717675"/>
                  <a:gd name="connsiteY7" fmla="*/ 904875 h 920761"/>
                  <a:gd name="connsiteX8" fmla="*/ 1466850 w 1717675"/>
                  <a:gd name="connsiteY8" fmla="*/ 904875 h 920761"/>
                  <a:gd name="connsiteX0" fmla="*/ 1466850 w 1717675"/>
                  <a:gd name="connsiteY0" fmla="*/ 904875 h 922787"/>
                  <a:gd name="connsiteX1" fmla="*/ 1717675 w 1717675"/>
                  <a:gd name="connsiteY1" fmla="*/ 441325 h 922787"/>
                  <a:gd name="connsiteX2" fmla="*/ 301625 w 1717675"/>
                  <a:gd name="connsiteY2" fmla="*/ 0 h 922787"/>
                  <a:gd name="connsiteX3" fmla="*/ 0 w 1717675"/>
                  <a:gd name="connsiteY3" fmla="*/ 323850 h 922787"/>
                  <a:gd name="connsiteX4" fmla="*/ 390525 w 1717675"/>
                  <a:gd name="connsiteY4" fmla="*/ 609600 h 922787"/>
                  <a:gd name="connsiteX5" fmla="*/ 488950 w 1717675"/>
                  <a:gd name="connsiteY5" fmla="*/ 635000 h 922787"/>
                  <a:gd name="connsiteX6" fmla="*/ 758825 w 1717675"/>
                  <a:gd name="connsiteY6" fmla="*/ 803275 h 922787"/>
                  <a:gd name="connsiteX7" fmla="*/ 1012825 w 1717675"/>
                  <a:gd name="connsiteY7" fmla="*/ 908050 h 922787"/>
                  <a:gd name="connsiteX8" fmla="*/ 1466850 w 1717675"/>
                  <a:gd name="connsiteY8" fmla="*/ 904875 h 922787"/>
                  <a:gd name="connsiteX0" fmla="*/ 1466850 w 1717675"/>
                  <a:gd name="connsiteY0" fmla="*/ 904875 h 912567"/>
                  <a:gd name="connsiteX1" fmla="*/ 1717675 w 1717675"/>
                  <a:gd name="connsiteY1" fmla="*/ 441325 h 912567"/>
                  <a:gd name="connsiteX2" fmla="*/ 301625 w 1717675"/>
                  <a:gd name="connsiteY2" fmla="*/ 0 h 912567"/>
                  <a:gd name="connsiteX3" fmla="*/ 0 w 1717675"/>
                  <a:gd name="connsiteY3" fmla="*/ 323850 h 912567"/>
                  <a:gd name="connsiteX4" fmla="*/ 390525 w 1717675"/>
                  <a:gd name="connsiteY4" fmla="*/ 609600 h 912567"/>
                  <a:gd name="connsiteX5" fmla="*/ 488950 w 1717675"/>
                  <a:gd name="connsiteY5" fmla="*/ 635000 h 912567"/>
                  <a:gd name="connsiteX6" fmla="*/ 758825 w 1717675"/>
                  <a:gd name="connsiteY6" fmla="*/ 803275 h 912567"/>
                  <a:gd name="connsiteX7" fmla="*/ 1012825 w 1717675"/>
                  <a:gd name="connsiteY7" fmla="*/ 908050 h 912567"/>
                  <a:gd name="connsiteX8" fmla="*/ 1466850 w 1717675"/>
                  <a:gd name="connsiteY8" fmla="*/ 904875 h 912567"/>
                  <a:gd name="connsiteX0" fmla="*/ 1466850 w 1717675"/>
                  <a:gd name="connsiteY0" fmla="*/ 904875 h 933630"/>
                  <a:gd name="connsiteX1" fmla="*/ 1717675 w 1717675"/>
                  <a:gd name="connsiteY1" fmla="*/ 441325 h 933630"/>
                  <a:gd name="connsiteX2" fmla="*/ 301625 w 1717675"/>
                  <a:gd name="connsiteY2" fmla="*/ 0 h 933630"/>
                  <a:gd name="connsiteX3" fmla="*/ 0 w 1717675"/>
                  <a:gd name="connsiteY3" fmla="*/ 323850 h 933630"/>
                  <a:gd name="connsiteX4" fmla="*/ 390525 w 1717675"/>
                  <a:gd name="connsiteY4" fmla="*/ 609600 h 933630"/>
                  <a:gd name="connsiteX5" fmla="*/ 488950 w 1717675"/>
                  <a:gd name="connsiteY5" fmla="*/ 635000 h 933630"/>
                  <a:gd name="connsiteX6" fmla="*/ 758825 w 1717675"/>
                  <a:gd name="connsiteY6" fmla="*/ 803275 h 933630"/>
                  <a:gd name="connsiteX7" fmla="*/ 1038225 w 1717675"/>
                  <a:gd name="connsiteY7" fmla="*/ 933450 h 933630"/>
                  <a:gd name="connsiteX8" fmla="*/ 1466850 w 1717675"/>
                  <a:gd name="connsiteY8" fmla="*/ 904875 h 933630"/>
                  <a:gd name="connsiteX0" fmla="*/ 1466850 w 1717675"/>
                  <a:gd name="connsiteY0" fmla="*/ 904875 h 927370"/>
                  <a:gd name="connsiteX1" fmla="*/ 1717675 w 1717675"/>
                  <a:gd name="connsiteY1" fmla="*/ 441325 h 927370"/>
                  <a:gd name="connsiteX2" fmla="*/ 301625 w 1717675"/>
                  <a:gd name="connsiteY2" fmla="*/ 0 h 927370"/>
                  <a:gd name="connsiteX3" fmla="*/ 0 w 1717675"/>
                  <a:gd name="connsiteY3" fmla="*/ 323850 h 927370"/>
                  <a:gd name="connsiteX4" fmla="*/ 390525 w 1717675"/>
                  <a:gd name="connsiteY4" fmla="*/ 609600 h 927370"/>
                  <a:gd name="connsiteX5" fmla="*/ 488950 w 1717675"/>
                  <a:gd name="connsiteY5" fmla="*/ 635000 h 927370"/>
                  <a:gd name="connsiteX6" fmla="*/ 758825 w 1717675"/>
                  <a:gd name="connsiteY6" fmla="*/ 803275 h 927370"/>
                  <a:gd name="connsiteX7" fmla="*/ 1057275 w 1717675"/>
                  <a:gd name="connsiteY7" fmla="*/ 927100 h 927370"/>
                  <a:gd name="connsiteX8" fmla="*/ 1466850 w 1717675"/>
                  <a:gd name="connsiteY8" fmla="*/ 904875 h 92737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14350 w 1717675"/>
                  <a:gd name="connsiteY5" fmla="*/ 6604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6875 w 1717675"/>
                  <a:gd name="connsiteY4" fmla="*/ 5715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403225 w 1717675"/>
                  <a:gd name="connsiteY4" fmla="*/ 612775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2176 h 944401"/>
                  <a:gd name="connsiteX1" fmla="*/ 1717675 w 1717675"/>
                  <a:gd name="connsiteY1" fmla="*/ 458626 h 944401"/>
                  <a:gd name="connsiteX2" fmla="*/ 946150 w 1717675"/>
                  <a:gd name="connsiteY2" fmla="*/ 255426 h 944401"/>
                  <a:gd name="connsiteX3" fmla="*/ 317500 w 1717675"/>
                  <a:gd name="connsiteY3" fmla="*/ 1426 h 944401"/>
                  <a:gd name="connsiteX4" fmla="*/ 0 w 1717675"/>
                  <a:gd name="connsiteY4" fmla="*/ 341151 h 944401"/>
                  <a:gd name="connsiteX5" fmla="*/ 403225 w 1717675"/>
                  <a:gd name="connsiteY5" fmla="*/ 630076 h 944401"/>
                  <a:gd name="connsiteX6" fmla="*/ 523875 w 1717675"/>
                  <a:gd name="connsiteY6" fmla="*/ 696751 h 944401"/>
                  <a:gd name="connsiteX7" fmla="*/ 758825 w 1717675"/>
                  <a:gd name="connsiteY7" fmla="*/ 820576 h 944401"/>
                  <a:gd name="connsiteX8" fmla="*/ 1057275 w 1717675"/>
                  <a:gd name="connsiteY8" fmla="*/ 944401 h 944401"/>
                  <a:gd name="connsiteX9" fmla="*/ 1466850 w 1717675"/>
                  <a:gd name="connsiteY9" fmla="*/ 922176 h 944401"/>
                  <a:gd name="connsiteX0" fmla="*/ 1466850 w 1717675"/>
                  <a:gd name="connsiteY0" fmla="*/ 922364 h 944589"/>
                  <a:gd name="connsiteX1" fmla="*/ 1717675 w 1717675"/>
                  <a:gd name="connsiteY1" fmla="*/ 458814 h 944589"/>
                  <a:gd name="connsiteX2" fmla="*/ 946150 w 1717675"/>
                  <a:gd name="connsiteY2" fmla="*/ 255614 h 944589"/>
                  <a:gd name="connsiteX3" fmla="*/ 317500 w 1717675"/>
                  <a:gd name="connsiteY3" fmla="*/ 1614 h 944589"/>
                  <a:gd name="connsiteX4" fmla="*/ 0 w 1717675"/>
                  <a:gd name="connsiteY4" fmla="*/ 341339 h 944589"/>
                  <a:gd name="connsiteX5" fmla="*/ 403225 w 1717675"/>
                  <a:gd name="connsiteY5" fmla="*/ 630264 h 944589"/>
                  <a:gd name="connsiteX6" fmla="*/ 523875 w 1717675"/>
                  <a:gd name="connsiteY6" fmla="*/ 696939 h 944589"/>
                  <a:gd name="connsiteX7" fmla="*/ 758825 w 1717675"/>
                  <a:gd name="connsiteY7" fmla="*/ 820764 h 944589"/>
                  <a:gd name="connsiteX8" fmla="*/ 1057275 w 1717675"/>
                  <a:gd name="connsiteY8" fmla="*/ 944589 h 944589"/>
                  <a:gd name="connsiteX9" fmla="*/ 1466850 w 1717675"/>
                  <a:gd name="connsiteY9" fmla="*/ 922364 h 944589"/>
                  <a:gd name="connsiteX0" fmla="*/ 1466850 w 1717675"/>
                  <a:gd name="connsiteY0" fmla="*/ 922511 h 944736"/>
                  <a:gd name="connsiteX1" fmla="*/ 1717675 w 1717675"/>
                  <a:gd name="connsiteY1" fmla="*/ 458961 h 944736"/>
                  <a:gd name="connsiteX2" fmla="*/ 962025 w 1717675"/>
                  <a:gd name="connsiteY2" fmla="*/ 239886 h 944736"/>
                  <a:gd name="connsiteX3" fmla="*/ 317500 w 1717675"/>
                  <a:gd name="connsiteY3" fmla="*/ 1761 h 944736"/>
                  <a:gd name="connsiteX4" fmla="*/ 0 w 1717675"/>
                  <a:gd name="connsiteY4" fmla="*/ 341486 h 944736"/>
                  <a:gd name="connsiteX5" fmla="*/ 403225 w 1717675"/>
                  <a:gd name="connsiteY5" fmla="*/ 630411 h 944736"/>
                  <a:gd name="connsiteX6" fmla="*/ 523875 w 1717675"/>
                  <a:gd name="connsiteY6" fmla="*/ 697086 h 944736"/>
                  <a:gd name="connsiteX7" fmla="*/ 758825 w 1717675"/>
                  <a:gd name="connsiteY7" fmla="*/ 820911 h 944736"/>
                  <a:gd name="connsiteX8" fmla="*/ 1057275 w 1717675"/>
                  <a:gd name="connsiteY8" fmla="*/ 944736 h 944736"/>
                  <a:gd name="connsiteX9" fmla="*/ 1466850 w 1717675"/>
                  <a:gd name="connsiteY9" fmla="*/ 922511 h 944736"/>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7100 h 949325"/>
                  <a:gd name="connsiteX1" fmla="*/ 1717675 w 1717675"/>
                  <a:gd name="connsiteY1" fmla="*/ 463550 h 949325"/>
                  <a:gd name="connsiteX2" fmla="*/ 981075 w 1717675"/>
                  <a:gd name="connsiteY2" fmla="*/ 257175 h 949325"/>
                  <a:gd name="connsiteX3" fmla="*/ 333375 w 1717675"/>
                  <a:gd name="connsiteY3" fmla="*/ 0 h 949325"/>
                  <a:gd name="connsiteX4" fmla="*/ 0 w 1717675"/>
                  <a:gd name="connsiteY4" fmla="*/ 346075 h 949325"/>
                  <a:gd name="connsiteX5" fmla="*/ 403225 w 1717675"/>
                  <a:gd name="connsiteY5" fmla="*/ 635000 h 949325"/>
                  <a:gd name="connsiteX6" fmla="*/ 523875 w 1717675"/>
                  <a:gd name="connsiteY6" fmla="*/ 701675 h 949325"/>
                  <a:gd name="connsiteX7" fmla="*/ 758825 w 1717675"/>
                  <a:gd name="connsiteY7" fmla="*/ 825500 h 949325"/>
                  <a:gd name="connsiteX8" fmla="*/ 1057275 w 1717675"/>
                  <a:gd name="connsiteY8" fmla="*/ 949325 h 949325"/>
                  <a:gd name="connsiteX9" fmla="*/ 1466850 w 1717675"/>
                  <a:gd name="connsiteY9" fmla="*/ 927100 h 94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7675" h="949325">
                    <a:moveTo>
                      <a:pt x="1466850" y="927100"/>
                    </a:moveTo>
                    <a:lnTo>
                      <a:pt x="1717675" y="463550"/>
                    </a:lnTo>
                    <a:cubicBezTo>
                      <a:pt x="1597554" y="384704"/>
                      <a:pt x="1217612" y="352425"/>
                      <a:pt x="981075" y="257175"/>
                    </a:cubicBezTo>
                    <a:cubicBezTo>
                      <a:pt x="776288" y="146050"/>
                      <a:pt x="502179" y="49742"/>
                      <a:pt x="333375" y="0"/>
                    </a:cubicBezTo>
                    <a:lnTo>
                      <a:pt x="0" y="346075"/>
                    </a:lnTo>
                    <a:cubicBezTo>
                      <a:pt x="128058" y="434975"/>
                      <a:pt x="249767" y="571500"/>
                      <a:pt x="403225" y="635000"/>
                    </a:cubicBezTo>
                    <a:cubicBezTo>
                      <a:pt x="456142" y="639233"/>
                      <a:pt x="477308" y="672042"/>
                      <a:pt x="523875" y="701675"/>
                    </a:cubicBezTo>
                    <a:lnTo>
                      <a:pt x="758825" y="825500"/>
                    </a:lnTo>
                    <a:cubicBezTo>
                      <a:pt x="848254" y="892704"/>
                      <a:pt x="936096" y="932921"/>
                      <a:pt x="1057275" y="949325"/>
                    </a:cubicBezTo>
                    <a:cubicBezTo>
                      <a:pt x="1226608" y="913342"/>
                      <a:pt x="1329267" y="940858"/>
                      <a:pt x="1466850" y="927100"/>
                    </a:cubicBezTo>
                    <a:close/>
                  </a:path>
                </a:pathLst>
              </a:custGeom>
              <a:gradFill flip="none" rotWithShape="1">
                <a:gsLst>
                  <a:gs pos="60000">
                    <a:srgbClr val="058004"/>
                  </a:gs>
                  <a:gs pos="100000">
                    <a:srgbClr val="183907"/>
                  </a:gs>
                </a:gsLst>
                <a:path path="rect">
                  <a:fillToRect r="100000" b="100000"/>
                </a:path>
                <a:tileRect l="-100000" t="-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5" name="Freeform: Shape 214">
                <a:extLst>
                  <a:ext uri="{FF2B5EF4-FFF2-40B4-BE49-F238E27FC236}">
                    <a16:creationId xmlns:a16="http://schemas.microsoft.com/office/drawing/2014/main" id="{88E786A9-8329-167A-B984-15EF95E447CD}"/>
                  </a:ext>
                </a:extLst>
              </p:cNvPr>
              <p:cNvSpPr/>
              <p:nvPr/>
            </p:nvSpPr>
            <p:spPr>
              <a:xfrm>
                <a:off x="180080" y="2974010"/>
                <a:ext cx="1687662" cy="1243775"/>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87662" h="1243775">
                    <a:moveTo>
                      <a:pt x="1687662" y="691936"/>
                    </a:moveTo>
                    <a:cubicBezTo>
                      <a:pt x="1442658" y="562555"/>
                      <a:pt x="1211942" y="492706"/>
                      <a:pt x="959794" y="401424"/>
                    </a:cubicBezTo>
                    <a:cubicBezTo>
                      <a:pt x="955825" y="290299"/>
                      <a:pt x="908994" y="245850"/>
                      <a:pt x="855019" y="194256"/>
                    </a:cubicBezTo>
                    <a:cubicBezTo>
                      <a:pt x="841260" y="152717"/>
                      <a:pt x="875922" y="53498"/>
                      <a:pt x="842319" y="24393"/>
                    </a:cubicBezTo>
                    <a:cubicBezTo>
                      <a:pt x="808716" y="-4712"/>
                      <a:pt x="711614" y="-19264"/>
                      <a:pt x="681981" y="48205"/>
                    </a:cubicBezTo>
                    <a:cubicBezTo>
                      <a:pt x="636208" y="118319"/>
                      <a:pt x="698650" y="163035"/>
                      <a:pt x="689918" y="213305"/>
                    </a:cubicBezTo>
                    <a:cubicBezTo>
                      <a:pt x="704998" y="277863"/>
                      <a:pt x="655787" y="316229"/>
                      <a:pt x="632768" y="364118"/>
                    </a:cubicBezTo>
                    <a:cubicBezTo>
                      <a:pt x="650230" y="313582"/>
                      <a:pt x="712936" y="277334"/>
                      <a:pt x="678011" y="214892"/>
                    </a:cubicBezTo>
                    <a:cubicBezTo>
                      <a:pt x="577999" y="149540"/>
                      <a:pt x="432744" y="3225"/>
                      <a:pt x="323206" y="25980"/>
                    </a:cubicBezTo>
                    <a:cubicBezTo>
                      <a:pt x="247006" y="40003"/>
                      <a:pt x="247007" y="82600"/>
                      <a:pt x="256531" y="120436"/>
                    </a:cubicBezTo>
                    <a:cubicBezTo>
                      <a:pt x="292514" y="190021"/>
                      <a:pt x="354692" y="195314"/>
                      <a:pt x="407343" y="238705"/>
                    </a:cubicBezTo>
                    <a:lnTo>
                      <a:pt x="450206" y="264899"/>
                    </a:lnTo>
                    <a:cubicBezTo>
                      <a:pt x="416339" y="321784"/>
                      <a:pt x="365805" y="373908"/>
                      <a:pt x="348606" y="435555"/>
                    </a:cubicBezTo>
                    <a:cubicBezTo>
                      <a:pt x="381414" y="378670"/>
                      <a:pt x="421366" y="321784"/>
                      <a:pt x="456555" y="264899"/>
                    </a:cubicBezTo>
                    <a:cubicBezTo>
                      <a:pt x="362363" y="214364"/>
                      <a:pt x="234836" y="170972"/>
                      <a:pt x="152550" y="170442"/>
                    </a:cubicBezTo>
                    <a:cubicBezTo>
                      <a:pt x="67619" y="181555"/>
                      <a:pt x="42217" y="235529"/>
                      <a:pt x="69206" y="289505"/>
                    </a:cubicBezTo>
                    <a:cubicBezTo>
                      <a:pt x="147523" y="377082"/>
                      <a:pt x="204408" y="388459"/>
                      <a:pt x="299394" y="428411"/>
                    </a:cubicBezTo>
                    <a:cubicBezTo>
                      <a:pt x="208377" y="414653"/>
                      <a:pt x="169748" y="369938"/>
                      <a:pt x="59681" y="399042"/>
                    </a:cubicBezTo>
                    <a:cubicBezTo>
                      <a:pt x="-6994" y="413064"/>
                      <a:pt x="-26043" y="484238"/>
                      <a:pt x="45394" y="524455"/>
                    </a:cubicBezTo>
                    <a:cubicBezTo>
                      <a:pt x="134559" y="585310"/>
                      <a:pt x="209435" y="605682"/>
                      <a:pt x="291456" y="635580"/>
                    </a:cubicBezTo>
                    <a:cubicBezTo>
                      <a:pt x="320825" y="656747"/>
                      <a:pt x="340668" y="685057"/>
                      <a:pt x="379562" y="699080"/>
                    </a:cubicBezTo>
                    <a:cubicBezTo>
                      <a:pt x="493333" y="759405"/>
                      <a:pt x="588053" y="764962"/>
                      <a:pt x="689918" y="796712"/>
                    </a:cubicBezTo>
                    <a:cubicBezTo>
                      <a:pt x="676158" y="752526"/>
                      <a:pt x="764795" y="603565"/>
                      <a:pt x="841525" y="502230"/>
                    </a:cubicBezTo>
                    <a:cubicBezTo>
                      <a:pt x="740453" y="600919"/>
                      <a:pt x="708439" y="685322"/>
                      <a:pt x="676425" y="798298"/>
                    </a:cubicBezTo>
                    <a:cubicBezTo>
                      <a:pt x="726299" y="926621"/>
                      <a:pt x="1117751" y="1252588"/>
                      <a:pt x="1166963" y="1243593"/>
                    </a:cubicBezTo>
                    <a:cubicBezTo>
                      <a:pt x="1216175" y="1234598"/>
                      <a:pt x="1224906" y="1230363"/>
                      <a:pt x="1259831" y="1216605"/>
                    </a:cubicBezTo>
                    <a:lnTo>
                      <a:pt x="1108226" y="1088812"/>
                    </a:lnTo>
                    <a:cubicBezTo>
                      <a:pt x="1092879" y="1141199"/>
                      <a:pt x="1129925" y="1150724"/>
                      <a:pt x="1121720" y="1169772"/>
                    </a:cubicBezTo>
                    <a:cubicBezTo>
                      <a:pt x="1112195" y="1141197"/>
                      <a:pt x="1052661" y="1095955"/>
                      <a:pt x="1147912" y="1043568"/>
                    </a:cubicBezTo>
                    <a:cubicBezTo>
                      <a:pt x="1198714" y="1025577"/>
                      <a:pt x="1247132" y="1043305"/>
                      <a:pt x="1321744" y="1118181"/>
                    </a:cubicBezTo>
                    <a:cubicBezTo>
                      <a:pt x="1334972" y="1032191"/>
                      <a:pt x="1310103" y="977157"/>
                      <a:pt x="1263800" y="912598"/>
                    </a:cubicBezTo>
                    <a:cubicBezTo>
                      <a:pt x="1264327" y="837985"/>
                      <a:pt x="1324389" y="868149"/>
                      <a:pt x="1453506" y="943555"/>
                    </a:cubicBezTo>
                    <a:cubicBezTo>
                      <a:pt x="1494516" y="954403"/>
                      <a:pt x="1520445" y="960886"/>
                      <a:pt x="1555106" y="949906"/>
                    </a:cubicBezTo>
                    <a:cubicBezTo>
                      <a:pt x="1518330" y="917495"/>
                      <a:pt x="1414482" y="818540"/>
                      <a:pt x="1447157" y="749087"/>
                    </a:cubicBezTo>
                    <a:cubicBezTo>
                      <a:pt x="1534206" y="624734"/>
                      <a:pt x="1573626" y="721835"/>
                      <a:pt x="1629718" y="707018"/>
                    </a:cubicBezTo>
                    <a:lnTo>
                      <a:pt x="1687662" y="691936"/>
                    </a:ln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89" name="Freeform: Shape 188">
              <a:extLst>
                <a:ext uri="{FF2B5EF4-FFF2-40B4-BE49-F238E27FC236}">
                  <a16:creationId xmlns:a16="http://schemas.microsoft.com/office/drawing/2014/main" id="{313B1AF1-D48F-0740-81ED-E81FCA2DEE3B}"/>
                </a:ext>
              </a:extLst>
            </p:cNvPr>
            <p:cNvSpPr/>
            <p:nvPr/>
          </p:nvSpPr>
          <p:spPr>
            <a:xfrm>
              <a:off x="2102592" y="3127693"/>
              <a:ext cx="2583180" cy="4059793"/>
            </a:xfrm>
            <a:custGeom>
              <a:avLst/>
              <a:gdLst>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417320 w 2583180"/>
                <a:gd name="connsiteY29" fmla="*/ 381381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19200 w 2583180"/>
                <a:gd name="connsiteY29" fmla="*/ 3931920 h 3951189"/>
                <a:gd name="connsiteX0" fmla="*/ 1219200 w 2583180"/>
                <a:gd name="connsiteY0" fmla="*/ 3931920 h 4040313"/>
                <a:gd name="connsiteX1" fmla="*/ 2331720 w 2583180"/>
                <a:gd name="connsiteY1" fmla="*/ 3939540 h 4040313"/>
                <a:gd name="connsiteX2" fmla="*/ 2316480 w 2583180"/>
                <a:gd name="connsiteY2" fmla="*/ 3284220 h 4040313"/>
                <a:gd name="connsiteX3" fmla="*/ 2286000 w 2583180"/>
                <a:gd name="connsiteY3" fmla="*/ 3185160 h 4040313"/>
                <a:gd name="connsiteX4" fmla="*/ 2255520 w 2583180"/>
                <a:gd name="connsiteY4" fmla="*/ 3291840 h 4040313"/>
                <a:gd name="connsiteX5" fmla="*/ 2308860 w 2583180"/>
                <a:gd name="connsiteY5" fmla="*/ 2964180 h 4040313"/>
                <a:gd name="connsiteX6" fmla="*/ 2286000 w 2583180"/>
                <a:gd name="connsiteY6" fmla="*/ 2788920 h 4040313"/>
                <a:gd name="connsiteX7" fmla="*/ 2118360 w 2583180"/>
                <a:gd name="connsiteY7" fmla="*/ 3406140 h 4040313"/>
                <a:gd name="connsiteX8" fmla="*/ 2331720 w 2583180"/>
                <a:gd name="connsiteY8" fmla="*/ 2529840 h 4040313"/>
                <a:gd name="connsiteX9" fmla="*/ 2331720 w 2583180"/>
                <a:gd name="connsiteY9" fmla="*/ 2316480 h 4040313"/>
                <a:gd name="connsiteX10" fmla="*/ 2415540 w 2583180"/>
                <a:gd name="connsiteY10" fmla="*/ 1478280 h 4040313"/>
                <a:gd name="connsiteX11" fmla="*/ 2583180 w 2583180"/>
                <a:gd name="connsiteY11" fmla="*/ 990600 h 4040313"/>
                <a:gd name="connsiteX12" fmla="*/ 2415540 w 2583180"/>
                <a:gd name="connsiteY12" fmla="*/ 0 h 4040313"/>
                <a:gd name="connsiteX13" fmla="*/ 662940 w 2583180"/>
                <a:gd name="connsiteY13" fmla="*/ 106680 h 4040313"/>
                <a:gd name="connsiteX14" fmla="*/ 297180 w 2583180"/>
                <a:gd name="connsiteY14" fmla="*/ 822960 h 4040313"/>
                <a:gd name="connsiteX15" fmla="*/ 396240 w 2583180"/>
                <a:gd name="connsiteY15" fmla="*/ 1584960 h 4040313"/>
                <a:gd name="connsiteX16" fmla="*/ 381000 w 2583180"/>
                <a:gd name="connsiteY16" fmla="*/ 2042160 h 4040313"/>
                <a:gd name="connsiteX17" fmla="*/ 220980 w 2583180"/>
                <a:gd name="connsiteY17" fmla="*/ 2545080 h 4040313"/>
                <a:gd name="connsiteX18" fmla="*/ 175260 w 2583180"/>
                <a:gd name="connsiteY18" fmla="*/ 3093720 h 4040313"/>
                <a:gd name="connsiteX19" fmla="*/ 100013 w 2583180"/>
                <a:gd name="connsiteY19" fmla="*/ 3246120 h 4040313"/>
                <a:gd name="connsiteX20" fmla="*/ 114300 w 2583180"/>
                <a:gd name="connsiteY20" fmla="*/ 3390900 h 4040313"/>
                <a:gd name="connsiteX21" fmla="*/ 0 w 2583180"/>
                <a:gd name="connsiteY21" fmla="*/ 3695700 h 4040313"/>
                <a:gd name="connsiteX22" fmla="*/ 967740 w 2583180"/>
                <a:gd name="connsiteY22" fmla="*/ 3931920 h 4040313"/>
                <a:gd name="connsiteX23" fmla="*/ 1052512 w 2583180"/>
                <a:gd name="connsiteY23" fmla="*/ 3421380 h 4040313"/>
                <a:gd name="connsiteX24" fmla="*/ 899160 w 2583180"/>
                <a:gd name="connsiteY24" fmla="*/ 3611880 h 4040313"/>
                <a:gd name="connsiteX25" fmla="*/ 1209675 w 2583180"/>
                <a:gd name="connsiteY25" fmla="*/ 3111818 h 4040313"/>
                <a:gd name="connsiteX26" fmla="*/ 914400 w 2583180"/>
                <a:gd name="connsiteY26" fmla="*/ 2948940 h 4040313"/>
                <a:gd name="connsiteX27" fmla="*/ 1356360 w 2583180"/>
                <a:gd name="connsiteY27" fmla="*/ 3093720 h 4040313"/>
                <a:gd name="connsiteX28" fmla="*/ 1196340 w 2583180"/>
                <a:gd name="connsiteY28" fmla="*/ 3086100 h 4040313"/>
                <a:gd name="connsiteX29" fmla="*/ 1219200 w 2583180"/>
                <a:gd name="connsiteY29" fmla="*/ 3931920 h 404031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260633 w 2583180"/>
                <a:gd name="connsiteY28" fmla="*/ 31242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447040 w 2583180"/>
                <a:gd name="connsiteY15" fmla="*/ 157861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1242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90762 w 2583180"/>
                <a:gd name="connsiteY3" fmla="*/ 3156585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07907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36984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25078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3180" h="4059793">
                  <a:moveTo>
                    <a:pt x="1219200" y="3931920"/>
                  </a:moveTo>
                  <a:cubicBezTo>
                    <a:pt x="1618615" y="4172585"/>
                    <a:pt x="2041842" y="4013200"/>
                    <a:pt x="2331720" y="3939540"/>
                  </a:cubicBezTo>
                  <a:cubicBezTo>
                    <a:pt x="2274253" y="3716337"/>
                    <a:pt x="2281079" y="3490753"/>
                    <a:pt x="2333149" y="3267551"/>
                  </a:cubicBezTo>
                  <a:cubicBezTo>
                    <a:pt x="2321401" y="3226593"/>
                    <a:pt x="2297748" y="3188018"/>
                    <a:pt x="2283619" y="3161348"/>
                  </a:cubicBezTo>
                  <a:lnTo>
                    <a:pt x="2255520" y="3291840"/>
                  </a:lnTo>
                  <a:cubicBezTo>
                    <a:pt x="2273300" y="3182620"/>
                    <a:pt x="2312511" y="3082925"/>
                    <a:pt x="2308860" y="2964180"/>
                  </a:cubicBezTo>
                  <a:lnTo>
                    <a:pt x="2286000" y="2788920"/>
                  </a:lnTo>
                  <a:lnTo>
                    <a:pt x="2118360" y="3406140"/>
                  </a:lnTo>
                  <a:cubicBezTo>
                    <a:pt x="2189480" y="3114040"/>
                    <a:pt x="2284411" y="2824322"/>
                    <a:pt x="2334100" y="2525078"/>
                  </a:cubicBezTo>
                  <a:lnTo>
                    <a:pt x="2300764" y="2314098"/>
                  </a:lnTo>
                  <a:cubicBezTo>
                    <a:pt x="2328704" y="2034698"/>
                    <a:pt x="2362200" y="1764030"/>
                    <a:pt x="2415540" y="1478280"/>
                  </a:cubicBezTo>
                  <a:cubicBezTo>
                    <a:pt x="2553970" y="1334770"/>
                    <a:pt x="2527300" y="1153160"/>
                    <a:pt x="2583180" y="990600"/>
                  </a:cubicBezTo>
                  <a:cubicBezTo>
                    <a:pt x="2540000" y="647700"/>
                    <a:pt x="2471420" y="330200"/>
                    <a:pt x="2415540" y="0"/>
                  </a:cubicBezTo>
                  <a:lnTo>
                    <a:pt x="662940" y="106680"/>
                  </a:lnTo>
                  <a:cubicBezTo>
                    <a:pt x="541020" y="345440"/>
                    <a:pt x="361950" y="609600"/>
                    <a:pt x="297180" y="822960"/>
                  </a:cubicBezTo>
                  <a:cubicBezTo>
                    <a:pt x="361950" y="1043093"/>
                    <a:pt x="433070" y="1225127"/>
                    <a:pt x="396240" y="1597660"/>
                  </a:cubicBezTo>
                  <a:lnTo>
                    <a:pt x="381000" y="2042160"/>
                  </a:lnTo>
                  <a:cubicBezTo>
                    <a:pt x="327660" y="2209800"/>
                    <a:pt x="255270" y="2367915"/>
                    <a:pt x="220980" y="2545080"/>
                  </a:cubicBezTo>
                  <a:cubicBezTo>
                    <a:pt x="167640" y="2727960"/>
                    <a:pt x="223838" y="2910840"/>
                    <a:pt x="175260" y="3093720"/>
                  </a:cubicBezTo>
                  <a:cubicBezTo>
                    <a:pt x="150178" y="3144520"/>
                    <a:pt x="110807" y="3176270"/>
                    <a:pt x="100013" y="3246120"/>
                  </a:cubicBezTo>
                  <a:cubicBezTo>
                    <a:pt x="95250" y="3303905"/>
                    <a:pt x="109538" y="3342640"/>
                    <a:pt x="114300" y="3390900"/>
                  </a:cubicBezTo>
                  <a:cubicBezTo>
                    <a:pt x="76200" y="3492500"/>
                    <a:pt x="4762" y="3579813"/>
                    <a:pt x="0" y="3695700"/>
                  </a:cubicBezTo>
                  <a:cubicBezTo>
                    <a:pt x="170180" y="3855402"/>
                    <a:pt x="407035" y="4005580"/>
                    <a:pt x="967740" y="3931920"/>
                  </a:cubicBezTo>
                  <a:lnTo>
                    <a:pt x="1050131" y="3402330"/>
                  </a:lnTo>
                  <a:lnTo>
                    <a:pt x="899160" y="3611880"/>
                  </a:lnTo>
                  <a:cubicBezTo>
                    <a:pt x="1029653" y="3429318"/>
                    <a:pt x="1145859" y="3261044"/>
                    <a:pt x="1202532" y="3078481"/>
                  </a:cubicBezTo>
                  <a:lnTo>
                    <a:pt x="914400" y="2948940"/>
                  </a:lnTo>
                  <a:cubicBezTo>
                    <a:pt x="1061720" y="3030538"/>
                    <a:pt x="1216184" y="3088322"/>
                    <a:pt x="1377791" y="3115151"/>
                  </a:cubicBezTo>
                  <a:lnTo>
                    <a:pt x="1210627" y="3083719"/>
                  </a:lnTo>
                  <a:cubicBezTo>
                    <a:pt x="1218247" y="3365659"/>
                    <a:pt x="1249679" y="3635692"/>
                    <a:pt x="1219200" y="3931920"/>
                  </a:cubicBezTo>
                  <a:close/>
                </a:path>
              </a:pathLst>
            </a:custGeom>
            <a:gradFill flip="none" rotWithShape="1">
              <a:gsLst>
                <a:gs pos="64000">
                  <a:srgbClr val="058004"/>
                </a:gs>
                <a:gs pos="100000">
                  <a:srgbClr val="183907"/>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90" name="Group 189">
              <a:extLst>
                <a:ext uri="{FF2B5EF4-FFF2-40B4-BE49-F238E27FC236}">
                  <a16:creationId xmlns:a16="http://schemas.microsoft.com/office/drawing/2014/main" id="{7EC8221C-5207-8FD0-607E-E33578368A1B}"/>
                </a:ext>
              </a:extLst>
            </p:cNvPr>
            <p:cNvGrpSpPr/>
            <p:nvPr/>
          </p:nvGrpSpPr>
          <p:grpSpPr>
            <a:xfrm>
              <a:off x="1447693" y="89808"/>
              <a:ext cx="4586287" cy="3809999"/>
              <a:chOff x="1879450" y="299358"/>
              <a:chExt cx="4586287" cy="3809999"/>
            </a:xfrm>
          </p:grpSpPr>
          <p:sp>
            <p:nvSpPr>
              <p:cNvPr id="208" name="Oval 207">
                <a:extLst>
                  <a:ext uri="{FF2B5EF4-FFF2-40B4-BE49-F238E27FC236}">
                    <a16:creationId xmlns:a16="http://schemas.microsoft.com/office/drawing/2014/main" id="{7173B458-891A-2DB6-322F-7AB9F8CF64AB}"/>
                  </a:ext>
                </a:extLst>
              </p:cNvPr>
              <p:cNvSpPr/>
              <p:nvPr/>
            </p:nvSpPr>
            <p:spPr>
              <a:xfrm>
                <a:off x="2670712" y="1075416"/>
                <a:ext cx="2975951" cy="276128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9" name="Freeform: Shape 208">
                <a:extLst>
                  <a:ext uri="{FF2B5EF4-FFF2-40B4-BE49-F238E27FC236}">
                    <a16:creationId xmlns:a16="http://schemas.microsoft.com/office/drawing/2014/main" id="{A9ADC8B3-D52C-AF12-2482-086455EB56E5}"/>
                  </a:ext>
                </a:extLst>
              </p:cNvPr>
              <p:cNvSpPr/>
              <p:nvPr/>
            </p:nvSpPr>
            <p:spPr>
              <a:xfrm>
                <a:off x="1879450" y="299358"/>
                <a:ext cx="4586287" cy="3809999"/>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0" name="Freeform: Shape 209">
                <a:extLst>
                  <a:ext uri="{FF2B5EF4-FFF2-40B4-BE49-F238E27FC236}">
                    <a16:creationId xmlns:a16="http://schemas.microsoft.com/office/drawing/2014/main" id="{B1F95FD0-FFA8-6F52-746A-B59849BD2D5B}"/>
                  </a:ext>
                </a:extLst>
              </p:cNvPr>
              <p:cNvSpPr/>
              <p:nvPr/>
            </p:nvSpPr>
            <p:spPr>
              <a:xfrm>
                <a:off x="2670713" y="1557141"/>
                <a:ext cx="3441713" cy="1183249"/>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1" name="Oval 9">
                <a:extLst>
                  <a:ext uri="{FF2B5EF4-FFF2-40B4-BE49-F238E27FC236}">
                    <a16:creationId xmlns:a16="http://schemas.microsoft.com/office/drawing/2014/main" id="{5AEF50DD-3143-0281-24E7-3A24EBB8BAF8}"/>
                  </a:ext>
                </a:extLst>
              </p:cNvPr>
              <p:cNvSpPr/>
              <p:nvPr/>
            </p:nvSpPr>
            <p:spPr>
              <a:xfrm>
                <a:off x="4197404" y="1803148"/>
                <a:ext cx="1279418" cy="868075"/>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chemeClr val="tx1"/>
                  </a:gs>
                  <a:gs pos="66000">
                    <a:schemeClr val="tx1"/>
                  </a:gs>
                  <a:gs pos="56000">
                    <a:srgbClr val="525F79"/>
                  </a:gs>
                </a:gsLst>
                <a:lin ang="19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2" name="Oval 9">
                <a:extLst>
                  <a:ext uri="{FF2B5EF4-FFF2-40B4-BE49-F238E27FC236}">
                    <a16:creationId xmlns:a16="http://schemas.microsoft.com/office/drawing/2014/main" id="{6AA296AC-8177-F67D-947A-F31A1C8801E3}"/>
                  </a:ext>
                </a:extLst>
              </p:cNvPr>
              <p:cNvSpPr/>
              <p:nvPr/>
            </p:nvSpPr>
            <p:spPr>
              <a:xfrm rot="1321540" flipH="1">
                <a:off x="2720498" y="1636628"/>
                <a:ext cx="1083120" cy="816144"/>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chemeClr val="tx1"/>
                  </a:gs>
                  <a:gs pos="66000">
                    <a:schemeClr val="tx1"/>
                  </a:gs>
                  <a:gs pos="56000">
                    <a:srgbClr val="525F79"/>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3" name="Freeform: Shape 212">
                <a:extLst>
                  <a:ext uri="{FF2B5EF4-FFF2-40B4-BE49-F238E27FC236}">
                    <a16:creationId xmlns:a16="http://schemas.microsoft.com/office/drawing/2014/main" id="{32BA02ED-AF91-DFC4-9929-4C2B1C255C8D}"/>
                  </a:ext>
                </a:extLst>
              </p:cNvPr>
              <p:cNvSpPr/>
              <p:nvPr/>
            </p:nvSpPr>
            <p:spPr>
              <a:xfrm>
                <a:off x="3201470" y="2764809"/>
                <a:ext cx="1776412" cy="650084"/>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chemeClr val="bg1"/>
                  </a:gs>
                  <a:gs pos="65000">
                    <a:srgbClr val="2C2C2C"/>
                  </a:gs>
                </a:gsLst>
                <a:lin ang="16800000" scaled="0"/>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91" name="Freeform: Shape 190">
              <a:extLst>
                <a:ext uri="{FF2B5EF4-FFF2-40B4-BE49-F238E27FC236}">
                  <a16:creationId xmlns:a16="http://schemas.microsoft.com/office/drawing/2014/main" id="{7ADD6C95-F3D8-4F0E-44AD-588F247CC9D1}"/>
                </a:ext>
              </a:extLst>
            </p:cNvPr>
            <p:cNvSpPr/>
            <p:nvPr/>
          </p:nvSpPr>
          <p:spPr>
            <a:xfrm>
              <a:off x="4391415" y="4033148"/>
              <a:ext cx="330993" cy="692943"/>
            </a:xfrm>
            <a:custGeom>
              <a:avLst/>
              <a:gdLst>
                <a:gd name="connsiteX0" fmla="*/ 0 w 321468"/>
                <a:gd name="connsiteY0" fmla="*/ 697706 h 697706"/>
                <a:gd name="connsiteX1" fmla="*/ 321468 w 321468"/>
                <a:gd name="connsiteY1" fmla="*/ 0 h 697706"/>
                <a:gd name="connsiteX2" fmla="*/ 0 w 321468"/>
                <a:gd name="connsiteY2" fmla="*/ 697706 h 697706"/>
                <a:gd name="connsiteX0" fmla="*/ 0 w 330993"/>
                <a:gd name="connsiteY0" fmla="*/ 692943 h 692943"/>
                <a:gd name="connsiteX1" fmla="*/ 330993 w 330993"/>
                <a:gd name="connsiteY1" fmla="*/ 0 h 692943"/>
                <a:gd name="connsiteX2" fmla="*/ 0 w 330993"/>
                <a:gd name="connsiteY2" fmla="*/ 692943 h 692943"/>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65945 w 396938"/>
                <a:gd name="connsiteY0" fmla="*/ 692943 h 720685"/>
                <a:gd name="connsiteX1" fmla="*/ 396938 w 396938"/>
                <a:gd name="connsiteY1" fmla="*/ 0 h 720685"/>
                <a:gd name="connsiteX2" fmla="*/ 65945 w 396938"/>
                <a:gd name="connsiteY2" fmla="*/ 692943 h 720685"/>
                <a:gd name="connsiteX0" fmla="*/ 65945 w 396938"/>
                <a:gd name="connsiteY0" fmla="*/ 692943 h 720685"/>
                <a:gd name="connsiteX1" fmla="*/ 396938 w 396938"/>
                <a:gd name="connsiteY1" fmla="*/ 0 h 720685"/>
                <a:gd name="connsiteX2" fmla="*/ 65945 w 396938"/>
                <a:gd name="connsiteY2" fmla="*/ 692943 h 720685"/>
                <a:gd name="connsiteX0" fmla="*/ 43620 w 374613"/>
                <a:gd name="connsiteY0" fmla="*/ 692943 h 730225"/>
                <a:gd name="connsiteX1" fmla="*/ 374613 w 374613"/>
                <a:gd name="connsiteY1" fmla="*/ 0 h 730225"/>
                <a:gd name="connsiteX2" fmla="*/ 43620 w 374613"/>
                <a:gd name="connsiteY2" fmla="*/ 692943 h 730225"/>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Lst>
              <a:ahLst/>
              <a:cxnLst>
                <a:cxn ang="0">
                  <a:pos x="connsiteX0" y="connsiteY0"/>
                </a:cxn>
                <a:cxn ang="0">
                  <a:pos x="connsiteX1" y="connsiteY1"/>
                </a:cxn>
                <a:cxn ang="0">
                  <a:pos x="connsiteX2" y="connsiteY2"/>
                </a:cxn>
              </a:cxnLst>
              <a:rect l="l" t="t" r="r" b="b"/>
              <a:pathLst>
                <a:path w="330993" h="692943">
                  <a:moveTo>
                    <a:pt x="0" y="692943"/>
                  </a:moveTo>
                  <a:cubicBezTo>
                    <a:pt x="87313" y="526255"/>
                    <a:pt x="211137" y="400050"/>
                    <a:pt x="330993" y="0"/>
                  </a:cubicBezTo>
                  <a:cubicBezTo>
                    <a:pt x="301625" y="254793"/>
                    <a:pt x="162719" y="504825"/>
                    <a:pt x="0" y="692943"/>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2" name="Freeform: Shape 191">
              <a:extLst>
                <a:ext uri="{FF2B5EF4-FFF2-40B4-BE49-F238E27FC236}">
                  <a16:creationId xmlns:a16="http://schemas.microsoft.com/office/drawing/2014/main" id="{BB94B7C4-5CC9-C744-2EC9-5CC13688CFF4}"/>
                </a:ext>
              </a:extLst>
            </p:cNvPr>
            <p:cNvSpPr/>
            <p:nvPr/>
          </p:nvSpPr>
          <p:spPr>
            <a:xfrm rot="19635633" flipH="1">
              <a:off x="4704600" y="2930381"/>
              <a:ext cx="1679844" cy="1218169"/>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193" name="Group 192">
              <a:extLst>
                <a:ext uri="{FF2B5EF4-FFF2-40B4-BE49-F238E27FC236}">
                  <a16:creationId xmlns:a16="http://schemas.microsoft.com/office/drawing/2014/main" id="{BC2DB25B-3FC4-FFDD-4F77-DA6B0BF00733}"/>
                </a:ext>
              </a:extLst>
            </p:cNvPr>
            <p:cNvGrpSpPr/>
            <p:nvPr/>
          </p:nvGrpSpPr>
          <p:grpSpPr>
            <a:xfrm>
              <a:off x="2238956" y="5692599"/>
              <a:ext cx="333729" cy="1073057"/>
              <a:chOff x="606929" y="8546302"/>
              <a:chExt cx="333729" cy="1073057"/>
            </a:xfrm>
          </p:grpSpPr>
          <p:sp>
            <p:nvSpPr>
              <p:cNvPr id="206" name="Freeform: Shape 205">
                <a:extLst>
                  <a:ext uri="{FF2B5EF4-FFF2-40B4-BE49-F238E27FC236}">
                    <a16:creationId xmlns:a16="http://schemas.microsoft.com/office/drawing/2014/main" id="{6AF51549-EFB0-EBE9-0989-3D1117495BD1}"/>
                  </a:ext>
                </a:extLst>
              </p:cNvPr>
              <p:cNvSpPr/>
              <p:nvPr/>
            </p:nvSpPr>
            <p:spPr>
              <a:xfrm>
                <a:off x="606929" y="8546302"/>
                <a:ext cx="116587" cy="1073057"/>
              </a:xfrm>
              <a:custGeom>
                <a:avLst/>
                <a:gdLst>
                  <a:gd name="connsiteX0" fmla="*/ 76200 w 100013"/>
                  <a:gd name="connsiteY0" fmla="*/ 0 h 1097756"/>
                  <a:gd name="connsiteX1" fmla="*/ 100013 w 100013"/>
                  <a:gd name="connsiteY1" fmla="*/ 1073944 h 1097756"/>
                  <a:gd name="connsiteX2" fmla="*/ 0 w 100013"/>
                  <a:gd name="connsiteY2" fmla="*/ 1097756 h 1097756"/>
                  <a:gd name="connsiteX3" fmla="*/ 80963 w 100013"/>
                  <a:gd name="connsiteY3" fmla="*/ 1090613 h 1097756"/>
                  <a:gd name="connsiteX4" fmla="*/ 76200 w 100013"/>
                  <a:gd name="connsiteY4" fmla="*/ 0 h 1097756"/>
                  <a:gd name="connsiteX0" fmla="*/ 85725 w 109538"/>
                  <a:gd name="connsiteY0" fmla="*/ 0 h 1090613"/>
                  <a:gd name="connsiteX1" fmla="*/ 109538 w 109538"/>
                  <a:gd name="connsiteY1" fmla="*/ 1073944 h 1090613"/>
                  <a:gd name="connsiteX2" fmla="*/ 0 w 109538"/>
                  <a:gd name="connsiteY2" fmla="*/ 1038225 h 1090613"/>
                  <a:gd name="connsiteX3" fmla="*/ 90488 w 109538"/>
                  <a:gd name="connsiteY3" fmla="*/ 1090613 h 1090613"/>
                  <a:gd name="connsiteX4" fmla="*/ 85725 w 109538"/>
                  <a:gd name="connsiteY4" fmla="*/ 0 h 1090613"/>
                  <a:gd name="connsiteX0" fmla="*/ 85725 w 109538"/>
                  <a:gd name="connsiteY0" fmla="*/ 0 h 1073944"/>
                  <a:gd name="connsiteX1" fmla="*/ 109538 w 109538"/>
                  <a:gd name="connsiteY1" fmla="*/ 1073944 h 1073944"/>
                  <a:gd name="connsiteX2" fmla="*/ 0 w 109538"/>
                  <a:gd name="connsiteY2" fmla="*/ 1038225 h 1073944"/>
                  <a:gd name="connsiteX3" fmla="*/ 73819 w 109538"/>
                  <a:gd name="connsiteY3" fmla="*/ 1012032 h 1073944"/>
                  <a:gd name="connsiteX4" fmla="*/ 85725 w 109538"/>
                  <a:gd name="connsiteY4" fmla="*/ 0 h 1073944"/>
                  <a:gd name="connsiteX0" fmla="*/ 85725 w 85842"/>
                  <a:gd name="connsiteY0" fmla="*/ 0 h 1038225"/>
                  <a:gd name="connsiteX1" fmla="*/ 85726 w 85842"/>
                  <a:gd name="connsiteY1" fmla="*/ 973932 h 1038225"/>
                  <a:gd name="connsiteX2" fmla="*/ 0 w 85842"/>
                  <a:gd name="connsiteY2" fmla="*/ 1038225 h 1038225"/>
                  <a:gd name="connsiteX3" fmla="*/ 73819 w 85842"/>
                  <a:gd name="connsiteY3" fmla="*/ 1012032 h 1038225"/>
                  <a:gd name="connsiteX4" fmla="*/ 85725 w 85842"/>
                  <a:gd name="connsiteY4" fmla="*/ 0 h 1038225"/>
                  <a:gd name="connsiteX0" fmla="*/ 85725 w 100014"/>
                  <a:gd name="connsiteY0" fmla="*/ 0 h 1045370"/>
                  <a:gd name="connsiteX1" fmla="*/ 100014 w 100014"/>
                  <a:gd name="connsiteY1" fmla="*/ 1045370 h 1045370"/>
                  <a:gd name="connsiteX2" fmla="*/ 0 w 100014"/>
                  <a:gd name="connsiteY2" fmla="*/ 1038225 h 1045370"/>
                  <a:gd name="connsiteX3" fmla="*/ 73819 w 100014"/>
                  <a:gd name="connsiteY3" fmla="*/ 1012032 h 1045370"/>
                  <a:gd name="connsiteX4" fmla="*/ 85725 w 100014"/>
                  <a:gd name="connsiteY4" fmla="*/ 0 h 1045370"/>
                  <a:gd name="connsiteX0" fmla="*/ 85725 w 100014"/>
                  <a:gd name="connsiteY0" fmla="*/ 0 h 1054785"/>
                  <a:gd name="connsiteX1" fmla="*/ 100014 w 100014"/>
                  <a:gd name="connsiteY1" fmla="*/ 1045370 h 1054785"/>
                  <a:gd name="connsiteX2" fmla="*/ 0 w 100014"/>
                  <a:gd name="connsiteY2" fmla="*/ 1038225 h 1054785"/>
                  <a:gd name="connsiteX3" fmla="*/ 73819 w 100014"/>
                  <a:gd name="connsiteY3" fmla="*/ 1012032 h 1054785"/>
                  <a:gd name="connsiteX4" fmla="*/ 85725 w 100014"/>
                  <a:gd name="connsiteY4" fmla="*/ 0 h 1054785"/>
                  <a:gd name="connsiteX0" fmla="*/ 95250 w 109539"/>
                  <a:gd name="connsiteY0" fmla="*/ 0 h 1055867"/>
                  <a:gd name="connsiteX1" fmla="*/ 109539 w 109539"/>
                  <a:gd name="connsiteY1" fmla="*/ 1045370 h 1055867"/>
                  <a:gd name="connsiteX2" fmla="*/ 0 w 109539"/>
                  <a:gd name="connsiteY2" fmla="*/ 1042988 h 1055867"/>
                  <a:gd name="connsiteX3" fmla="*/ 83344 w 109539"/>
                  <a:gd name="connsiteY3" fmla="*/ 1012032 h 1055867"/>
                  <a:gd name="connsiteX4" fmla="*/ 95250 w 109539"/>
                  <a:gd name="connsiteY4" fmla="*/ 0 h 1055867"/>
                  <a:gd name="connsiteX0" fmla="*/ 95250 w 109539"/>
                  <a:gd name="connsiteY0" fmla="*/ 0 h 1062082"/>
                  <a:gd name="connsiteX1" fmla="*/ 109539 w 109539"/>
                  <a:gd name="connsiteY1" fmla="*/ 1045370 h 1062082"/>
                  <a:gd name="connsiteX2" fmla="*/ 0 w 109539"/>
                  <a:gd name="connsiteY2" fmla="*/ 1042988 h 1062082"/>
                  <a:gd name="connsiteX3" fmla="*/ 83344 w 109539"/>
                  <a:gd name="connsiteY3" fmla="*/ 1012032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11920"/>
                  <a:gd name="connsiteY0" fmla="*/ 0 h 1059701"/>
                  <a:gd name="connsiteX1" fmla="*/ 111920 w 111920"/>
                  <a:gd name="connsiteY1" fmla="*/ 1040607 h 1059701"/>
                  <a:gd name="connsiteX2" fmla="*/ 0 w 111920"/>
                  <a:gd name="connsiteY2" fmla="*/ 1042988 h 1059701"/>
                  <a:gd name="connsiteX3" fmla="*/ 95250 w 111920"/>
                  <a:gd name="connsiteY3" fmla="*/ 1028700 h 1059701"/>
                  <a:gd name="connsiteX4" fmla="*/ 95250 w 111920"/>
                  <a:gd name="connsiteY4" fmla="*/ 0 h 1059701"/>
                  <a:gd name="connsiteX0" fmla="*/ 95250 w 114005"/>
                  <a:gd name="connsiteY0" fmla="*/ 0 h 1059701"/>
                  <a:gd name="connsiteX1" fmla="*/ 111920 w 114005"/>
                  <a:gd name="connsiteY1" fmla="*/ 1040607 h 1059701"/>
                  <a:gd name="connsiteX2" fmla="*/ 0 w 114005"/>
                  <a:gd name="connsiteY2" fmla="*/ 1042988 h 1059701"/>
                  <a:gd name="connsiteX3" fmla="*/ 95250 w 114005"/>
                  <a:gd name="connsiteY3" fmla="*/ 1028700 h 1059701"/>
                  <a:gd name="connsiteX4" fmla="*/ 95250 w 114005"/>
                  <a:gd name="connsiteY4" fmla="*/ 0 h 1059701"/>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9537 w 116587"/>
                  <a:gd name="connsiteY3" fmla="*/ 1028700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97631 w 116587"/>
                  <a:gd name="connsiteY3" fmla="*/ 1031081 h 1073792"/>
                  <a:gd name="connsiteX4" fmla="*/ 95250 w 116587"/>
                  <a:gd name="connsiteY4" fmla="*/ 0 h 1073792"/>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100012 w 116587"/>
                  <a:gd name="connsiteY3" fmla="*/ 1031081 h 1073057"/>
                  <a:gd name="connsiteX4" fmla="*/ 95250 w 116587"/>
                  <a:gd name="connsiteY4" fmla="*/ 0 h 107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87" h="1073057">
                    <a:moveTo>
                      <a:pt x="95250" y="0"/>
                    </a:moveTo>
                    <a:cubicBezTo>
                      <a:pt x="95250" y="324644"/>
                      <a:pt x="128589" y="715963"/>
                      <a:pt x="111920" y="1040607"/>
                    </a:cubicBezTo>
                    <a:cubicBezTo>
                      <a:pt x="97631" y="1069181"/>
                      <a:pt x="42864" y="1095376"/>
                      <a:pt x="0" y="1042988"/>
                    </a:cubicBezTo>
                    <a:cubicBezTo>
                      <a:pt x="50800" y="1064419"/>
                      <a:pt x="77787" y="1045369"/>
                      <a:pt x="100012" y="1031081"/>
                    </a:cubicBezTo>
                    <a:cubicBezTo>
                      <a:pt x="93661" y="669924"/>
                      <a:pt x="96838" y="363538"/>
                      <a:pt x="95250"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7" name="Freeform: Shape 206">
                <a:extLst>
                  <a:ext uri="{FF2B5EF4-FFF2-40B4-BE49-F238E27FC236}">
                    <a16:creationId xmlns:a16="http://schemas.microsoft.com/office/drawing/2014/main" id="{221C1E63-3985-849D-0DF7-6B7671D91DB1}"/>
                  </a:ext>
                </a:extLst>
              </p:cNvPr>
              <p:cNvSpPr/>
              <p:nvPr/>
            </p:nvSpPr>
            <p:spPr>
              <a:xfrm>
                <a:off x="833501" y="8593927"/>
                <a:ext cx="107157" cy="661987"/>
              </a:xfrm>
              <a:custGeom>
                <a:avLst/>
                <a:gdLst>
                  <a:gd name="connsiteX0" fmla="*/ 0 w 100012"/>
                  <a:gd name="connsiteY0" fmla="*/ 0 h 650081"/>
                  <a:gd name="connsiteX1" fmla="*/ 100012 w 100012"/>
                  <a:gd name="connsiteY1" fmla="*/ 650081 h 650081"/>
                  <a:gd name="connsiteX2" fmla="*/ 0 w 100012"/>
                  <a:gd name="connsiteY2" fmla="*/ 0 h 650081"/>
                  <a:gd name="connsiteX0" fmla="*/ 0 w 100238"/>
                  <a:gd name="connsiteY0" fmla="*/ 0 h 693694"/>
                  <a:gd name="connsiteX1" fmla="*/ 100012 w 100238"/>
                  <a:gd name="connsiteY1" fmla="*/ 650081 h 693694"/>
                  <a:gd name="connsiteX2" fmla="*/ 0 w 100238"/>
                  <a:gd name="connsiteY2" fmla="*/ 0 h 693694"/>
                  <a:gd name="connsiteX0" fmla="*/ 0 w 103330"/>
                  <a:gd name="connsiteY0" fmla="*/ 0 h 693694"/>
                  <a:gd name="connsiteX1" fmla="*/ 100012 w 103330"/>
                  <a:gd name="connsiteY1" fmla="*/ 650081 h 693694"/>
                  <a:gd name="connsiteX2" fmla="*/ 0 w 103330"/>
                  <a:gd name="connsiteY2" fmla="*/ 0 h 693694"/>
                  <a:gd name="connsiteX0" fmla="*/ 10654 w 114476"/>
                  <a:gd name="connsiteY0" fmla="*/ 45096 h 739030"/>
                  <a:gd name="connsiteX1" fmla="*/ 110666 w 114476"/>
                  <a:gd name="connsiteY1" fmla="*/ 695177 h 739030"/>
                  <a:gd name="connsiteX2" fmla="*/ 10654 w 114476"/>
                  <a:gd name="connsiteY2" fmla="*/ 45096 h 739030"/>
                  <a:gd name="connsiteX0" fmla="*/ 6719 w 122701"/>
                  <a:gd name="connsiteY0" fmla="*/ 37374 h 689653"/>
                  <a:gd name="connsiteX1" fmla="*/ 106731 w 122701"/>
                  <a:gd name="connsiteY1" fmla="*/ 687455 h 689653"/>
                  <a:gd name="connsiteX2" fmla="*/ 6719 w 122701"/>
                  <a:gd name="connsiteY2" fmla="*/ 37374 h 689653"/>
                  <a:gd name="connsiteX0" fmla="*/ 12740 w 112752"/>
                  <a:gd name="connsiteY0" fmla="*/ 51374 h 703653"/>
                  <a:gd name="connsiteX1" fmla="*/ 112752 w 112752"/>
                  <a:gd name="connsiteY1" fmla="*/ 701455 h 703653"/>
                  <a:gd name="connsiteX2" fmla="*/ 12740 w 112752"/>
                  <a:gd name="connsiteY2" fmla="*/ 51374 h 703653"/>
                  <a:gd name="connsiteX0" fmla="*/ 12740 w 112752"/>
                  <a:gd name="connsiteY0" fmla="*/ 51374 h 703653"/>
                  <a:gd name="connsiteX1" fmla="*/ 112752 w 112752"/>
                  <a:gd name="connsiteY1" fmla="*/ 701455 h 703653"/>
                  <a:gd name="connsiteX2" fmla="*/ 12740 w 112752"/>
                  <a:gd name="connsiteY2" fmla="*/ 51374 h 703653"/>
                  <a:gd name="connsiteX0" fmla="*/ 25799 w 125811"/>
                  <a:gd name="connsiteY0" fmla="*/ 0 h 652279"/>
                  <a:gd name="connsiteX1" fmla="*/ 125811 w 125811"/>
                  <a:gd name="connsiteY1" fmla="*/ 650081 h 652279"/>
                  <a:gd name="connsiteX2" fmla="*/ 25799 w 125811"/>
                  <a:gd name="connsiteY2" fmla="*/ 0 h 652279"/>
                  <a:gd name="connsiteX0" fmla="*/ 0 w 151512"/>
                  <a:gd name="connsiteY0" fmla="*/ 0 h 652279"/>
                  <a:gd name="connsiteX1" fmla="*/ 100012 w 151512"/>
                  <a:gd name="connsiteY1" fmla="*/ 650081 h 652279"/>
                  <a:gd name="connsiteX2" fmla="*/ 0 w 151512"/>
                  <a:gd name="connsiteY2" fmla="*/ 0 h 652279"/>
                  <a:gd name="connsiteX0" fmla="*/ 19264 w 170776"/>
                  <a:gd name="connsiteY0" fmla="*/ 0 h 652300"/>
                  <a:gd name="connsiteX1" fmla="*/ 119276 w 170776"/>
                  <a:gd name="connsiteY1" fmla="*/ 650081 h 652300"/>
                  <a:gd name="connsiteX2" fmla="*/ 19264 w 170776"/>
                  <a:gd name="connsiteY2" fmla="*/ 0 h 652300"/>
                  <a:gd name="connsiteX0" fmla="*/ 19264 w 220183"/>
                  <a:gd name="connsiteY0" fmla="*/ 0 h 652300"/>
                  <a:gd name="connsiteX1" fmla="*/ 119276 w 220183"/>
                  <a:gd name="connsiteY1" fmla="*/ 650081 h 652300"/>
                  <a:gd name="connsiteX2" fmla="*/ 19264 w 220183"/>
                  <a:gd name="connsiteY2" fmla="*/ 0 h 652300"/>
                  <a:gd name="connsiteX0" fmla="*/ 24763 w 225682"/>
                  <a:gd name="connsiteY0" fmla="*/ 0 h 650081"/>
                  <a:gd name="connsiteX1" fmla="*/ 124775 w 225682"/>
                  <a:gd name="connsiteY1" fmla="*/ 650081 h 650081"/>
                  <a:gd name="connsiteX2" fmla="*/ 24763 w 225682"/>
                  <a:gd name="connsiteY2" fmla="*/ 0 h 650081"/>
                  <a:gd name="connsiteX0" fmla="*/ 24763 w 180325"/>
                  <a:gd name="connsiteY0" fmla="*/ 0 h 650081"/>
                  <a:gd name="connsiteX1" fmla="*/ 124775 w 180325"/>
                  <a:gd name="connsiteY1" fmla="*/ 650081 h 650081"/>
                  <a:gd name="connsiteX2" fmla="*/ 24763 w 180325"/>
                  <a:gd name="connsiteY2" fmla="*/ 0 h 650081"/>
                  <a:gd name="connsiteX0" fmla="*/ 24763 w 189603"/>
                  <a:gd name="connsiteY0" fmla="*/ 0 h 650081"/>
                  <a:gd name="connsiteX1" fmla="*/ 124775 w 189603"/>
                  <a:gd name="connsiteY1" fmla="*/ 650081 h 650081"/>
                  <a:gd name="connsiteX2" fmla="*/ 24763 w 189603"/>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4144 w 104156"/>
                  <a:gd name="connsiteY0" fmla="*/ 0 h 650081"/>
                  <a:gd name="connsiteX1" fmla="*/ 104156 w 104156"/>
                  <a:gd name="connsiteY1" fmla="*/ 650081 h 650081"/>
                  <a:gd name="connsiteX2" fmla="*/ 4144 w 104156"/>
                  <a:gd name="connsiteY2" fmla="*/ 0 h 650081"/>
                  <a:gd name="connsiteX0" fmla="*/ 3258 w 110414"/>
                  <a:gd name="connsiteY0" fmla="*/ 0 h 661987"/>
                  <a:gd name="connsiteX1" fmla="*/ 110414 w 110414"/>
                  <a:gd name="connsiteY1" fmla="*/ 661987 h 661987"/>
                  <a:gd name="connsiteX2" fmla="*/ 3258 w 110414"/>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Lst>
                <a:ahLst/>
                <a:cxnLst>
                  <a:cxn ang="0">
                    <a:pos x="connsiteX0" y="connsiteY0"/>
                  </a:cxn>
                  <a:cxn ang="0">
                    <a:pos x="connsiteX1" y="connsiteY1"/>
                  </a:cxn>
                  <a:cxn ang="0">
                    <a:pos x="connsiteX2" y="connsiteY2"/>
                  </a:cxn>
                </a:cxnLst>
                <a:rect l="l" t="t" r="r" b="b"/>
                <a:pathLst>
                  <a:path w="107157" h="661987">
                    <a:moveTo>
                      <a:pt x="1" y="0"/>
                    </a:moveTo>
                    <a:cubicBezTo>
                      <a:pt x="23816" y="169069"/>
                      <a:pt x="102395" y="553639"/>
                      <a:pt x="107157" y="661987"/>
                    </a:cubicBezTo>
                    <a:cubicBezTo>
                      <a:pt x="59529" y="481012"/>
                      <a:pt x="0" y="111919"/>
                      <a:pt x="1"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194" name="Group 193">
              <a:extLst>
                <a:ext uri="{FF2B5EF4-FFF2-40B4-BE49-F238E27FC236}">
                  <a16:creationId xmlns:a16="http://schemas.microsoft.com/office/drawing/2014/main" id="{CE7823D0-956A-E89C-529C-C99B0F9799EE}"/>
                </a:ext>
              </a:extLst>
            </p:cNvPr>
            <p:cNvGrpSpPr/>
            <p:nvPr/>
          </p:nvGrpSpPr>
          <p:grpSpPr>
            <a:xfrm flipH="1">
              <a:off x="3587396" y="7431580"/>
              <a:ext cx="1635919" cy="2019994"/>
              <a:chOff x="4467581" y="8456186"/>
              <a:chExt cx="1635919" cy="2019994"/>
            </a:xfrm>
          </p:grpSpPr>
          <p:sp>
            <p:nvSpPr>
              <p:cNvPr id="204" name="Freeform: Shape 203">
                <a:extLst>
                  <a:ext uri="{FF2B5EF4-FFF2-40B4-BE49-F238E27FC236}">
                    <a16:creationId xmlns:a16="http://schemas.microsoft.com/office/drawing/2014/main" id="{06F3842B-7E47-8EF2-FFC6-BE913414AD21}"/>
                  </a:ext>
                </a:extLst>
              </p:cNvPr>
              <p:cNvSpPr/>
              <p:nvPr/>
            </p:nvSpPr>
            <p:spPr>
              <a:xfrm>
                <a:off x="4467581" y="8456186"/>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5" name="Freeform: Shape 204">
                <a:extLst>
                  <a:ext uri="{FF2B5EF4-FFF2-40B4-BE49-F238E27FC236}">
                    <a16:creationId xmlns:a16="http://schemas.microsoft.com/office/drawing/2014/main" id="{3DAC2B85-212B-60C4-FEC3-22ACEFEE5163}"/>
                  </a:ext>
                </a:extLst>
              </p:cNvPr>
              <p:cNvSpPr/>
              <p:nvPr/>
            </p:nvSpPr>
            <p:spPr>
              <a:xfrm>
                <a:off x="5183496" y="8456186"/>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195" name="Group 194">
              <a:extLst>
                <a:ext uri="{FF2B5EF4-FFF2-40B4-BE49-F238E27FC236}">
                  <a16:creationId xmlns:a16="http://schemas.microsoft.com/office/drawing/2014/main" id="{6661B1ED-FE5D-C0BF-39A3-7820D299FE4C}"/>
                </a:ext>
              </a:extLst>
            </p:cNvPr>
            <p:cNvGrpSpPr/>
            <p:nvPr/>
          </p:nvGrpSpPr>
          <p:grpSpPr>
            <a:xfrm>
              <a:off x="1203671" y="7379860"/>
              <a:ext cx="1640099" cy="2019994"/>
              <a:chOff x="1203671" y="7379860"/>
              <a:chExt cx="1640099" cy="2019994"/>
            </a:xfrm>
          </p:grpSpPr>
          <p:sp>
            <p:nvSpPr>
              <p:cNvPr id="202" name="Freeform: Shape 201">
                <a:extLst>
                  <a:ext uri="{FF2B5EF4-FFF2-40B4-BE49-F238E27FC236}">
                    <a16:creationId xmlns:a16="http://schemas.microsoft.com/office/drawing/2014/main" id="{9F9C60F3-2946-26FB-1F8F-E8F8BE9BAA23}"/>
                  </a:ext>
                </a:extLst>
              </p:cNvPr>
              <p:cNvSpPr/>
              <p:nvPr/>
            </p:nvSpPr>
            <p:spPr>
              <a:xfrm>
                <a:off x="1203671" y="7379860"/>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3" name="Freeform: Shape 202">
                <a:extLst>
                  <a:ext uri="{FF2B5EF4-FFF2-40B4-BE49-F238E27FC236}">
                    <a16:creationId xmlns:a16="http://schemas.microsoft.com/office/drawing/2014/main" id="{B50C0F89-52F9-12A7-6903-6B07F1A74583}"/>
                  </a:ext>
                </a:extLst>
              </p:cNvPr>
              <p:cNvSpPr/>
              <p:nvPr/>
            </p:nvSpPr>
            <p:spPr>
              <a:xfrm>
                <a:off x="1929110" y="7379860"/>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196" name="Group 195">
              <a:extLst>
                <a:ext uri="{FF2B5EF4-FFF2-40B4-BE49-F238E27FC236}">
                  <a16:creationId xmlns:a16="http://schemas.microsoft.com/office/drawing/2014/main" id="{80038EE7-57A6-C701-8E59-09AC45ED6CCE}"/>
                </a:ext>
              </a:extLst>
            </p:cNvPr>
            <p:cNvGrpSpPr/>
            <p:nvPr/>
          </p:nvGrpSpPr>
          <p:grpSpPr>
            <a:xfrm>
              <a:off x="2350672" y="4918465"/>
              <a:ext cx="2151787" cy="805645"/>
              <a:chOff x="1957457" y="4114024"/>
              <a:chExt cx="2151787" cy="805645"/>
            </a:xfrm>
          </p:grpSpPr>
          <p:sp>
            <p:nvSpPr>
              <p:cNvPr id="198" name="Freeform: Shape 197">
                <a:extLst>
                  <a:ext uri="{FF2B5EF4-FFF2-40B4-BE49-F238E27FC236}">
                    <a16:creationId xmlns:a16="http://schemas.microsoft.com/office/drawing/2014/main" id="{842839FE-E6C8-BBF4-830E-36BF12DBAD9A}"/>
                  </a:ext>
                </a:extLst>
              </p:cNvPr>
              <p:cNvSpPr/>
              <p:nvPr/>
            </p:nvSpPr>
            <p:spPr>
              <a:xfrm>
                <a:off x="1957457" y="4114024"/>
                <a:ext cx="2151787" cy="746270"/>
              </a:xfrm>
              <a:custGeom>
                <a:avLst/>
                <a:gdLst>
                  <a:gd name="connsiteX0" fmla="*/ 57150 w 2082800"/>
                  <a:gd name="connsiteY0" fmla="*/ 0 h 736600"/>
                  <a:gd name="connsiteX1" fmla="*/ 2082800 w 2082800"/>
                  <a:gd name="connsiteY1" fmla="*/ 241300 h 736600"/>
                  <a:gd name="connsiteX2" fmla="*/ 2012950 w 2082800"/>
                  <a:gd name="connsiteY2" fmla="*/ 736600 h 736600"/>
                  <a:gd name="connsiteX3" fmla="*/ 0 w 2082800"/>
                  <a:gd name="connsiteY3" fmla="*/ 438150 h 736600"/>
                  <a:gd name="connsiteX4" fmla="*/ 57150 w 2082800"/>
                  <a:gd name="connsiteY4" fmla="*/ 0 h 736600"/>
                  <a:gd name="connsiteX0" fmla="*/ 57150 w 2082800"/>
                  <a:gd name="connsiteY0" fmla="*/ 0 h 677069"/>
                  <a:gd name="connsiteX1" fmla="*/ 2082800 w 2082800"/>
                  <a:gd name="connsiteY1" fmla="*/ 241300 h 677069"/>
                  <a:gd name="connsiteX2" fmla="*/ 2067718 w 2082800"/>
                  <a:gd name="connsiteY2" fmla="*/ 677069 h 677069"/>
                  <a:gd name="connsiteX3" fmla="*/ 0 w 2082800"/>
                  <a:gd name="connsiteY3" fmla="*/ 438150 h 677069"/>
                  <a:gd name="connsiteX4" fmla="*/ 57150 w 2082800"/>
                  <a:gd name="connsiteY4" fmla="*/ 0 h 677069"/>
                  <a:gd name="connsiteX0" fmla="*/ 57150 w 2082800"/>
                  <a:gd name="connsiteY0" fmla="*/ 0 h 728055"/>
                  <a:gd name="connsiteX1" fmla="*/ 2082800 w 2082800"/>
                  <a:gd name="connsiteY1" fmla="*/ 241300 h 728055"/>
                  <a:gd name="connsiteX2" fmla="*/ 2067718 w 2082800"/>
                  <a:gd name="connsiteY2" fmla="*/ 677069 h 728055"/>
                  <a:gd name="connsiteX3" fmla="*/ 0 w 2082800"/>
                  <a:gd name="connsiteY3" fmla="*/ 438150 h 728055"/>
                  <a:gd name="connsiteX4" fmla="*/ 57150 w 2082800"/>
                  <a:gd name="connsiteY4" fmla="*/ 0 h 728055"/>
                  <a:gd name="connsiteX0" fmla="*/ 78581 w 2104231"/>
                  <a:gd name="connsiteY0" fmla="*/ 0 h 719314"/>
                  <a:gd name="connsiteX1" fmla="*/ 2104231 w 2104231"/>
                  <a:gd name="connsiteY1" fmla="*/ 241300 h 719314"/>
                  <a:gd name="connsiteX2" fmla="*/ 2089149 w 2104231"/>
                  <a:gd name="connsiteY2" fmla="*/ 677069 h 719314"/>
                  <a:gd name="connsiteX3" fmla="*/ 0 w 2104231"/>
                  <a:gd name="connsiteY3" fmla="*/ 340519 h 719314"/>
                  <a:gd name="connsiteX4" fmla="*/ 78581 w 2104231"/>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260756"/>
                  <a:gd name="connsiteY0" fmla="*/ 234 h 719548"/>
                  <a:gd name="connsiteX1" fmla="*/ 2093119 w 2260756"/>
                  <a:gd name="connsiteY1" fmla="*/ 233598 h 719548"/>
                  <a:gd name="connsiteX2" fmla="*/ 2144712 w 2260756"/>
                  <a:gd name="connsiteY2" fmla="*/ 274871 h 719548"/>
                  <a:gd name="connsiteX3" fmla="*/ 2089149 w 2260756"/>
                  <a:gd name="connsiteY3" fmla="*/ 677303 h 719548"/>
                  <a:gd name="connsiteX4" fmla="*/ 0 w 2260756"/>
                  <a:gd name="connsiteY4" fmla="*/ 340753 h 719548"/>
                  <a:gd name="connsiteX5" fmla="*/ 78581 w 2260756"/>
                  <a:gd name="connsiteY5" fmla="*/ 234 h 719548"/>
                  <a:gd name="connsiteX0" fmla="*/ 78581 w 2260756"/>
                  <a:gd name="connsiteY0" fmla="*/ 124 h 719438"/>
                  <a:gd name="connsiteX1" fmla="*/ 2093119 w 2260756"/>
                  <a:gd name="connsiteY1" fmla="*/ 233488 h 719438"/>
                  <a:gd name="connsiteX2" fmla="*/ 2144712 w 2260756"/>
                  <a:gd name="connsiteY2" fmla="*/ 274761 h 719438"/>
                  <a:gd name="connsiteX3" fmla="*/ 2089149 w 2260756"/>
                  <a:gd name="connsiteY3" fmla="*/ 677193 h 719438"/>
                  <a:gd name="connsiteX4" fmla="*/ 0 w 2260756"/>
                  <a:gd name="connsiteY4" fmla="*/ 340643 h 719438"/>
                  <a:gd name="connsiteX5" fmla="*/ 78581 w 2260756"/>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6 h 719440"/>
                  <a:gd name="connsiteX1" fmla="*/ 2081213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93119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83594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81 h 719395"/>
                  <a:gd name="connsiteX1" fmla="*/ 2083594 w 2144712"/>
                  <a:gd name="connsiteY1" fmla="*/ 226302 h 719395"/>
                  <a:gd name="connsiteX2" fmla="*/ 2144712 w 2144712"/>
                  <a:gd name="connsiteY2" fmla="*/ 274718 h 719395"/>
                  <a:gd name="connsiteX3" fmla="*/ 2089149 w 2144712"/>
                  <a:gd name="connsiteY3" fmla="*/ 677150 h 719395"/>
                  <a:gd name="connsiteX4" fmla="*/ 0 w 2144712"/>
                  <a:gd name="connsiteY4" fmla="*/ 340600 h 719395"/>
                  <a:gd name="connsiteX5" fmla="*/ 78581 w 2144712"/>
                  <a:gd name="connsiteY5" fmla="*/ 81 h 719395"/>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9127 w 2075258"/>
                  <a:gd name="connsiteY0" fmla="*/ 0 h 714865"/>
                  <a:gd name="connsiteX1" fmla="*/ 1185465 w 2075258"/>
                  <a:gd name="connsiteY1" fmla="*/ 297657 h 714865"/>
                  <a:gd name="connsiteX2" fmla="*/ 2014140 w 2075258"/>
                  <a:gd name="connsiteY2" fmla="*/ 226221 h 714865"/>
                  <a:gd name="connsiteX3" fmla="*/ 2075258 w 2075258"/>
                  <a:gd name="connsiteY3" fmla="*/ 274637 h 714865"/>
                  <a:gd name="connsiteX4" fmla="*/ 2019695 w 2075258"/>
                  <a:gd name="connsiteY4" fmla="*/ 677069 h 714865"/>
                  <a:gd name="connsiteX5" fmla="*/ 156765 w 2075258"/>
                  <a:gd name="connsiteY5" fmla="*/ 273844 h 714865"/>
                  <a:gd name="connsiteX6" fmla="*/ 9127 w 2075258"/>
                  <a:gd name="connsiteY6" fmla="*/ 0 h 714865"/>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46194"/>
                  <a:gd name="connsiteX1" fmla="*/ 1250157 w 2139950"/>
                  <a:gd name="connsiteY1" fmla="*/ 297657 h 746194"/>
                  <a:gd name="connsiteX2" fmla="*/ 2078832 w 2139950"/>
                  <a:gd name="connsiteY2" fmla="*/ 226221 h 746194"/>
                  <a:gd name="connsiteX3" fmla="*/ 2139950 w 2139950"/>
                  <a:gd name="connsiteY3" fmla="*/ 274637 h 746194"/>
                  <a:gd name="connsiteX4" fmla="*/ 2084387 w 2139950"/>
                  <a:gd name="connsiteY4" fmla="*/ 677069 h 746194"/>
                  <a:gd name="connsiteX5" fmla="*/ 0 w 2139950"/>
                  <a:gd name="connsiteY5" fmla="*/ 311944 h 746194"/>
                  <a:gd name="connsiteX6" fmla="*/ 73819 w 2139950"/>
                  <a:gd name="connsiteY6" fmla="*/ 0 h 746194"/>
                  <a:gd name="connsiteX0" fmla="*/ 73819 w 2139950"/>
                  <a:gd name="connsiteY0" fmla="*/ 0 h 758162"/>
                  <a:gd name="connsiteX1" fmla="*/ 1250157 w 2139950"/>
                  <a:gd name="connsiteY1" fmla="*/ 297657 h 758162"/>
                  <a:gd name="connsiteX2" fmla="*/ 2078832 w 2139950"/>
                  <a:gd name="connsiteY2" fmla="*/ 226221 h 758162"/>
                  <a:gd name="connsiteX3" fmla="*/ 2139950 w 2139950"/>
                  <a:gd name="connsiteY3" fmla="*/ 274637 h 758162"/>
                  <a:gd name="connsiteX4" fmla="*/ 2084387 w 2139950"/>
                  <a:gd name="connsiteY4" fmla="*/ 677069 h 758162"/>
                  <a:gd name="connsiteX5" fmla="*/ 0 w 2139950"/>
                  <a:gd name="connsiteY5" fmla="*/ 311944 h 758162"/>
                  <a:gd name="connsiteX6" fmla="*/ 73819 w 2139950"/>
                  <a:gd name="connsiteY6" fmla="*/ 0 h 758162"/>
                  <a:gd name="connsiteX0" fmla="*/ 73819 w 2139950"/>
                  <a:gd name="connsiteY0" fmla="*/ 0 h 762885"/>
                  <a:gd name="connsiteX1" fmla="*/ 1250157 w 2139950"/>
                  <a:gd name="connsiteY1" fmla="*/ 297657 h 762885"/>
                  <a:gd name="connsiteX2" fmla="*/ 2078832 w 2139950"/>
                  <a:gd name="connsiteY2" fmla="*/ 226221 h 762885"/>
                  <a:gd name="connsiteX3" fmla="*/ 2139950 w 2139950"/>
                  <a:gd name="connsiteY3" fmla="*/ 274637 h 762885"/>
                  <a:gd name="connsiteX4" fmla="*/ 2084387 w 2139950"/>
                  <a:gd name="connsiteY4" fmla="*/ 677069 h 762885"/>
                  <a:gd name="connsiteX5" fmla="*/ 0 w 2139950"/>
                  <a:gd name="connsiteY5" fmla="*/ 311944 h 762885"/>
                  <a:gd name="connsiteX6" fmla="*/ 73819 w 2139950"/>
                  <a:gd name="connsiteY6" fmla="*/ 0 h 762885"/>
                  <a:gd name="connsiteX0" fmla="*/ 73819 w 2139950"/>
                  <a:gd name="connsiteY0" fmla="*/ 0 h 744377"/>
                  <a:gd name="connsiteX1" fmla="*/ 1250157 w 2139950"/>
                  <a:gd name="connsiteY1" fmla="*/ 297657 h 744377"/>
                  <a:gd name="connsiteX2" fmla="*/ 2078832 w 2139950"/>
                  <a:gd name="connsiteY2" fmla="*/ 226221 h 744377"/>
                  <a:gd name="connsiteX3" fmla="*/ 2139950 w 2139950"/>
                  <a:gd name="connsiteY3" fmla="*/ 274637 h 744377"/>
                  <a:gd name="connsiteX4" fmla="*/ 2084387 w 2139950"/>
                  <a:gd name="connsiteY4" fmla="*/ 677069 h 744377"/>
                  <a:gd name="connsiteX5" fmla="*/ 0 w 2139950"/>
                  <a:gd name="connsiteY5" fmla="*/ 311944 h 744377"/>
                  <a:gd name="connsiteX6" fmla="*/ 73819 w 2139950"/>
                  <a:gd name="connsiteY6" fmla="*/ 0 h 744377"/>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04018"/>
                  <a:gd name="connsiteX1" fmla="*/ 1250157 w 2139950"/>
                  <a:gd name="connsiteY1" fmla="*/ 297657 h 704018"/>
                  <a:gd name="connsiteX2" fmla="*/ 2078832 w 2139950"/>
                  <a:gd name="connsiteY2" fmla="*/ 226221 h 704018"/>
                  <a:gd name="connsiteX3" fmla="*/ 2139950 w 2139950"/>
                  <a:gd name="connsiteY3" fmla="*/ 274637 h 704018"/>
                  <a:gd name="connsiteX4" fmla="*/ 2084387 w 2139950"/>
                  <a:gd name="connsiteY4" fmla="*/ 677069 h 704018"/>
                  <a:gd name="connsiteX5" fmla="*/ 0 w 2139950"/>
                  <a:gd name="connsiteY5" fmla="*/ 311944 h 704018"/>
                  <a:gd name="connsiteX6" fmla="*/ 73819 w 2139950"/>
                  <a:gd name="connsiteY6" fmla="*/ 0 h 704018"/>
                  <a:gd name="connsiteX0" fmla="*/ 73819 w 2139950"/>
                  <a:gd name="connsiteY0" fmla="*/ 0 h 728273"/>
                  <a:gd name="connsiteX1" fmla="*/ 1250157 w 2139950"/>
                  <a:gd name="connsiteY1" fmla="*/ 297657 h 728273"/>
                  <a:gd name="connsiteX2" fmla="*/ 2078832 w 2139950"/>
                  <a:gd name="connsiteY2" fmla="*/ 226221 h 728273"/>
                  <a:gd name="connsiteX3" fmla="*/ 2139950 w 2139950"/>
                  <a:gd name="connsiteY3" fmla="*/ 274637 h 728273"/>
                  <a:gd name="connsiteX4" fmla="*/ 2084387 w 2139950"/>
                  <a:gd name="connsiteY4" fmla="*/ 677069 h 728273"/>
                  <a:gd name="connsiteX5" fmla="*/ 0 w 2139950"/>
                  <a:gd name="connsiteY5" fmla="*/ 311944 h 728273"/>
                  <a:gd name="connsiteX6" fmla="*/ 73819 w 2139950"/>
                  <a:gd name="connsiteY6" fmla="*/ 0 h 728273"/>
                  <a:gd name="connsiteX0" fmla="*/ 73819 w 2139950"/>
                  <a:gd name="connsiteY0" fmla="*/ 0 h 738262"/>
                  <a:gd name="connsiteX1" fmla="*/ 1250157 w 2139950"/>
                  <a:gd name="connsiteY1" fmla="*/ 297657 h 738262"/>
                  <a:gd name="connsiteX2" fmla="*/ 2078832 w 2139950"/>
                  <a:gd name="connsiteY2" fmla="*/ 226221 h 738262"/>
                  <a:gd name="connsiteX3" fmla="*/ 2139950 w 2139950"/>
                  <a:gd name="connsiteY3" fmla="*/ 274637 h 738262"/>
                  <a:gd name="connsiteX4" fmla="*/ 2084387 w 2139950"/>
                  <a:gd name="connsiteY4" fmla="*/ 677069 h 738262"/>
                  <a:gd name="connsiteX5" fmla="*/ 0 w 2139950"/>
                  <a:gd name="connsiteY5" fmla="*/ 311944 h 738262"/>
                  <a:gd name="connsiteX6" fmla="*/ 73819 w 2139950"/>
                  <a:gd name="connsiteY6" fmla="*/ 0 h 738262"/>
                  <a:gd name="connsiteX0" fmla="*/ 73819 w 2139950"/>
                  <a:gd name="connsiteY0" fmla="*/ 0 h 743966"/>
                  <a:gd name="connsiteX1" fmla="*/ 1250157 w 2139950"/>
                  <a:gd name="connsiteY1" fmla="*/ 297657 h 743966"/>
                  <a:gd name="connsiteX2" fmla="*/ 2078832 w 2139950"/>
                  <a:gd name="connsiteY2" fmla="*/ 226221 h 743966"/>
                  <a:gd name="connsiteX3" fmla="*/ 2139950 w 2139950"/>
                  <a:gd name="connsiteY3" fmla="*/ 274637 h 743966"/>
                  <a:gd name="connsiteX4" fmla="*/ 2084387 w 2139950"/>
                  <a:gd name="connsiteY4" fmla="*/ 677069 h 743966"/>
                  <a:gd name="connsiteX5" fmla="*/ 0 w 2139950"/>
                  <a:gd name="connsiteY5" fmla="*/ 311944 h 743966"/>
                  <a:gd name="connsiteX6" fmla="*/ 73819 w 2139950"/>
                  <a:gd name="connsiteY6" fmla="*/ 0 h 743966"/>
                  <a:gd name="connsiteX0" fmla="*/ 69056 w 2135187"/>
                  <a:gd name="connsiteY0" fmla="*/ 0 h 763876"/>
                  <a:gd name="connsiteX1" fmla="*/ 1245394 w 2135187"/>
                  <a:gd name="connsiteY1" fmla="*/ 297657 h 763876"/>
                  <a:gd name="connsiteX2" fmla="*/ 2074069 w 2135187"/>
                  <a:gd name="connsiteY2" fmla="*/ 226221 h 763876"/>
                  <a:gd name="connsiteX3" fmla="*/ 2135187 w 2135187"/>
                  <a:gd name="connsiteY3" fmla="*/ 274637 h 763876"/>
                  <a:gd name="connsiteX4" fmla="*/ 2079624 w 2135187"/>
                  <a:gd name="connsiteY4" fmla="*/ 677069 h 763876"/>
                  <a:gd name="connsiteX5" fmla="*/ 0 w 2135187"/>
                  <a:gd name="connsiteY5" fmla="*/ 402432 h 763876"/>
                  <a:gd name="connsiteX6" fmla="*/ 69056 w 2135187"/>
                  <a:gd name="connsiteY6" fmla="*/ 0 h 763876"/>
                  <a:gd name="connsiteX0" fmla="*/ 69056 w 2135187"/>
                  <a:gd name="connsiteY0" fmla="*/ 0 h 746270"/>
                  <a:gd name="connsiteX1" fmla="*/ 1245394 w 2135187"/>
                  <a:gd name="connsiteY1" fmla="*/ 297657 h 746270"/>
                  <a:gd name="connsiteX2" fmla="*/ 2074069 w 2135187"/>
                  <a:gd name="connsiteY2" fmla="*/ 226221 h 746270"/>
                  <a:gd name="connsiteX3" fmla="*/ 2135187 w 2135187"/>
                  <a:gd name="connsiteY3" fmla="*/ 274637 h 746270"/>
                  <a:gd name="connsiteX4" fmla="*/ 2079624 w 2135187"/>
                  <a:gd name="connsiteY4" fmla="*/ 677069 h 746270"/>
                  <a:gd name="connsiteX5" fmla="*/ 0 w 2135187"/>
                  <a:gd name="connsiteY5" fmla="*/ 402432 h 746270"/>
                  <a:gd name="connsiteX6" fmla="*/ 69056 w 2135187"/>
                  <a:gd name="connsiteY6" fmla="*/ 0 h 746270"/>
                  <a:gd name="connsiteX0" fmla="*/ 88914 w 2155045"/>
                  <a:gd name="connsiteY0" fmla="*/ 0 h 746270"/>
                  <a:gd name="connsiteX1" fmla="*/ 1265252 w 2155045"/>
                  <a:gd name="connsiteY1" fmla="*/ 297657 h 746270"/>
                  <a:gd name="connsiteX2" fmla="*/ 2093927 w 2155045"/>
                  <a:gd name="connsiteY2" fmla="*/ 226221 h 746270"/>
                  <a:gd name="connsiteX3" fmla="*/ 2155045 w 2155045"/>
                  <a:gd name="connsiteY3" fmla="*/ 274637 h 746270"/>
                  <a:gd name="connsiteX4" fmla="*/ 2099482 w 2155045"/>
                  <a:gd name="connsiteY4" fmla="*/ 677069 h 746270"/>
                  <a:gd name="connsiteX5" fmla="*/ 19858 w 2155045"/>
                  <a:gd name="connsiteY5" fmla="*/ 402432 h 746270"/>
                  <a:gd name="connsiteX6" fmla="*/ 88914 w 2155045"/>
                  <a:gd name="connsiteY6" fmla="*/ 0 h 746270"/>
                  <a:gd name="connsiteX0" fmla="*/ 82744 w 2148875"/>
                  <a:gd name="connsiteY0" fmla="*/ 0 h 746270"/>
                  <a:gd name="connsiteX1" fmla="*/ 1259082 w 2148875"/>
                  <a:gd name="connsiteY1" fmla="*/ 297657 h 746270"/>
                  <a:gd name="connsiteX2" fmla="*/ 2087757 w 2148875"/>
                  <a:gd name="connsiteY2" fmla="*/ 226221 h 746270"/>
                  <a:gd name="connsiteX3" fmla="*/ 2148875 w 2148875"/>
                  <a:gd name="connsiteY3" fmla="*/ 274637 h 746270"/>
                  <a:gd name="connsiteX4" fmla="*/ 2093312 w 2148875"/>
                  <a:gd name="connsiteY4" fmla="*/ 677069 h 746270"/>
                  <a:gd name="connsiteX5" fmla="*/ 13688 w 2148875"/>
                  <a:gd name="connsiteY5" fmla="*/ 402432 h 746270"/>
                  <a:gd name="connsiteX6" fmla="*/ 82744 w 2148875"/>
                  <a:gd name="connsiteY6" fmla="*/ 0 h 746270"/>
                  <a:gd name="connsiteX0" fmla="*/ 83500 w 2149631"/>
                  <a:gd name="connsiteY0" fmla="*/ 0 h 746270"/>
                  <a:gd name="connsiteX1" fmla="*/ 1259838 w 2149631"/>
                  <a:gd name="connsiteY1" fmla="*/ 297657 h 746270"/>
                  <a:gd name="connsiteX2" fmla="*/ 2088513 w 2149631"/>
                  <a:gd name="connsiteY2" fmla="*/ 226221 h 746270"/>
                  <a:gd name="connsiteX3" fmla="*/ 2149631 w 2149631"/>
                  <a:gd name="connsiteY3" fmla="*/ 274637 h 746270"/>
                  <a:gd name="connsiteX4" fmla="*/ 2094068 w 2149631"/>
                  <a:gd name="connsiteY4" fmla="*/ 677069 h 746270"/>
                  <a:gd name="connsiteX5" fmla="*/ 14444 w 2149631"/>
                  <a:gd name="connsiteY5" fmla="*/ 402432 h 746270"/>
                  <a:gd name="connsiteX6" fmla="*/ 83500 w 2149631"/>
                  <a:gd name="connsiteY6" fmla="*/ 0 h 746270"/>
                  <a:gd name="connsiteX0" fmla="*/ 85656 w 2151787"/>
                  <a:gd name="connsiteY0" fmla="*/ 0 h 746270"/>
                  <a:gd name="connsiteX1" fmla="*/ 1261994 w 2151787"/>
                  <a:gd name="connsiteY1" fmla="*/ 297657 h 746270"/>
                  <a:gd name="connsiteX2" fmla="*/ 2090669 w 2151787"/>
                  <a:gd name="connsiteY2" fmla="*/ 226221 h 746270"/>
                  <a:gd name="connsiteX3" fmla="*/ 2151787 w 2151787"/>
                  <a:gd name="connsiteY3" fmla="*/ 274637 h 746270"/>
                  <a:gd name="connsiteX4" fmla="*/ 2096224 w 2151787"/>
                  <a:gd name="connsiteY4" fmla="*/ 677069 h 746270"/>
                  <a:gd name="connsiteX5" fmla="*/ 16600 w 2151787"/>
                  <a:gd name="connsiteY5" fmla="*/ 402432 h 746270"/>
                  <a:gd name="connsiteX6" fmla="*/ 85656 w 2151787"/>
                  <a:gd name="connsiteY6" fmla="*/ 0 h 74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1787" h="746270">
                    <a:moveTo>
                      <a:pt x="85656" y="0"/>
                    </a:moveTo>
                    <a:cubicBezTo>
                      <a:pt x="313859" y="196453"/>
                      <a:pt x="927825" y="250429"/>
                      <a:pt x="1261994" y="297657"/>
                    </a:cubicBezTo>
                    <a:cubicBezTo>
                      <a:pt x="1669188" y="362745"/>
                      <a:pt x="2157345" y="325439"/>
                      <a:pt x="2090669" y="226221"/>
                    </a:cubicBezTo>
                    <a:cubicBezTo>
                      <a:pt x="2120699" y="233894"/>
                      <a:pt x="2151655" y="210608"/>
                      <a:pt x="2151787" y="274637"/>
                    </a:cubicBezTo>
                    <a:lnTo>
                      <a:pt x="2096224" y="677069"/>
                    </a:lnTo>
                    <a:cubicBezTo>
                      <a:pt x="1892761" y="845079"/>
                      <a:pt x="362939" y="689240"/>
                      <a:pt x="16600" y="402432"/>
                    </a:cubicBezTo>
                    <a:cubicBezTo>
                      <a:pt x="-19119" y="291307"/>
                      <a:pt x="2312" y="87311"/>
                      <a:pt x="85656" y="0"/>
                    </a:cubicBezTo>
                    <a:close/>
                  </a:path>
                </a:pathLst>
              </a:custGeom>
              <a:gradFill flip="none" rotWithShape="1">
                <a:gsLst>
                  <a:gs pos="80000">
                    <a:srgbClr val="FDD107"/>
                  </a:gs>
                  <a:gs pos="100000">
                    <a:srgbClr val="BF3E06"/>
                  </a:gs>
                </a:gsLst>
                <a:lin ang="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9" name="Freeform: Shape 198">
                <a:extLst>
                  <a:ext uri="{FF2B5EF4-FFF2-40B4-BE49-F238E27FC236}">
                    <a16:creationId xmlns:a16="http://schemas.microsoft.com/office/drawing/2014/main" id="{53E9D9EE-6163-D054-6F33-460FD5918106}"/>
                  </a:ext>
                </a:extLst>
              </p:cNvPr>
              <p:cNvSpPr/>
              <p:nvPr/>
            </p:nvSpPr>
            <p:spPr>
              <a:xfrm>
                <a:off x="3033350" y="4380706"/>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0" name="Freeform: Shape 199">
                <a:extLst>
                  <a:ext uri="{FF2B5EF4-FFF2-40B4-BE49-F238E27FC236}">
                    <a16:creationId xmlns:a16="http://schemas.microsoft.com/office/drawing/2014/main" id="{64C6A38A-4CD4-8B0C-24BC-180741A42D41}"/>
                  </a:ext>
                </a:extLst>
              </p:cNvPr>
              <p:cNvSpPr/>
              <p:nvPr/>
            </p:nvSpPr>
            <p:spPr>
              <a:xfrm rot="1346645" flipH="1">
                <a:off x="2014610" y="4195489"/>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pic>
            <p:nvPicPr>
              <p:cNvPr id="201" name="Picture 200" descr="A close up of a sign&#10;&#10;Description generated with high confidence">
                <a:extLst>
                  <a:ext uri="{FF2B5EF4-FFF2-40B4-BE49-F238E27FC236}">
                    <a16:creationId xmlns:a16="http://schemas.microsoft.com/office/drawing/2014/main" id="{F64F2D74-C8AF-5DB4-BFF4-9B4E9093B885}"/>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rot="374681">
                <a:off x="2466215" y="4219730"/>
                <a:ext cx="699939" cy="699939"/>
              </a:xfrm>
              <a:prstGeom prst="rect">
                <a:avLst/>
              </a:prstGeom>
            </p:spPr>
          </p:pic>
        </p:grpSp>
        <p:sp>
          <p:nvSpPr>
            <p:cNvPr id="197" name="Freeform: Shape 196">
              <a:extLst>
                <a:ext uri="{FF2B5EF4-FFF2-40B4-BE49-F238E27FC236}">
                  <a16:creationId xmlns:a16="http://schemas.microsoft.com/office/drawing/2014/main" id="{461AE9EF-8F0F-7118-FE71-BAE410552F2E}"/>
                </a:ext>
              </a:extLst>
            </p:cNvPr>
            <p:cNvSpPr/>
            <p:nvPr/>
          </p:nvSpPr>
          <p:spPr>
            <a:xfrm>
              <a:off x="3217668" y="3547403"/>
              <a:ext cx="527050" cy="571500"/>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pic>
        <p:nvPicPr>
          <p:cNvPr id="217" name="Picture 216" descr="A red folder with white text&#10;&#10;Description automatically generated">
            <a:extLst>
              <a:ext uri="{FF2B5EF4-FFF2-40B4-BE49-F238E27FC236}">
                <a16:creationId xmlns:a16="http://schemas.microsoft.com/office/drawing/2014/main" id="{6C88A972-3B94-8E64-62A5-9F8D4A5053B2}"/>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5702" b="92544" l="1712" r="89384">
                        <a14:foregroundMark x1="28425" y1="9211" x2="8562" y2="2632"/>
                        <a14:foregroundMark x1="8562" y1="2632" x2="3082" y2="34649"/>
                        <a14:foregroundMark x1="3082" y1="34649" x2="6164" y2="85526"/>
                        <a14:foregroundMark x1="6164" y1="85526" x2="16438" y2="92982"/>
                        <a14:foregroundMark x1="1370" y1="87719" x2="1370" y2="6140"/>
                        <a14:foregroundMark x1="1370" y1="6140" x2="22603" y2="6140"/>
                        <a14:foregroundMark x1="22603" y1="6140" x2="25685" y2="9649"/>
                        <a14:foregroundMark x1="1712" y1="86842" x2="1712" y2="8333"/>
                        <a14:foregroundMark x1="20205" y1="27193" x2="20548" y2="38596"/>
                        <a14:foregroundMark x1="17808" y1="49123" x2="70548" y2="43421"/>
                        <a14:foregroundMark x1="70548" y1="43421" x2="70548" y2="43421"/>
                        <a14:foregroundMark x1="70548" y1="44298" x2="71918" y2="67105"/>
                        <a14:foregroundMark x1="60274" y1="56140" x2="14726" y2="54825"/>
                        <a14:foregroundMark x1="15753" y1="54825" x2="61644" y2="45175"/>
                        <a14:foregroundMark x1="31849" y1="55263" x2="72945" y2="52632"/>
                        <a14:foregroundMark x1="39041" y1="54386" x2="75000" y2="36842"/>
                        <a14:foregroundMark x1="58904" y1="51316" x2="71918" y2="42105"/>
                        <a14:foregroundMark x1="76027" y1="57018" x2="75000" y2="47807"/>
                        <a14:foregroundMark x1="80822" y1="55702" x2="69521" y2="38158"/>
                      </a14:backgroundRemoval>
                    </a14:imgEffect>
                  </a14:imgLayer>
                </a14:imgProps>
              </a:ext>
            </a:extLst>
          </a:blip>
          <a:srcRect/>
          <a:stretch/>
        </p:blipFill>
        <p:spPr>
          <a:xfrm>
            <a:off x="253132" y="4752134"/>
            <a:ext cx="2781688" cy="2172003"/>
          </a:xfrm>
          <a:prstGeom prst="rect">
            <a:avLst/>
          </a:prstGeom>
        </p:spPr>
      </p:pic>
    </p:spTree>
    <p:extLst>
      <p:ext uri="{BB962C8B-B14F-4D97-AF65-F5344CB8AC3E}">
        <p14:creationId xmlns:p14="http://schemas.microsoft.com/office/powerpoint/2010/main" val="28627618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20"/>
                                        </p:tgtEl>
                                        <p:attrNameLst>
                                          <p:attrName>style.visibility</p:attrName>
                                        </p:attrNameLst>
                                      </p:cBhvr>
                                      <p:to>
                                        <p:strVal val="visible"/>
                                      </p:to>
                                    </p:set>
                                    <p:anim calcmode="lin" valueType="num">
                                      <p:cBhvr additive="base">
                                        <p:cTn id="7" dur="250" fill="hold"/>
                                        <p:tgtEl>
                                          <p:spTgt spid="120"/>
                                        </p:tgtEl>
                                        <p:attrNameLst>
                                          <p:attrName>ppt_x</p:attrName>
                                        </p:attrNameLst>
                                      </p:cBhvr>
                                      <p:tavLst>
                                        <p:tav tm="0">
                                          <p:val>
                                            <p:strVal val="0-#ppt_w/2"/>
                                          </p:val>
                                        </p:tav>
                                        <p:tav tm="100000">
                                          <p:val>
                                            <p:strVal val="#ppt_x"/>
                                          </p:val>
                                        </p:tav>
                                      </p:tavLst>
                                    </p:anim>
                                    <p:anim calcmode="lin" valueType="num">
                                      <p:cBhvr additive="base">
                                        <p:cTn id="8" dur="250" fill="hold"/>
                                        <p:tgtEl>
                                          <p:spTgt spid="120"/>
                                        </p:tgtEl>
                                        <p:attrNameLst>
                                          <p:attrName>ppt_y</p:attrName>
                                        </p:attrNameLst>
                                      </p:cBhvr>
                                      <p:tavLst>
                                        <p:tav tm="0">
                                          <p:val>
                                            <p:strVal val="#ppt_y"/>
                                          </p:val>
                                        </p:tav>
                                        <p:tav tm="100000">
                                          <p:val>
                                            <p:strVal val="#ppt_y"/>
                                          </p:val>
                                        </p:tav>
                                      </p:tavLst>
                                    </p:anim>
                                  </p:childTnLst>
                                </p:cTn>
                              </p:par>
                            </p:childTnLst>
                          </p:cTn>
                        </p:par>
                        <p:par>
                          <p:cTn id="9" fill="hold">
                            <p:stCondLst>
                              <p:cond delay="250"/>
                            </p:stCondLst>
                            <p:childTnLst>
                              <p:par>
                                <p:cTn id="10" presetID="2" presetClass="entr" presetSubtype="8" fill="hold" nodeType="afterEffect">
                                  <p:stCondLst>
                                    <p:cond delay="0"/>
                                  </p:stCondLst>
                                  <p:childTnLst>
                                    <p:set>
                                      <p:cBhvr>
                                        <p:cTn id="11" dur="1" fill="hold">
                                          <p:stCondLst>
                                            <p:cond delay="0"/>
                                          </p:stCondLst>
                                        </p:cTn>
                                        <p:tgtEl>
                                          <p:spTgt spid="116"/>
                                        </p:tgtEl>
                                        <p:attrNameLst>
                                          <p:attrName>style.visibility</p:attrName>
                                        </p:attrNameLst>
                                      </p:cBhvr>
                                      <p:to>
                                        <p:strVal val="visible"/>
                                      </p:to>
                                    </p:set>
                                    <p:anim calcmode="lin" valueType="num">
                                      <p:cBhvr additive="base">
                                        <p:cTn id="12" dur="250" fill="hold"/>
                                        <p:tgtEl>
                                          <p:spTgt spid="116"/>
                                        </p:tgtEl>
                                        <p:attrNameLst>
                                          <p:attrName>ppt_x</p:attrName>
                                        </p:attrNameLst>
                                      </p:cBhvr>
                                      <p:tavLst>
                                        <p:tav tm="0">
                                          <p:val>
                                            <p:strVal val="0-#ppt_w/2"/>
                                          </p:val>
                                        </p:tav>
                                        <p:tav tm="100000">
                                          <p:val>
                                            <p:strVal val="#ppt_x"/>
                                          </p:val>
                                        </p:tav>
                                      </p:tavLst>
                                    </p:anim>
                                    <p:anim calcmode="lin" valueType="num">
                                      <p:cBhvr additive="base">
                                        <p:cTn id="13" dur="250" fill="hold"/>
                                        <p:tgtEl>
                                          <p:spTgt spid="116"/>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 presetClass="entr" presetSubtype="8" fill="hold" nodeType="afterEffect">
                                  <p:stCondLst>
                                    <p:cond delay="0"/>
                                  </p:stCondLst>
                                  <p:childTnLst>
                                    <p:set>
                                      <p:cBhvr>
                                        <p:cTn id="16" dur="1" fill="hold">
                                          <p:stCondLst>
                                            <p:cond delay="0"/>
                                          </p:stCondLst>
                                        </p:cTn>
                                        <p:tgtEl>
                                          <p:spTgt spid="140"/>
                                        </p:tgtEl>
                                        <p:attrNameLst>
                                          <p:attrName>style.visibility</p:attrName>
                                        </p:attrNameLst>
                                      </p:cBhvr>
                                      <p:to>
                                        <p:strVal val="visible"/>
                                      </p:to>
                                    </p:set>
                                    <p:anim calcmode="lin" valueType="num">
                                      <p:cBhvr additive="base">
                                        <p:cTn id="17" dur="250" fill="hold"/>
                                        <p:tgtEl>
                                          <p:spTgt spid="140"/>
                                        </p:tgtEl>
                                        <p:attrNameLst>
                                          <p:attrName>ppt_x</p:attrName>
                                        </p:attrNameLst>
                                      </p:cBhvr>
                                      <p:tavLst>
                                        <p:tav tm="0">
                                          <p:val>
                                            <p:strVal val="0-#ppt_w/2"/>
                                          </p:val>
                                        </p:tav>
                                        <p:tav tm="100000">
                                          <p:val>
                                            <p:strVal val="#ppt_x"/>
                                          </p:val>
                                        </p:tav>
                                      </p:tavLst>
                                    </p:anim>
                                    <p:anim calcmode="lin" valueType="num">
                                      <p:cBhvr additive="base">
                                        <p:cTn id="18" dur="250" fill="hold"/>
                                        <p:tgtEl>
                                          <p:spTgt spid="140"/>
                                        </p:tgtEl>
                                        <p:attrNameLst>
                                          <p:attrName>ppt_y</p:attrName>
                                        </p:attrNameLst>
                                      </p:cBhvr>
                                      <p:tavLst>
                                        <p:tav tm="0">
                                          <p:val>
                                            <p:strVal val="#ppt_y"/>
                                          </p:val>
                                        </p:tav>
                                        <p:tav tm="100000">
                                          <p:val>
                                            <p:strVal val="#ppt_y"/>
                                          </p:val>
                                        </p:tav>
                                      </p:tavLst>
                                    </p:anim>
                                  </p:childTnLst>
                                </p:cTn>
                              </p:par>
                            </p:childTnLst>
                          </p:cTn>
                        </p:par>
                        <p:par>
                          <p:cTn id="19" fill="hold">
                            <p:stCondLst>
                              <p:cond delay="750"/>
                            </p:stCondLst>
                            <p:childTnLst>
                              <p:par>
                                <p:cTn id="20" presetID="2" presetClass="entr" presetSubtype="8" fill="hold" nodeType="afterEffect">
                                  <p:stCondLst>
                                    <p:cond delay="0"/>
                                  </p:stCondLst>
                                  <p:childTnLst>
                                    <p:set>
                                      <p:cBhvr>
                                        <p:cTn id="21" dur="1" fill="hold">
                                          <p:stCondLst>
                                            <p:cond delay="0"/>
                                          </p:stCondLst>
                                        </p:cTn>
                                        <p:tgtEl>
                                          <p:spTgt spid="104"/>
                                        </p:tgtEl>
                                        <p:attrNameLst>
                                          <p:attrName>style.visibility</p:attrName>
                                        </p:attrNameLst>
                                      </p:cBhvr>
                                      <p:to>
                                        <p:strVal val="visible"/>
                                      </p:to>
                                    </p:set>
                                    <p:anim calcmode="lin" valueType="num">
                                      <p:cBhvr additive="base">
                                        <p:cTn id="22" dur="250" fill="hold"/>
                                        <p:tgtEl>
                                          <p:spTgt spid="104"/>
                                        </p:tgtEl>
                                        <p:attrNameLst>
                                          <p:attrName>ppt_x</p:attrName>
                                        </p:attrNameLst>
                                      </p:cBhvr>
                                      <p:tavLst>
                                        <p:tav tm="0">
                                          <p:val>
                                            <p:strVal val="0-#ppt_w/2"/>
                                          </p:val>
                                        </p:tav>
                                        <p:tav tm="100000">
                                          <p:val>
                                            <p:strVal val="#ppt_x"/>
                                          </p:val>
                                        </p:tav>
                                      </p:tavLst>
                                    </p:anim>
                                    <p:anim calcmode="lin" valueType="num">
                                      <p:cBhvr additive="base">
                                        <p:cTn id="23" dur="250" fill="hold"/>
                                        <p:tgtEl>
                                          <p:spTgt spid="104"/>
                                        </p:tgtEl>
                                        <p:attrNameLst>
                                          <p:attrName>ppt_y</p:attrName>
                                        </p:attrNameLst>
                                      </p:cBhvr>
                                      <p:tavLst>
                                        <p:tav tm="0">
                                          <p:val>
                                            <p:strVal val="#ppt_y"/>
                                          </p:val>
                                        </p:tav>
                                        <p:tav tm="100000">
                                          <p:val>
                                            <p:strVal val="#ppt_y"/>
                                          </p:val>
                                        </p:tav>
                                      </p:tavLst>
                                    </p:anim>
                                  </p:childTnLst>
                                </p:cTn>
                              </p:par>
                            </p:childTnLst>
                          </p:cTn>
                        </p:par>
                        <p:par>
                          <p:cTn id="24" fill="hold">
                            <p:stCondLst>
                              <p:cond delay="1000"/>
                            </p:stCondLst>
                            <p:childTnLst>
                              <p:par>
                                <p:cTn id="25" presetID="2" presetClass="entr" presetSubtype="8" fill="hold" nodeType="afterEffect">
                                  <p:stCondLst>
                                    <p:cond delay="0"/>
                                  </p:stCondLst>
                                  <p:childTnLst>
                                    <p:set>
                                      <p:cBhvr>
                                        <p:cTn id="26" dur="1" fill="hold">
                                          <p:stCondLst>
                                            <p:cond delay="0"/>
                                          </p:stCondLst>
                                        </p:cTn>
                                        <p:tgtEl>
                                          <p:spTgt spid="136"/>
                                        </p:tgtEl>
                                        <p:attrNameLst>
                                          <p:attrName>style.visibility</p:attrName>
                                        </p:attrNameLst>
                                      </p:cBhvr>
                                      <p:to>
                                        <p:strVal val="visible"/>
                                      </p:to>
                                    </p:set>
                                    <p:anim calcmode="lin" valueType="num">
                                      <p:cBhvr additive="base">
                                        <p:cTn id="27" dur="250" fill="hold"/>
                                        <p:tgtEl>
                                          <p:spTgt spid="136"/>
                                        </p:tgtEl>
                                        <p:attrNameLst>
                                          <p:attrName>ppt_x</p:attrName>
                                        </p:attrNameLst>
                                      </p:cBhvr>
                                      <p:tavLst>
                                        <p:tav tm="0">
                                          <p:val>
                                            <p:strVal val="0-#ppt_w/2"/>
                                          </p:val>
                                        </p:tav>
                                        <p:tav tm="100000">
                                          <p:val>
                                            <p:strVal val="#ppt_x"/>
                                          </p:val>
                                        </p:tav>
                                      </p:tavLst>
                                    </p:anim>
                                    <p:anim calcmode="lin" valueType="num">
                                      <p:cBhvr additive="base">
                                        <p:cTn id="28" dur="250" fill="hold"/>
                                        <p:tgtEl>
                                          <p:spTgt spid="136"/>
                                        </p:tgtEl>
                                        <p:attrNameLst>
                                          <p:attrName>ppt_y</p:attrName>
                                        </p:attrNameLst>
                                      </p:cBhvr>
                                      <p:tavLst>
                                        <p:tav tm="0">
                                          <p:val>
                                            <p:strVal val="#ppt_y"/>
                                          </p:val>
                                        </p:tav>
                                        <p:tav tm="100000">
                                          <p:val>
                                            <p:strVal val="#ppt_y"/>
                                          </p:val>
                                        </p:tav>
                                      </p:tavLst>
                                    </p:anim>
                                  </p:childTnLst>
                                </p:cTn>
                              </p:par>
                            </p:childTnLst>
                          </p:cTn>
                        </p:par>
                        <p:par>
                          <p:cTn id="29" fill="hold">
                            <p:stCondLst>
                              <p:cond delay="1250"/>
                            </p:stCondLst>
                            <p:childTnLst>
                              <p:par>
                                <p:cTn id="30" presetID="2" presetClass="entr" presetSubtype="8" fill="hold" nodeType="afterEffect">
                                  <p:stCondLst>
                                    <p:cond delay="0"/>
                                  </p:stCondLst>
                                  <p:childTnLst>
                                    <p:set>
                                      <p:cBhvr>
                                        <p:cTn id="31" dur="1" fill="hold">
                                          <p:stCondLst>
                                            <p:cond delay="0"/>
                                          </p:stCondLst>
                                        </p:cTn>
                                        <p:tgtEl>
                                          <p:spTgt spid="124"/>
                                        </p:tgtEl>
                                        <p:attrNameLst>
                                          <p:attrName>style.visibility</p:attrName>
                                        </p:attrNameLst>
                                      </p:cBhvr>
                                      <p:to>
                                        <p:strVal val="visible"/>
                                      </p:to>
                                    </p:set>
                                    <p:anim calcmode="lin" valueType="num">
                                      <p:cBhvr additive="base">
                                        <p:cTn id="32" dur="250" fill="hold"/>
                                        <p:tgtEl>
                                          <p:spTgt spid="124"/>
                                        </p:tgtEl>
                                        <p:attrNameLst>
                                          <p:attrName>ppt_x</p:attrName>
                                        </p:attrNameLst>
                                      </p:cBhvr>
                                      <p:tavLst>
                                        <p:tav tm="0">
                                          <p:val>
                                            <p:strVal val="0-#ppt_w/2"/>
                                          </p:val>
                                        </p:tav>
                                        <p:tav tm="100000">
                                          <p:val>
                                            <p:strVal val="#ppt_x"/>
                                          </p:val>
                                        </p:tav>
                                      </p:tavLst>
                                    </p:anim>
                                    <p:anim calcmode="lin" valueType="num">
                                      <p:cBhvr additive="base">
                                        <p:cTn id="33" dur="250" fill="hold"/>
                                        <p:tgtEl>
                                          <p:spTgt spid="124"/>
                                        </p:tgtEl>
                                        <p:attrNameLst>
                                          <p:attrName>ppt_y</p:attrName>
                                        </p:attrNameLst>
                                      </p:cBhvr>
                                      <p:tavLst>
                                        <p:tav tm="0">
                                          <p:val>
                                            <p:strVal val="#ppt_y"/>
                                          </p:val>
                                        </p:tav>
                                        <p:tav tm="100000">
                                          <p:val>
                                            <p:strVal val="#ppt_y"/>
                                          </p:val>
                                        </p:tav>
                                      </p:tavLst>
                                    </p:anim>
                                  </p:childTnLst>
                                </p:cTn>
                              </p:par>
                            </p:childTnLst>
                          </p:cTn>
                        </p:par>
                        <p:par>
                          <p:cTn id="34" fill="hold">
                            <p:stCondLst>
                              <p:cond delay="1500"/>
                            </p:stCondLst>
                            <p:childTnLst>
                              <p:par>
                                <p:cTn id="35" presetID="2" presetClass="entr" presetSubtype="8" fill="hold" nodeType="afterEffect">
                                  <p:stCondLst>
                                    <p:cond delay="0"/>
                                  </p:stCondLst>
                                  <p:childTnLst>
                                    <p:set>
                                      <p:cBhvr>
                                        <p:cTn id="36" dur="1" fill="hold">
                                          <p:stCondLst>
                                            <p:cond delay="0"/>
                                          </p:stCondLst>
                                        </p:cTn>
                                        <p:tgtEl>
                                          <p:spTgt spid="144"/>
                                        </p:tgtEl>
                                        <p:attrNameLst>
                                          <p:attrName>style.visibility</p:attrName>
                                        </p:attrNameLst>
                                      </p:cBhvr>
                                      <p:to>
                                        <p:strVal val="visible"/>
                                      </p:to>
                                    </p:set>
                                    <p:anim calcmode="lin" valueType="num">
                                      <p:cBhvr additive="base">
                                        <p:cTn id="37" dur="250" fill="hold"/>
                                        <p:tgtEl>
                                          <p:spTgt spid="144"/>
                                        </p:tgtEl>
                                        <p:attrNameLst>
                                          <p:attrName>ppt_x</p:attrName>
                                        </p:attrNameLst>
                                      </p:cBhvr>
                                      <p:tavLst>
                                        <p:tav tm="0">
                                          <p:val>
                                            <p:strVal val="0-#ppt_w/2"/>
                                          </p:val>
                                        </p:tav>
                                        <p:tav tm="100000">
                                          <p:val>
                                            <p:strVal val="#ppt_x"/>
                                          </p:val>
                                        </p:tav>
                                      </p:tavLst>
                                    </p:anim>
                                    <p:anim calcmode="lin" valueType="num">
                                      <p:cBhvr additive="base">
                                        <p:cTn id="38" dur="250" fill="hold"/>
                                        <p:tgtEl>
                                          <p:spTgt spid="144"/>
                                        </p:tgtEl>
                                        <p:attrNameLst>
                                          <p:attrName>ppt_y</p:attrName>
                                        </p:attrNameLst>
                                      </p:cBhvr>
                                      <p:tavLst>
                                        <p:tav tm="0">
                                          <p:val>
                                            <p:strVal val="#ppt_y"/>
                                          </p:val>
                                        </p:tav>
                                        <p:tav tm="100000">
                                          <p:val>
                                            <p:strVal val="#ppt_y"/>
                                          </p:val>
                                        </p:tav>
                                      </p:tavLst>
                                    </p:anim>
                                  </p:childTnLst>
                                </p:cTn>
                              </p:par>
                            </p:childTnLst>
                          </p:cTn>
                        </p:par>
                        <p:par>
                          <p:cTn id="39" fill="hold">
                            <p:stCondLst>
                              <p:cond delay="1750"/>
                            </p:stCondLst>
                            <p:childTnLst>
                              <p:par>
                                <p:cTn id="40" presetID="2" presetClass="entr" presetSubtype="8" fill="hold" nodeType="afterEffect">
                                  <p:stCondLst>
                                    <p:cond delay="0"/>
                                  </p:stCondLst>
                                  <p:childTnLst>
                                    <p:set>
                                      <p:cBhvr>
                                        <p:cTn id="41" dur="1" fill="hold">
                                          <p:stCondLst>
                                            <p:cond delay="0"/>
                                          </p:stCondLst>
                                        </p:cTn>
                                        <p:tgtEl>
                                          <p:spTgt spid="163"/>
                                        </p:tgtEl>
                                        <p:attrNameLst>
                                          <p:attrName>style.visibility</p:attrName>
                                        </p:attrNameLst>
                                      </p:cBhvr>
                                      <p:to>
                                        <p:strVal val="visible"/>
                                      </p:to>
                                    </p:set>
                                    <p:anim calcmode="lin" valueType="num">
                                      <p:cBhvr additive="base">
                                        <p:cTn id="42" dur="250" fill="hold"/>
                                        <p:tgtEl>
                                          <p:spTgt spid="163"/>
                                        </p:tgtEl>
                                        <p:attrNameLst>
                                          <p:attrName>ppt_x</p:attrName>
                                        </p:attrNameLst>
                                      </p:cBhvr>
                                      <p:tavLst>
                                        <p:tav tm="0">
                                          <p:val>
                                            <p:strVal val="0-#ppt_w/2"/>
                                          </p:val>
                                        </p:tav>
                                        <p:tav tm="100000">
                                          <p:val>
                                            <p:strVal val="#ppt_x"/>
                                          </p:val>
                                        </p:tav>
                                      </p:tavLst>
                                    </p:anim>
                                    <p:anim calcmode="lin" valueType="num">
                                      <p:cBhvr additive="base">
                                        <p:cTn id="43" dur="250" fill="hold"/>
                                        <p:tgtEl>
                                          <p:spTgt spid="163"/>
                                        </p:tgtEl>
                                        <p:attrNameLst>
                                          <p:attrName>ppt_y</p:attrName>
                                        </p:attrNameLst>
                                      </p:cBhvr>
                                      <p:tavLst>
                                        <p:tav tm="0">
                                          <p:val>
                                            <p:strVal val="#ppt_y"/>
                                          </p:val>
                                        </p:tav>
                                        <p:tav tm="100000">
                                          <p:val>
                                            <p:strVal val="#ppt_y"/>
                                          </p:val>
                                        </p:tav>
                                      </p:tavLst>
                                    </p:anim>
                                  </p:childTnLst>
                                </p:cTn>
                              </p:par>
                            </p:childTnLst>
                          </p:cTn>
                        </p:par>
                        <p:par>
                          <p:cTn id="44" fill="hold">
                            <p:stCondLst>
                              <p:cond delay="2000"/>
                            </p:stCondLst>
                            <p:childTnLst>
                              <p:par>
                                <p:cTn id="45" presetID="2" presetClass="entr" presetSubtype="8" fill="hold" nodeType="afterEffect">
                                  <p:stCondLst>
                                    <p:cond delay="0"/>
                                  </p:stCondLst>
                                  <p:childTnLst>
                                    <p:set>
                                      <p:cBhvr>
                                        <p:cTn id="46" dur="1" fill="hold">
                                          <p:stCondLst>
                                            <p:cond delay="0"/>
                                          </p:stCondLst>
                                        </p:cTn>
                                        <p:tgtEl>
                                          <p:spTgt spid="108"/>
                                        </p:tgtEl>
                                        <p:attrNameLst>
                                          <p:attrName>style.visibility</p:attrName>
                                        </p:attrNameLst>
                                      </p:cBhvr>
                                      <p:to>
                                        <p:strVal val="visible"/>
                                      </p:to>
                                    </p:set>
                                    <p:anim calcmode="lin" valueType="num">
                                      <p:cBhvr additive="base">
                                        <p:cTn id="47" dur="250" fill="hold"/>
                                        <p:tgtEl>
                                          <p:spTgt spid="108"/>
                                        </p:tgtEl>
                                        <p:attrNameLst>
                                          <p:attrName>ppt_x</p:attrName>
                                        </p:attrNameLst>
                                      </p:cBhvr>
                                      <p:tavLst>
                                        <p:tav tm="0">
                                          <p:val>
                                            <p:strVal val="0-#ppt_w/2"/>
                                          </p:val>
                                        </p:tav>
                                        <p:tav tm="100000">
                                          <p:val>
                                            <p:strVal val="#ppt_x"/>
                                          </p:val>
                                        </p:tav>
                                      </p:tavLst>
                                    </p:anim>
                                    <p:anim calcmode="lin" valueType="num">
                                      <p:cBhvr additive="base">
                                        <p:cTn id="48" dur="250" fill="hold"/>
                                        <p:tgtEl>
                                          <p:spTgt spid="108"/>
                                        </p:tgtEl>
                                        <p:attrNameLst>
                                          <p:attrName>ppt_y</p:attrName>
                                        </p:attrNameLst>
                                      </p:cBhvr>
                                      <p:tavLst>
                                        <p:tav tm="0">
                                          <p:val>
                                            <p:strVal val="#ppt_y"/>
                                          </p:val>
                                        </p:tav>
                                        <p:tav tm="100000">
                                          <p:val>
                                            <p:strVal val="#ppt_y"/>
                                          </p:val>
                                        </p:tav>
                                      </p:tavLst>
                                    </p:anim>
                                  </p:childTnLst>
                                </p:cTn>
                              </p:par>
                            </p:childTnLst>
                          </p:cTn>
                        </p:par>
                        <p:par>
                          <p:cTn id="49" fill="hold">
                            <p:stCondLst>
                              <p:cond delay="2250"/>
                            </p:stCondLst>
                            <p:childTnLst>
                              <p:par>
                                <p:cTn id="50" presetID="2" presetClass="entr" presetSubtype="8" fill="hold" nodeType="afterEffect">
                                  <p:stCondLst>
                                    <p:cond delay="0"/>
                                  </p:stCondLst>
                                  <p:childTnLst>
                                    <p:set>
                                      <p:cBhvr>
                                        <p:cTn id="51" dur="1" fill="hold">
                                          <p:stCondLst>
                                            <p:cond delay="0"/>
                                          </p:stCondLst>
                                        </p:cTn>
                                        <p:tgtEl>
                                          <p:spTgt spid="100"/>
                                        </p:tgtEl>
                                        <p:attrNameLst>
                                          <p:attrName>style.visibility</p:attrName>
                                        </p:attrNameLst>
                                      </p:cBhvr>
                                      <p:to>
                                        <p:strVal val="visible"/>
                                      </p:to>
                                    </p:set>
                                    <p:anim calcmode="lin" valueType="num">
                                      <p:cBhvr additive="base">
                                        <p:cTn id="52" dur="250" fill="hold"/>
                                        <p:tgtEl>
                                          <p:spTgt spid="100"/>
                                        </p:tgtEl>
                                        <p:attrNameLst>
                                          <p:attrName>ppt_x</p:attrName>
                                        </p:attrNameLst>
                                      </p:cBhvr>
                                      <p:tavLst>
                                        <p:tav tm="0">
                                          <p:val>
                                            <p:strVal val="0-#ppt_w/2"/>
                                          </p:val>
                                        </p:tav>
                                        <p:tav tm="100000">
                                          <p:val>
                                            <p:strVal val="#ppt_x"/>
                                          </p:val>
                                        </p:tav>
                                      </p:tavLst>
                                    </p:anim>
                                    <p:anim calcmode="lin" valueType="num">
                                      <p:cBhvr additive="base">
                                        <p:cTn id="53" dur="250" fill="hold"/>
                                        <p:tgtEl>
                                          <p:spTgt spid="100"/>
                                        </p:tgtEl>
                                        <p:attrNameLst>
                                          <p:attrName>ppt_y</p:attrName>
                                        </p:attrNameLst>
                                      </p:cBhvr>
                                      <p:tavLst>
                                        <p:tav tm="0">
                                          <p:val>
                                            <p:strVal val="#ppt_y"/>
                                          </p:val>
                                        </p:tav>
                                        <p:tav tm="100000">
                                          <p:val>
                                            <p:strVal val="#ppt_y"/>
                                          </p:val>
                                        </p:tav>
                                      </p:tavLst>
                                    </p:anim>
                                  </p:childTnLst>
                                </p:cTn>
                              </p:par>
                            </p:childTnLst>
                          </p:cTn>
                        </p:par>
                        <p:par>
                          <p:cTn id="54" fill="hold">
                            <p:stCondLst>
                              <p:cond delay="2500"/>
                            </p:stCondLst>
                            <p:childTnLst>
                              <p:par>
                                <p:cTn id="55" presetID="2" presetClass="entr" presetSubtype="8" fill="hold" nodeType="afterEffect">
                                  <p:stCondLst>
                                    <p:cond delay="0"/>
                                  </p:stCondLst>
                                  <p:childTnLst>
                                    <p:set>
                                      <p:cBhvr>
                                        <p:cTn id="56" dur="1" fill="hold">
                                          <p:stCondLst>
                                            <p:cond delay="0"/>
                                          </p:stCondLst>
                                        </p:cTn>
                                        <p:tgtEl>
                                          <p:spTgt spid="96"/>
                                        </p:tgtEl>
                                        <p:attrNameLst>
                                          <p:attrName>style.visibility</p:attrName>
                                        </p:attrNameLst>
                                      </p:cBhvr>
                                      <p:to>
                                        <p:strVal val="visible"/>
                                      </p:to>
                                    </p:set>
                                    <p:anim calcmode="lin" valueType="num">
                                      <p:cBhvr additive="base">
                                        <p:cTn id="57" dur="250" fill="hold"/>
                                        <p:tgtEl>
                                          <p:spTgt spid="96"/>
                                        </p:tgtEl>
                                        <p:attrNameLst>
                                          <p:attrName>ppt_x</p:attrName>
                                        </p:attrNameLst>
                                      </p:cBhvr>
                                      <p:tavLst>
                                        <p:tav tm="0">
                                          <p:val>
                                            <p:strVal val="0-#ppt_w/2"/>
                                          </p:val>
                                        </p:tav>
                                        <p:tav tm="100000">
                                          <p:val>
                                            <p:strVal val="#ppt_x"/>
                                          </p:val>
                                        </p:tav>
                                      </p:tavLst>
                                    </p:anim>
                                    <p:anim calcmode="lin" valueType="num">
                                      <p:cBhvr additive="base">
                                        <p:cTn id="58" dur="250" fill="hold"/>
                                        <p:tgtEl>
                                          <p:spTgt spid="96"/>
                                        </p:tgtEl>
                                        <p:attrNameLst>
                                          <p:attrName>ppt_y</p:attrName>
                                        </p:attrNameLst>
                                      </p:cBhvr>
                                      <p:tavLst>
                                        <p:tav tm="0">
                                          <p:val>
                                            <p:strVal val="#ppt_y"/>
                                          </p:val>
                                        </p:tav>
                                        <p:tav tm="100000">
                                          <p:val>
                                            <p:strVal val="#ppt_y"/>
                                          </p:val>
                                        </p:tav>
                                      </p:tavLst>
                                    </p:anim>
                                  </p:childTnLst>
                                </p:cTn>
                              </p:par>
                            </p:childTnLst>
                          </p:cTn>
                        </p:par>
                        <p:par>
                          <p:cTn id="59" fill="hold">
                            <p:stCondLst>
                              <p:cond delay="2750"/>
                            </p:stCondLst>
                            <p:childTnLst>
                              <p:par>
                                <p:cTn id="60" presetID="2" presetClass="entr" presetSubtype="8" fill="hold" nodeType="afterEffect">
                                  <p:stCondLst>
                                    <p:cond delay="0"/>
                                  </p:stCondLst>
                                  <p:childTnLst>
                                    <p:set>
                                      <p:cBhvr>
                                        <p:cTn id="61" dur="1" fill="hold">
                                          <p:stCondLst>
                                            <p:cond delay="0"/>
                                          </p:stCondLst>
                                        </p:cTn>
                                        <p:tgtEl>
                                          <p:spTgt spid="132"/>
                                        </p:tgtEl>
                                        <p:attrNameLst>
                                          <p:attrName>style.visibility</p:attrName>
                                        </p:attrNameLst>
                                      </p:cBhvr>
                                      <p:to>
                                        <p:strVal val="visible"/>
                                      </p:to>
                                    </p:set>
                                    <p:anim calcmode="lin" valueType="num">
                                      <p:cBhvr additive="base">
                                        <p:cTn id="62" dur="250" fill="hold"/>
                                        <p:tgtEl>
                                          <p:spTgt spid="132"/>
                                        </p:tgtEl>
                                        <p:attrNameLst>
                                          <p:attrName>ppt_x</p:attrName>
                                        </p:attrNameLst>
                                      </p:cBhvr>
                                      <p:tavLst>
                                        <p:tav tm="0">
                                          <p:val>
                                            <p:strVal val="0-#ppt_w/2"/>
                                          </p:val>
                                        </p:tav>
                                        <p:tav tm="100000">
                                          <p:val>
                                            <p:strVal val="#ppt_x"/>
                                          </p:val>
                                        </p:tav>
                                      </p:tavLst>
                                    </p:anim>
                                    <p:anim calcmode="lin" valueType="num">
                                      <p:cBhvr additive="base">
                                        <p:cTn id="63" dur="250" fill="hold"/>
                                        <p:tgtEl>
                                          <p:spTgt spid="132"/>
                                        </p:tgtEl>
                                        <p:attrNameLst>
                                          <p:attrName>ppt_y</p:attrName>
                                        </p:attrNameLst>
                                      </p:cBhvr>
                                      <p:tavLst>
                                        <p:tav tm="0">
                                          <p:val>
                                            <p:strVal val="#ppt_y"/>
                                          </p:val>
                                        </p:tav>
                                        <p:tav tm="100000">
                                          <p:val>
                                            <p:strVal val="#ppt_y"/>
                                          </p:val>
                                        </p:tav>
                                      </p:tavLst>
                                    </p:anim>
                                  </p:childTnLst>
                                </p:cTn>
                              </p:par>
                            </p:childTnLst>
                          </p:cTn>
                        </p:par>
                        <p:par>
                          <p:cTn id="64" fill="hold">
                            <p:stCondLst>
                              <p:cond delay="3000"/>
                            </p:stCondLst>
                            <p:childTnLst>
                              <p:par>
                                <p:cTn id="65" presetID="2" presetClass="entr" presetSubtype="8" fill="hold" nodeType="afterEffect">
                                  <p:stCondLst>
                                    <p:cond delay="0"/>
                                  </p:stCondLst>
                                  <p:childTnLst>
                                    <p:set>
                                      <p:cBhvr>
                                        <p:cTn id="66" dur="1" fill="hold">
                                          <p:stCondLst>
                                            <p:cond delay="0"/>
                                          </p:stCondLst>
                                        </p:cTn>
                                        <p:tgtEl>
                                          <p:spTgt spid="128"/>
                                        </p:tgtEl>
                                        <p:attrNameLst>
                                          <p:attrName>style.visibility</p:attrName>
                                        </p:attrNameLst>
                                      </p:cBhvr>
                                      <p:to>
                                        <p:strVal val="visible"/>
                                      </p:to>
                                    </p:set>
                                    <p:anim calcmode="lin" valueType="num">
                                      <p:cBhvr additive="base">
                                        <p:cTn id="67" dur="250" fill="hold"/>
                                        <p:tgtEl>
                                          <p:spTgt spid="128"/>
                                        </p:tgtEl>
                                        <p:attrNameLst>
                                          <p:attrName>ppt_x</p:attrName>
                                        </p:attrNameLst>
                                      </p:cBhvr>
                                      <p:tavLst>
                                        <p:tav tm="0">
                                          <p:val>
                                            <p:strVal val="0-#ppt_w/2"/>
                                          </p:val>
                                        </p:tav>
                                        <p:tav tm="100000">
                                          <p:val>
                                            <p:strVal val="#ppt_x"/>
                                          </p:val>
                                        </p:tav>
                                      </p:tavLst>
                                    </p:anim>
                                    <p:anim calcmode="lin" valueType="num">
                                      <p:cBhvr additive="base">
                                        <p:cTn id="68" dur="250" fill="hold"/>
                                        <p:tgtEl>
                                          <p:spTgt spid="128"/>
                                        </p:tgtEl>
                                        <p:attrNameLst>
                                          <p:attrName>ppt_y</p:attrName>
                                        </p:attrNameLst>
                                      </p:cBhvr>
                                      <p:tavLst>
                                        <p:tav tm="0">
                                          <p:val>
                                            <p:strVal val="#ppt_y"/>
                                          </p:val>
                                        </p:tav>
                                        <p:tav tm="100000">
                                          <p:val>
                                            <p:strVal val="#ppt_y"/>
                                          </p:val>
                                        </p:tav>
                                      </p:tavLst>
                                    </p:anim>
                                  </p:childTnLst>
                                </p:cTn>
                              </p:par>
                            </p:childTnLst>
                          </p:cTn>
                        </p:par>
                        <p:par>
                          <p:cTn id="69" fill="hold">
                            <p:stCondLst>
                              <p:cond delay="3250"/>
                            </p:stCondLst>
                            <p:childTnLst>
                              <p:par>
                                <p:cTn id="70" presetID="2" presetClass="entr" presetSubtype="8" fill="hold" nodeType="afterEffect">
                                  <p:stCondLst>
                                    <p:cond delay="0"/>
                                  </p:stCondLst>
                                  <p:childTnLst>
                                    <p:set>
                                      <p:cBhvr>
                                        <p:cTn id="71" dur="1" fill="hold">
                                          <p:stCondLst>
                                            <p:cond delay="0"/>
                                          </p:stCondLst>
                                        </p:cTn>
                                        <p:tgtEl>
                                          <p:spTgt spid="112"/>
                                        </p:tgtEl>
                                        <p:attrNameLst>
                                          <p:attrName>style.visibility</p:attrName>
                                        </p:attrNameLst>
                                      </p:cBhvr>
                                      <p:to>
                                        <p:strVal val="visible"/>
                                      </p:to>
                                    </p:set>
                                    <p:anim calcmode="lin" valueType="num">
                                      <p:cBhvr additive="base">
                                        <p:cTn id="72" dur="250" fill="hold"/>
                                        <p:tgtEl>
                                          <p:spTgt spid="112"/>
                                        </p:tgtEl>
                                        <p:attrNameLst>
                                          <p:attrName>ppt_x</p:attrName>
                                        </p:attrNameLst>
                                      </p:cBhvr>
                                      <p:tavLst>
                                        <p:tav tm="0">
                                          <p:val>
                                            <p:strVal val="0-#ppt_w/2"/>
                                          </p:val>
                                        </p:tav>
                                        <p:tav tm="100000">
                                          <p:val>
                                            <p:strVal val="#ppt_x"/>
                                          </p:val>
                                        </p:tav>
                                      </p:tavLst>
                                    </p:anim>
                                    <p:anim calcmode="lin" valueType="num">
                                      <p:cBhvr additive="base">
                                        <p:cTn id="73" dur="250" fill="hold"/>
                                        <p:tgtEl>
                                          <p:spTgt spid="112"/>
                                        </p:tgtEl>
                                        <p:attrNameLst>
                                          <p:attrName>ppt_y</p:attrName>
                                        </p:attrNameLst>
                                      </p:cBhvr>
                                      <p:tavLst>
                                        <p:tav tm="0">
                                          <p:val>
                                            <p:strVal val="#ppt_y"/>
                                          </p:val>
                                        </p:tav>
                                        <p:tav tm="100000">
                                          <p:val>
                                            <p:strVal val="#ppt_y"/>
                                          </p:val>
                                        </p:tav>
                                      </p:tavLst>
                                    </p:anim>
                                  </p:childTnLst>
                                </p:cTn>
                              </p:par>
                            </p:childTnLst>
                          </p:cTn>
                        </p:par>
                        <p:par>
                          <p:cTn id="74" fill="hold">
                            <p:stCondLst>
                              <p:cond delay="3500"/>
                            </p:stCondLst>
                            <p:childTnLst>
                              <p:par>
                                <p:cTn id="75" presetID="2" presetClass="entr" presetSubtype="8" fill="hold" nodeType="afterEffect">
                                  <p:stCondLst>
                                    <p:cond delay="0"/>
                                  </p:stCondLst>
                                  <p:childTnLst>
                                    <p:set>
                                      <p:cBhvr>
                                        <p:cTn id="76" dur="1" fill="hold">
                                          <p:stCondLst>
                                            <p:cond delay="0"/>
                                          </p:stCondLst>
                                        </p:cTn>
                                        <p:tgtEl>
                                          <p:spTgt spid="92"/>
                                        </p:tgtEl>
                                        <p:attrNameLst>
                                          <p:attrName>style.visibility</p:attrName>
                                        </p:attrNameLst>
                                      </p:cBhvr>
                                      <p:to>
                                        <p:strVal val="visible"/>
                                      </p:to>
                                    </p:set>
                                    <p:anim calcmode="lin" valueType="num">
                                      <p:cBhvr additive="base">
                                        <p:cTn id="77" dur="250" fill="hold"/>
                                        <p:tgtEl>
                                          <p:spTgt spid="92"/>
                                        </p:tgtEl>
                                        <p:attrNameLst>
                                          <p:attrName>ppt_x</p:attrName>
                                        </p:attrNameLst>
                                      </p:cBhvr>
                                      <p:tavLst>
                                        <p:tav tm="0">
                                          <p:val>
                                            <p:strVal val="0-#ppt_w/2"/>
                                          </p:val>
                                        </p:tav>
                                        <p:tav tm="100000">
                                          <p:val>
                                            <p:strVal val="#ppt_x"/>
                                          </p:val>
                                        </p:tav>
                                      </p:tavLst>
                                    </p:anim>
                                    <p:anim calcmode="lin" valueType="num">
                                      <p:cBhvr additive="base">
                                        <p:cTn id="78" dur="250" fill="hold"/>
                                        <p:tgtEl>
                                          <p:spTgt spid="92"/>
                                        </p:tgtEl>
                                        <p:attrNameLst>
                                          <p:attrName>ppt_y</p:attrName>
                                        </p:attrNameLst>
                                      </p:cBhvr>
                                      <p:tavLst>
                                        <p:tav tm="0">
                                          <p:val>
                                            <p:strVal val="#ppt_y"/>
                                          </p:val>
                                        </p:tav>
                                        <p:tav tm="100000">
                                          <p:val>
                                            <p:strVal val="#ppt_y"/>
                                          </p:val>
                                        </p:tav>
                                      </p:tavLst>
                                    </p:anim>
                                  </p:childTnLst>
                                </p:cTn>
                              </p:par>
                            </p:childTnLst>
                          </p:cTn>
                        </p:par>
                        <p:par>
                          <p:cTn id="79" fill="hold">
                            <p:stCondLst>
                              <p:cond delay="3750"/>
                            </p:stCondLst>
                            <p:childTnLst>
                              <p:par>
                                <p:cTn id="80" presetID="2" presetClass="entr" presetSubtype="8" fill="hold" nodeType="afterEffect">
                                  <p:stCondLst>
                                    <p:cond delay="0"/>
                                  </p:stCondLst>
                                  <p:childTnLst>
                                    <p:set>
                                      <p:cBhvr>
                                        <p:cTn id="81" dur="1" fill="hold">
                                          <p:stCondLst>
                                            <p:cond delay="0"/>
                                          </p:stCondLst>
                                        </p:cTn>
                                        <p:tgtEl>
                                          <p:spTgt spid="88"/>
                                        </p:tgtEl>
                                        <p:attrNameLst>
                                          <p:attrName>style.visibility</p:attrName>
                                        </p:attrNameLst>
                                      </p:cBhvr>
                                      <p:to>
                                        <p:strVal val="visible"/>
                                      </p:to>
                                    </p:set>
                                    <p:anim calcmode="lin" valueType="num">
                                      <p:cBhvr additive="base">
                                        <p:cTn id="82" dur="250" fill="hold"/>
                                        <p:tgtEl>
                                          <p:spTgt spid="88"/>
                                        </p:tgtEl>
                                        <p:attrNameLst>
                                          <p:attrName>ppt_x</p:attrName>
                                        </p:attrNameLst>
                                      </p:cBhvr>
                                      <p:tavLst>
                                        <p:tav tm="0">
                                          <p:val>
                                            <p:strVal val="0-#ppt_w/2"/>
                                          </p:val>
                                        </p:tav>
                                        <p:tav tm="100000">
                                          <p:val>
                                            <p:strVal val="#ppt_x"/>
                                          </p:val>
                                        </p:tav>
                                      </p:tavLst>
                                    </p:anim>
                                    <p:anim calcmode="lin" valueType="num">
                                      <p:cBhvr additive="base">
                                        <p:cTn id="83" dur="250" fill="hold"/>
                                        <p:tgtEl>
                                          <p:spTgt spid="88"/>
                                        </p:tgtEl>
                                        <p:attrNameLst>
                                          <p:attrName>ppt_y</p:attrName>
                                        </p:attrNameLst>
                                      </p:cBhvr>
                                      <p:tavLst>
                                        <p:tav tm="0">
                                          <p:val>
                                            <p:strVal val="#ppt_y"/>
                                          </p:val>
                                        </p:tav>
                                        <p:tav tm="100000">
                                          <p:val>
                                            <p:strVal val="#ppt_y"/>
                                          </p:val>
                                        </p:tav>
                                      </p:tavLst>
                                    </p:anim>
                                  </p:childTnLst>
                                </p:cTn>
                              </p:par>
                              <p:par>
                                <p:cTn id="84" presetID="10" presetClass="entr" presetSubtype="0" fill="hold" nodeType="withEffect">
                                  <p:stCondLst>
                                    <p:cond delay="1750"/>
                                  </p:stCondLst>
                                  <p:childTnLst>
                                    <p:set>
                                      <p:cBhvr>
                                        <p:cTn id="85" dur="1" fill="hold">
                                          <p:stCondLst>
                                            <p:cond delay="0"/>
                                          </p:stCondLst>
                                        </p:cTn>
                                        <p:tgtEl>
                                          <p:spTgt spid="173"/>
                                        </p:tgtEl>
                                        <p:attrNameLst>
                                          <p:attrName>style.visibility</p:attrName>
                                        </p:attrNameLst>
                                      </p:cBhvr>
                                      <p:to>
                                        <p:strVal val="visible"/>
                                      </p:to>
                                    </p:set>
                                    <p:animEffect transition="in" filter="fade">
                                      <p:cBhvr>
                                        <p:cTn id="86" dur="500"/>
                                        <p:tgtEl>
                                          <p:spTgt spid="173"/>
                                        </p:tgtEl>
                                      </p:cBhvr>
                                    </p:animEffect>
                                  </p:childTnLst>
                                </p:cTn>
                              </p:par>
                            </p:childTnLst>
                          </p:cTn>
                        </p:par>
                        <p:par>
                          <p:cTn id="87" fill="hold">
                            <p:stCondLst>
                              <p:cond delay="6000"/>
                            </p:stCondLst>
                            <p:childTnLst>
                              <p:par>
                                <p:cTn id="88" presetID="10" presetClass="exit" presetSubtype="0" fill="hold" nodeType="afterEffect">
                                  <p:stCondLst>
                                    <p:cond delay="0"/>
                                  </p:stCondLst>
                                  <p:childTnLst>
                                    <p:animEffect transition="out" filter="fade">
                                      <p:cBhvr>
                                        <p:cTn id="89" dur="10"/>
                                        <p:tgtEl>
                                          <p:spTgt spid="120"/>
                                        </p:tgtEl>
                                      </p:cBhvr>
                                    </p:animEffect>
                                    <p:set>
                                      <p:cBhvr>
                                        <p:cTn id="90" dur="1" fill="hold">
                                          <p:stCondLst>
                                            <p:cond delay="9"/>
                                          </p:stCondLst>
                                        </p:cTn>
                                        <p:tgtEl>
                                          <p:spTgt spid="120"/>
                                        </p:tgtEl>
                                        <p:attrNameLst>
                                          <p:attrName>style.visibility</p:attrName>
                                        </p:attrNameLst>
                                      </p:cBhvr>
                                      <p:to>
                                        <p:strVal val="hidden"/>
                                      </p:to>
                                    </p:set>
                                  </p:childTnLst>
                                </p:cTn>
                              </p:par>
                              <p:par>
                                <p:cTn id="91" presetID="10" presetClass="exit" presetSubtype="0" fill="hold" nodeType="withEffect">
                                  <p:stCondLst>
                                    <p:cond delay="0"/>
                                  </p:stCondLst>
                                  <p:childTnLst>
                                    <p:animEffect transition="out" filter="fade">
                                      <p:cBhvr>
                                        <p:cTn id="92" dur="10"/>
                                        <p:tgtEl>
                                          <p:spTgt spid="116"/>
                                        </p:tgtEl>
                                      </p:cBhvr>
                                    </p:animEffect>
                                    <p:set>
                                      <p:cBhvr>
                                        <p:cTn id="93" dur="1" fill="hold">
                                          <p:stCondLst>
                                            <p:cond delay="9"/>
                                          </p:stCondLst>
                                        </p:cTn>
                                        <p:tgtEl>
                                          <p:spTgt spid="116"/>
                                        </p:tgtEl>
                                        <p:attrNameLst>
                                          <p:attrName>style.visibility</p:attrName>
                                        </p:attrNameLst>
                                      </p:cBhvr>
                                      <p:to>
                                        <p:strVal val="hidden"/>
                                      </p:to>
                                    </p:set>
                                  </p:childTnLst>
                                </p:cTn>
                              </p:par>
                              <p:par>
                                <p:cTn id="94" presetID="10" presetClass="exit" presetSubtype="0" fill="hold" nodeType="withEffect">
                                  <p:stCondLst>
                                    <p:cond delay="0"/>
                                  </p:stCondLst>
                                  <p:childTnLst>
                                    <p:animEffect transition="out" filter="fade">
                                      <p:cBhvr>
                                        <p:cTn id="95" dur="10"/>
                                        <p:tgtEl>
                                          <p:spTgt spid="140"/>
                                        </p:tgtEl>
                                      </p:cBhvr>
                                    </p:animEffect>
                                    <p:set>
                                      <p:cBhvr>
                                        <p:cTn id="96" dur="1" fill="hold">
                                          <p:stCondLst>
                                            <p:cond delay="9"/>
                                          </p:stCondLst>
                                        </p:cTn>
                                        <p:tgtEl>
                                          <p:spTgt spid="140"/>
                                        </p:tgtEl>
                                        <p:attrNameLst>
                                          <p:attrName>style.visibility</p:attrName>
                                        </p:attrNameLst>
                                      </p:cBhvr>
                                      <p:to>
                                        <p:strVal val="hidden"/>
                                      </p:to>
                                    </p:set>
                                  </p:childTnLst>
                                </p:cTn>
                              </p:par>
                              <p:par>
                                <p:cTn id="97" presetID="10" presetClass="exit" presetSubtype="0" fill="hold" nodeType="withEffect">
                                  <p:stCondLst>
                                    <p:cond delay="0"/>
                                  </p:stCondLst>
                                  <p:childTnLst>
                                    <p:animEffect transition="out" filter="fade">
                                      <p:cBhvr>
                                        <p:cTn id="98" dur="10"/>
                                        <p:tgtEl>
                                          <p:spTgt spid="104"/>
                                        </p:tgtEl>
                                      </p:cBhvr>
                                    </p:animEffect>
                                    <p:set>
                                      <p:cBhvr>
                                        <p:cTn id="99" dur="1" fill="hold">
                                          <p:stCondLst>
                                            <p:cond delay="9"/>
                                          </p:stCondLst>
                                        </p:cTn>
                                        <p:tgtEl>
                                          <p:spTgt spid="104"/>
                                        </p:tgtEl>
                                        <p:attrNameLst>
                                          <p:attrName>style.visibility</p:attrName>
                                        </p:attrNameLst>
                                      </p:cBhvr>
                                      <p:to>
                                        <p:strVal val="hidden"/>
                                      </p:to>
                                    </p:set>
                                  </p:childTnLst>
                                </p:cTn>
                              </p:par>
                              <p:par>
                                <p:cTn id="100" presetID="10" presetClass="exit" presetSubtype="0" fill="hold" nodeType="withEffect">
                                  <p:stCondLst>
                                    <p:cond delay="0"/>
                                  </p:stCondLst>
                                  <p:childTnLst>
                                    <p:animEffect transition="out" filter="fade">
                                      <p:cBhvr>
                                        <p:cTn id="101" dur="10"/>
                                        <p:tgtEl>
                                          <p:spTgt spid="136"/>
                                        </p:tgtEl>
                                      </p:cBhvr>
                                    </p:animEffect>
                                    <p:set>
                                      <p:cBhvr>
                                        <p:cTn id="102" dur="1" fill="hold">
                                          <p:stCondLst>
                                            <p:cond delay="9"/>
                                          </p:stCondLst>
                                        </p:cTn>
                                        <p:tgtEl>
                                          <p:spTgt spid="136"/>
                                        </p:tgtEl>
                                        <p:attrNameLst>
                                          <p:attrName>style.visibility</p:attrName>
                                        </p:attrNameLst>
                                      </p:cBhvr>
                                      <p:to>
                                        <p:strVal val="hidden"/>
                                      </p:to>
                                    </p:set>
                                  </p:childTnLst>
                                </p:cTn>
                              </p:par>
                              <p:par>
                                <p:cTn id="103" presetID="10" presetClass="exit" presetSubtype="0" fill="hold" nodeType="withEffect">
                                  <p:stCondLst>
                                    <p:cond delay="0"/>
                                  </p:stCondLst>
                                  <p:childTnLst>
                                    <p:animEffect transition="out" filter="fade">
                                      <p:cBhvr>
                                        <p:cTn id="104" dur="10"/>
                                        <p:tgtEl>
                                          <p:spTgt spid="124"/>
                                        </p:tgtEl>
                                      </p:cBhvr>
                                    </p:animEffect>
                                    <p:set>
                                      <p:cBhvr>
                                        <p:cTn id="105" dur="1" fill="hold">
                                          <p:stCondLst>
                                            <p:cond delay="9"/>
                                          </p:stCondLst>
                                        </p:cTn>
                                        <p:tgtEl>
                                          <p:spTgt spid="124"/>
                                        </p:tgtEl>
                                        <p:attrNameLst>
                                          <p:attrName>style.visibility</p:attrName>
                                        </p:attrNameLst>
                                      </p:cBhvr>
                                      <p:to>
                                        <p:strVal val="hidden"/>
                                      </p:to>
                                    </p:set>
                                  </p:childTnLst>
                                </p:cTn>
                              </p:par>
                              <p:par>
                                <p:cTn id="106" presetID="10" presetClass="exit" presetSubtype="0" fill="hold" nodeType="withEffect">
                                  <p:stCondLst>
                                    <p:cond delay="0"/>
                                  </p:stCondLst>
                                  <p:childTnLst>
                                    <p:animEffect transition="out" filter="fade">
                                      <p:cBhvr>
                                        <p:cTn id="107" dur="10"/>
                                        <p:tgtEl>
                                          <p:spTgt spid="144"/>
                                        </p:tgtEl>
                                      </p:cBhvr>
                                    </p:animEffect>
                                    <p:set>
                                      <p:cBhvr>
                                        <p:cTn id="108" dur="1" fill="hold">
                                          <p:stCondLst>
                                            <p:cond delay="9"/>
                                          </p:stCondLst>
                                        </p:cTn>
                                        <p:tgtEl>
                                          <p:spTgt spid="144"/>
                                        </p:tgtEl>
                                        <p:attrNameLst>
                                          <p:attrName>style.visibility</p:attrName>
                                        </p:attrNameLst>
                                      </p:cBhvr>
                                      <p:to>
                                        <p:strVal val="hidden"/>
                                      </p:to>
                                    </p:set>
                                  </p:childTnLst>
                                </p:cTn>
                              </p:par>
                              <p:par>
                                <p:cTn id="109" presetID="10" presetClass="exit" presetSubtype="0" fill="hold" nodeType="withEffect">
                                  <p:stCondLst>
                                    <p:cond delay="0"/>
                                  </p:stCondLst>
                                  <p:childTnLst>
                                    <p:animEffect transition="out" filter="fade">
                                      <p:cBhvr>
                                        <p:cTn id="110" dur="10"/>
                                        <p:tgtEl>
                                          <p:spTgt spid="163"/>
                                        </p:tgtEl>
                                      </p:cBhvr>
                                    </p:animEffect>
                                    <p:set>
                                      <p:cBhvr>
                                        <p:cTn id="111" dur="1" fill="hold">
                                          <p:stCondLst>
                                            <p:cond delay="9"/>
                                          </p:stCondLst>
                                        </p:cTn>
                                        <p:tgtEl>
                                          <p:spTgt spid="163"/>
                                        </p:tgtEl>
                                        <p:attrNameLst>
                                          <p:attrName>style.visibility</p:attrName>
                                        </p:attrNameLst>
                                      </p:cBhvr>
                                      <p:to>
                                        <p:strVal val="hidden"/>
                                      </p:to>
                                    </p:set>
                                  </p:childTnLst>
                                </p:cTn>
                              </p:par>
                              <p:par>
                                <p:cTn id="112" presetID="10" presetClass="exit" presetSubtype="0" fill="hold" nodeType="withEffect">
                                  <p:stCondLst>
                                    <p:cond delay="0"/>
                                  </p:stCondLst>
                                  <p:childTnLst>
                                    <p:animEffect transition="out" filter="fade">
                                      <p:cBhvr>
                                        <p:cTn id="113" dur="10"/>
                                        <p:tgtEl>
                                          <p:spTgt spid="108"/>
                                        </p:tgtEl>
                                      </p:cBhvr>
                                    </p:animEffect>
                                    <p:set>
                                      <p:cBhvr>
                                        <p:cTn id="114" dur="1" fill="hold">
                                          <p:stCondLst>
                                            <p:cond delay="9"/>
                                          </p:stCondLst>
                                        </p:cTn>
                                        <p:tgtEl>
                                          <p:spTgt spid="108"/>
                                        </p:tgtEl>
                                        <p:attrNameLst>
                                          <p:attrName>style.visibility</p:attrName>
                                        </p:attrNameLst>
                                      </p:cBhvr>
                                      <p:to>
                                        <p:strVal val="hidden"/>
                                      </p:to>
                                    </p:set>
                                  </p:childTnLst>
                                </p:cTn>
                              </p:par>
                              <p:par>
                                <p:cTn id="115" presetID="10" presetClass="exit" presetSubtype="0" fill="hold" nodeType="withEffect">
                                  <p:stCondLst>
                                    <p:cond delay="0"/>
                                  </p:stCondLst>
                                  <p:childTnLst>
                                    <p:animEffect transition="out" filter="fade">
                                      <p:cBhvr>
                                        <p:cTn id="116" dur="10"/>
                                        <p:tgtEl>
                                          <p:spTgt spid="100"/>
                                        </p:tgtEl>
                                      </p:cBhvr>
                                    </p:animEffect>
                                    <p:set>
                                      <p:cBhvr>
                                        <p:cTn id="117" dur="1" fill="hold">
                                          <p:stCondLst>
                                            <p:cond delay="9"/>
                                          </p:stCondLst>
                                        </p:cTn>
                                        <p:tgtEl>
                                          <p:spTgt spid="100"/>
                                        </p:tgtEl>
                                        <p:attrNameLst>
                                          <p:attrName>style.visibility</p:attrName>
                                        </p:attrNameLst>
                                      </p:cBhvr>
                                      <p:to>
                                        <p:strVal val="hidden"/>
                                      </p:to>
                                    </p:set>
                                  </p:childTnLst>
                                </p:cTn>
                              </p:par>
                              <p:par>
                                <p:cTn id="118" presetID="10" presetClass="exit" presetSubtype="0" fill="hold" nodeType="withEffect">
                                  <p:stCondLst>
                                    <p:cond delay="0"/>
                                  </p:stCondLst>
                                  <p:childTnLst>
                                    <p:animEffect transition="out" filter="fade">
                                      <p:cBhvr>
                                        <p:cTn id="119" dur="10"/>
                                        <p:tgtEl>
                                          <p:spTgt spid="96"/>
                                        </p:tgtEl>
                                      </p:cBhvr>
                                    </p:animEffect>
                                    <p:set>
                                      <p:cBhvr>
                                        <p:cTn id="120" dur="1" fill="hold">
                                          <p:stCondLst>
                                            <p:cond delay="9"/>
                                          </p:stCondLst>
                                        </p:cTn>
                                        <p:tgtEl>
                                          <p:spTgt spid="96"/>
                                        </p:tgtEl>
                                        <p:attrNameLst>
                                          <p:attrName>style.visibility</p:attrName>
                                        </p:attrNameLst>
                                      </p:cBhvr>
                                      <p:to>
                                        <p:strVal val="hidden"/>
                                      </p:to>
                                    </p:set>
                                  </p:childTnLst>
                                </p:cTn>
                              </p:par>
                              <p:par>
                                <p:cTn id="121" presetID="10" presetClass="exit" presetSubtype="0" fill="hold" nodeType="withEffect">
                                  <p:stCondLst>
                                    <p:cond delay="0"/>
                                  </p:stCondLst>
                                  <p:childTnLst>
                                    <p:animEffect transition="out" filter="fade">
                                      <p:cBhvr>
                                        <p:cTn id="122" dur="10"/>
                                        <p:tgtEl>
                                          <p:spTgt spid="132"/>
                                        </p:tgtEl>
                                      </p:cBhvr>
                                    </p:animEffect>
                                    <p:set>
                                      <p:cBhvr>
                                        <p:cTn id="123" dur="1" fill="hold">
                                          <p:stCondLst>
                                            <p:cond delay="9"/>
                                          </p:stCondLst>
                                        </p:cTn>
                                        <p:tgtEl>
                                          <p:spTgt spid="132"/>
                                        </p:tgtEl>
                                        <p:attrNameLst>
                                          <p:attrName>style.visibility</p:attrName>
                                        </p:attrNameLst>
                                      </p:cBhvr>
                                      <p:to>
                                        <p:strVal val="hidden"/>
                                      </p:to>
                                    </p:set>
                                  </p:childTnLst>
                                </p:cTn>
                              </p:par>
                              <p:par>
                                <p:cTn id="124" presetID="10" presetClass="exit" presetSubtype="0" fill="hold" nodeType="withEffect">
                                  <p:stCondLst>
                                    <p:cond delay="0"/>
                                  </p:stCondLst>
                                  <p:childTnLst>
                                    <p:animEffect transition="out" filter="fade">
                                      <p:cBhvr>
                                        <p:cTn id="125" dur="10"/>
                                        <p:tgtEl>
                                          <p:spTgt spid="128"/>
                                        </p:tgtEl>
                                      </p:cBhvr>
                                    </p:animEffect>
                                    <p:set>
                                      <p:cBhvr>
                                        <p:cTn id="126" dur="1" fill="hold">
                                          <p:stCondLst>
                                            <p:cond delay="9"/>
                                          </p:stCondLst>
                                        </p:cTn>
                                        <p:tgtEl>
                                          <p:spTgt spid="128"/>
                                        </p:tgtEl>
                                        <p:attrNameLst>
                                          <p:attrName>style.visibility</p:attrName>
                                        </p:attrNameLst>
                                      </p:cBhvr>
                                      <p:to>
                                        <p:strVal val="hidden"/>
                                      </p:to>
                                    </p:set>
                                  </p:childTnLst>
                                </p:cTn>
                              </p:par>
                              <p:par>
                                <p:cTn id="127" presetID="10" presetClass="exit" presetSubtype="0" fill="hold" nodeType="withEffect">
                                  <p:stCondLst>
                                    <p:cond delay="0"/>
                                  </p:stCondLst>
                                  <p:childTnLst>
                                    <p:animEffect transition="out" filter="fade">
                                      <p:cBhvr>
                                        <p:cTn id="128" dur="10"/>
                                        <p:tgtEl>
                                          <p:spTgt spid="112"/>
                                        </p:tgtEl>
                                      </p:cBhvr>
                                    </p:animEffect>
                                    <p:set>
                                      <p:cBhvr>
                                        <p:cTn id="129" dur="1" fill="hold">
                                          <p:stCondLst>
                                            <p:cond delay="9"/>
                                          </p:stCondLst>
                                        </p:cTn>
                                        <p:tgtEl>
                                          <p:spTgt spid="112"/>
                                        </p:tgtEl>
                                        <p:attrNameLst>
                                          <p:attrName>style.visibility</p:attrName>
                                        </p:attrNameLst>
                                      </p:cBhvr>
                                      <p:to>
                                        <p:strVal val="hidden"/>
                                      </p:to>
                                    </p:set>
                                  </p:childTnLst>
                                </p:cTn>
                              </p:par>
                              <p:par>
                                <p:cTn id="130" presetID="10" presetClass="exit" presetSubtype="0" fill="hold" nodeType="withEffect">
                                  <p:stCondLst>
                                    <p:cond delay="0"/>
                                  </p:stCondLst>
                                  <p:childTnLst>
                                    <p:animEffect transition="out" filter="fade">
                                      <p:cBhvr>
                                        <p:cTn id="131" dur="10"/>
                                        <p:tgtEl>
                                          <p:spTgt spid="92"/>
                                        </p:tgtEl>
                                      </p:cBhvr>
                                    </p:animEffect>
                                    <p:set>
                                      <p:cBhvr>
                                        <p:cTn id="132" dur="1" fill="hold">
                                          <p:stCondLst>
                                            <p:cond delay="9"/>
                                          </p:stCondLst>
                                        </p:cTn>
                                        <p:tgtEl>
                                          <p:spTgt spid="92"/>
                                        </p:tgtEl>
                                        <p:attrNameLst>
                                          <p:attrName>style.visibility</p:attrName>
                                        </p:attrNameLst>
                                      </p:cBhvr>
                                      <p:to>
                                        <p:strVal val="hidden"/>
                                      </p:to>
                                    </p:set>
                                  </p:childTnLst>
                                </p:cTn>
                              </p:par>
                              <p:par>
                                <p:cTn id="133" presetID="10" presetClass="exit" presetSubtype="0" fill="hold" nodeType="withEffect">
                                  <p:stCondLst>
                                    <p:cond delay="0"/>
                                  </p:stCondLst>
                                  <p:childTnLst>
                                    <p:animEffect transition="out" filter="fade">
                                      <p:cBhvr>
                                        <p:cTn id="134" dur="10"/>
                                        <p:tgtEl>
                                          <p:spTgt spid="88"/>
                                        </p:tgtEl>
                                      </p:cBhvr>
                                    </p:animEffect>
                                    <p:set>
                                      <p:cBhvr>
                                        <p:cTn id="135" dur="1" fill="hold">
                                          <p:stCondLst>
                                            <p:cond delay="9"/>
                                          </p:stCondLst>
                                        </p:cTn>
                                        <p:tgtEl>
                                          <p:spTgt spid="88"/>
                                        </p:tgtEl>
                                        <p:attrNameLst>
                                          <p:attrName>style.visibility</p:attrName>
                                        </p:attrNameLst>
                                      </p:cBhvr>
                                      <p:to>
                                        <p:strVal val="hidden"/>
                                      </p:to>
                                    </p:set>
                                  </p:childTnLst>
                                </p:cTn>
                              </p:par>
                            </p:childTnLst>
                          </p:cTn>
                        </p:par>
                        <p:par>
                          <p:cTn id="136" fill="hold">
                            <p:stCondLst>
                              <p:cond delay="6010"/>
                            </p:stCondLst>
                            <p:childTnLst>
                              <p:par>
                                <p:cTn id="137" presetID="1" presetClass="entr" presetSubtype="0" fill="hold" nodeType="afterEffect">
                                  <p:stCondLst>
                                    <p:cond delay="0"/>
                                  </p:stCondLst>
                                  <p:childTnLst>
                                    <p:set>
                                      <p:cBhvr>
                                        <p:cTn id="138" dur="1" fill="hold">
                                          <p:stCondLst>
                                            <p:cond delay="0"/>
                                          </p:stCondLst>
                                        </p:cTn>
                                        <p:tgtEl>
                                          <p:spTgt spid="217"/>
                                        </p:tgtEl>
                                        <p:attrNameLst>
                                          <p:attrName>style.visibility</p:attrName>
                                        </p:attrNameLst>
                                      </p:cBhvr>
                                      <p:to>
                                        <p:strVal val="visible"/>
                                      </p:to>
                                    </p:set>
                                  </p:childTnLst>
                                </p:cTn>
                              </p:par>
                            </p:childTnLst>
                          </p:cTn>
                        </p:par>
                        <p:par>
                          <p:cTn id="139" fill="hold">
                            <p:stCondLst>
                              <p:cond delay="6010"/>
                            </p:stCondLst>
                            <p:childTnLst>
                              <p:par>
                                <p:cTn id="140" presetID="42" presetClass="path" presetSubtype="0" accel="50000" decel="50000" fill="hold" nodeType="afterEffect">
                                  <p:stCondLst>
                                    <p:cond delay="0"/>
                                  </p:stCondLst>
                                  <p:childTnLst>
                                    <p:animMotion origin="layout" path="M 2.5E-6 2.59259E-6 L 0.54479 -0.03704 " pathEditMode="relative" rAng="0" ptsTypes="AA">
                                      <p:cBhvr>
                                        <p:cTn id="141" dur="2000" fill="hold"/>
                                        <p:tgtEl>
                                          <p:spTgt spid="217"/>
                                        </p:tgtEl>
                                        <p:attrNameLst>
                                          <p:attrName>ppt_x</p:attrName>
                                          <p:attrName>ppt_y</p:attrName>
                                        </p:attrNameLst>
                                      </p:cBhvr>
                                      <p:rCtr x="27240" y="-1852"/>
                                    </p:animMotion>
                                  </p:childTnLst>
                                </p:cTn>
                              </p:par>
                            </p:childTnLst>
                          </p:cTn>
                        </p:par>
                        <p:par>
                          <p:cTn id="142" fill="hold">
                            <p:stCondLst>
                              <p:cond delay="8010"/>
                            </p:stCondLst>
                            <p:childTnLst>
                              <p:par>
                                <p:cTn id="143" presetID="10" presetClass="exit" presetSubtype="0" fill="hold" nodeType="afterEffect">
                                  <p:stCondLst>
                                    <p:cond delay="0"/>
                                  </p:stCondLst>
                                  <p:childTnLst>
                                    <p:animEffect transition="out" filter="fade">
                                      <p:cBhvr>
                                        <p:cTn id="144" dur="250"/>
                                        <p:tgtEl>
                                          <p:spTgt spid="217"/>
                                        </p:tgtEl>
                                      </p:cBhvr>
                                    </p:animEffect>
                                    <p:set>
                                      <p:cBhvr>
                                        <p:cTn id="145" dur="1" fill="hold">
                                          <p:stCondLst>
                                            <p:cond delay="249"/>
                                          </p:stCondLst>
                                        </p:cTn>
                                        <p:tgtEl>
                                          <p:spTgt spid="217"/>
                                        </p:tgtEl>
                                        <p:attrNameLst>
                                          <p:attrName>style.visibility</p:attrName>
                                        </p:attrNameLst>
                                      </p:cBhvr>
                                      <p:to>
                                        <p:strVal val="hidden"/>
                                      </p:to>
                                    </p:set>
                                  </p:childTnLst>
                                </p:cTn>
                              </p:par>
                            </p:childTnLst>
                          </p:cTn>
                        </p:par>
                        <p:par>
                          <p:cTn id="146" fill="hold">
                            <p:stCondLst>
                              <p:cond delay="8260"/>
                            </p:stCondLst>
                            <p:childTnLst>
                              <p:par>
                                <p:cTn id="147" presetID="10" presetClass="exit" presetSubtype="0" fill="hold" nodeType="afterEffect">
                                  <p:stCondLst>
                                    <p:cond delay="0"/>
                                  </p:stCondLst>
                                  <p:childTnLst>
                                    <p:animEffect transition="out" filter="fade">
                                      <p:cBhvr>
                                        <p:cTn id="148" dur="750"/>
                                        <p:tgtEl>
                                          <p:spTgt spid="173"/>
                                        </p:tgtEl>
                                      </p:cBhvr>
                                    </p:animEffect>
                                    <p:set>
                                      <p:cBhvr>
                                        <p:cTn id="149" dur="1" fill="hold">
                                          <p:stCondLst>
                                            <p:cond delay="749"/>
                                          </p:stCondLst>
                                        </p:cTn>
                                        <p:tgtEl>
                                          <p:spTgt spid="1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4">
            <a:extLst>
              <a:ext uri="{FF2B5EF4-FFF2-40B4-BE49-F238E27FC236}">
                <a16:creationId xmlns:a16="http://schemas.microsoft.com/office/drawing/2014/main" id="{B26E89BA-AC0F-4FBA-89E8-564BA9C8FDE8}"/>
              </a:ext>
            </a:extLst>
          </p:cNvPr>
          <p:cNvSpPr>
            <a:spLocks noGrp="1" noChangeArrowheads="1"/>
          </p:cNvSpPr>
          <p:nvPr>
            <p:ph type="ctrTitle"/>
          </p:nvPr>
        </p:nvSpPr>
        <p:spPr>
          <a:xfrm>
            <a:off x="1353167" y="1266051"/>
            <a:ext cx="5618515" cy="2541431"/>
          </a:xfrm>
        </p:spPr>
        <p:txBody>
          <a:bodyPr>
            <a:normAutofit/>
          </a:bodyPr>
          <a:lstStyle/>
          <a:p>
            <a:pPr eaLnBrk="1" hangingPunct="1"/>
            <a:r>
              <a:rPr lang="en-US" altLang="en-US" sz="7200">
                <a:latin typeface="Amasis MT Pro Medium" panose="02040604050005020304" pitchFamily="18" charset="0"/>
              </a:rPr>
              <a:t>Thank You!</a:t>
            </a:r>
          </a:p>
        </p:txBody>
      </p:sp>
      <p:sp>
        <p:nvSpPr>
          <p:cNvPr id="28676" name="Text Box 7">
            <a:extLst>
              <a:ext uri="{FF2B5EF4-FFF2-40B4-BE49-F238E27FC236}">
                <a16:creationId xmlns:a16="http://schemas.microsoft.com/office/drawing/2014/main" id="{640CFA30-C06E-4C0A-A5C1-01B92AA46EA7}"/>
              </a:ext>
            </a:extLst>
          </p:cNvPr>
          <p:cNvSpPr txBox="1">
            <a:spLocks noChangeArrowheads="1"/>
          </p:cNvSpPr>
          <p:nvPr/>
        </p:nvSpPr>
        <p:spPr bwMode="auto">
          <a:xfrm>
            <a:off x="95250" y="6189495"/>
            <a:ext cx="6553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Wingdings" panose="05000000000000000000" pitchFamily="2" charset="2"/>
              <a:defRPr sz="2400">
                <a:solidFill>
                  <a:srgbClr val="000000"/>
                </a:solidFill>
                <a:latin typeface="Calibri" panose="020F0502020204030204" pitchFamily="34" charset="0"/>
              </a:defRPr>
            </a:lvl1pPr>
            <a:lvl2pPr marL="742950" indent="-285750">
              <a:spcBef>
                <a:spcPct val="20000"/>
              </a:spcBef>
              <a:buFont typeface="Wingdings" panose="05000000000000000000" pitchFamily="2" charset="2"/>
              <a:buChar char="Ø"/>
              <a:defRPr sz="2200">
                <a:solidFill>
                  <a:srgbClr val="000000"/>
                </a:solidFill>
                <a:latin typeface="Calibri" panose="020F0502020204030204" pitchFamily="34" charset="0"/>
              </a:defRPr>
            </a:lvl2pPr>
            <a:lvl3pPr marL="1143000" indent="-228600">
              <a:spcBef>
                <a:spcPct val="20000"/>
              </a:spcBef>
              <a:buFont typeface="Arial" panose="020B0604020202020204" pitchFamily="34" charset="0"/>
              <a:buChar char="•"/>
              <a:defRPr sz="2000">
                <a:solidFill>
                  <a:srgbClr val="000000"/>
                </a:solidFill>
                <a:latin typeface="Calibri" panose="020F0502020204030204" pitchFamily="34" charset="0"/>
              </a:defRPr>
            </a:lvl3pPr>
            <a:lvl4pPr marL="1600200" indent="-228600">
              <a:spcBef>
                <a:spcPct val="20000"/>
              </a:spcBef>
              <a:buFont typeface="Arial" panose="020B0604020202020204" pitchFamily="34" charset="0"/>
              <a:buChar char="–"/>
              <a:defRPr>
                <a:solidFill>
                  <a:srgbClr val="000000"/>
                </a:solidFill>
                <a:latin typeface="Calibri" panose="020F0502020204030204" pitchFamily="34" charset="0"/>
              </a:defRPr>
            </a:lvl4pPr>
            <a:lvl5pPr marL="2057400" indent="-228600">
              <a:spcBef>
                <a:spcPct val="20000"/>
              </a:spcBef>
              <a:buFont typeface="Arial" panose="020B0604020202020204" pitchFamily="34" charset="0"/>
              <a:buChar char="»"/>
              <a:defRPr sz="1600">
                <a:solidFill>
                  <a:srgbClr val="000000"/>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000000"/>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000000"/>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000000"/>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000000"/>
                </a:solidFill>
                <a:latin typeface="Calibri" panose="020F0502020204030204" pitchFamily="34" charset="0"/>
              </a:defRPr>
            </a:lvl9pPr>
          </a:lstStyle>
          <a:p>
            <a:pPr defTabSz="914400">
              <a:spcBef>
                <a:spcPct val="0"/>
              </a:spcBef>
              <a:buFontTx/>
              <a:buNone/>
            </a:pPr>
            <a:r>
              <a:rPr lang="en-US" altLang="en-US" sz="1800" b="1">
                <a:solidFill>
                  <a:schemeClr val="bg1"/>
                </a:solidFill>
              </a:rPr>
              <a:t>LAUSD Food Services Division  </a:t>
            </a:r>
          </a:p>
          <a:p>
            <a:pPr defTabSz="914400">
              <a:spcBef>
                <a:spcPct val="0"/>
              </a:spcBef>
              <a:buFontTx/>
              <a:buNone/>
            </a:pPr>
            <a:r>
              <a:rPr lang="en-US" altLang="en-US" sz="1800" b="1">
                <a:solidFill>
                  <a:schemeClr val="bg1"/>
                </a:solidFill>
              </a:rPr>
              <a:t>Nourishing Children to Achieve Excellence                             </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250"/>
                                  </p:stCondLst>
                                  <p:childTnLst>
                                    <p:set>
                                      <p:cBhvr>
                                        <p:cTn id="6" dur="1" fill="hold">
                                          <p:stCondLst>
                                            <p:cond delay="0"/>
                                          </p:stCondLst>
                                        </p:cTn>
                                        <p:tgtEl>
                                          <p:spTgt spid="28674"/>
                                        </p:tgtEl>
                                        <p:attrNameLst>
                                          <p:attrName>style.visibility</p:attrName>
                                        </p:attrNameLst>
                                      </p:cBhvr>
                                      <p:to>
                                        <p:strVal val="visible"/>
                                      </p:to>
                                    </p:set>
                                    <p:anim calcmode="lin" valueType="num">
                                      <p:cBhvr additive="base">
                                        <p:cTn id="7" dur="500" fill="hold"/>
                                        <p:tgtEl>
                                          <p:spTgt spid="28674"/>
                                        </p:tgtEl>
                                        <p:attrNameLst>
                                          <p:attrName>ppt_x</p:attrName>
                                        </p:attrNameLst>
                                      </p:cBhvr>
                                      <p:tavLst>
                                        <p:tav tm="0">
                                          <p:val>
                                            <p:strVal val="#ppt_x"/>
                                          </p:val>
                                        </p:tav>
                                        <p:tav tm="100000">
                                          <p:val>
                                            <p:strVal val="#ppt_x"/>
                                          </p:val>
                                        </p:tav>
                                      </p:tavLst>
                                    </p:anim>
                                    <p:anim calcmode="lin" valueType="num">
                                      <p:cBhvr additive="base">
                                        <p:cTn id="8" dur="500" fill="hold"/>
                                        <p:tgtEl>
                                          <p:spTgt spid="286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a:extLst>
              <a:ext uri="{FF2B5EF4-FFF2-40B4-BE49-F238E27FC236}">
                <a16:creationId xmlns:a16="http://schemas.microsoft.com/office/drawing/2014/main" id="{B5FBC288-A326-4B98-951D-5DFA93EC7D0F}"/>
              </a:ext>
            </a:extLst>
          </p:cNvPr>
          <p:cNvSpPr>
            <a:spLocks noGrp="1"/>
          </p:cNvSpPr>
          <p:nvPr>
            <p:ph type="title"/>
          </p:nvPr>
        </p:nvSpPr>
        <p:spPr>
          <a:xfrm>
            <a:off x="685800" y="266700"/>
            <a:ext cx="8229600" cy="1143000"/>
          </a:xfrm>
        </p:spPr>
        <p:txBody>
          <a:bodyPr>
            <a:normAutofit/>
          </a:bodyPr>
          <a:lstStyle/>
          <a:p>
            <a:pPr eaLnBrk="1" hangingPunct="1"/>
            <a:r>
              <a:rPr lang="en-US" altLang="en-US">
                <a:latin typeface="Amasis MT Pro Medium" panose="02040604050005020304" pitchFamily="18" charset="0"/>
              </a:rPr>
              <a:t>Record Retention Requirements</a:t>
            </a:r>
          </a:p>
        </p:txBody>
      </p:sp>
      <p:sp>
        <p:nvSpPr>
          <p:cNvPr id="3" name="Content Placeholder 2">
            <a:extLst>
              <a:ext uri="{FF2B5EF4-FFF2-40B4-BE49-F238E27FC236}">
                <a16:creationId xmlns:a16="http://schemas.microsoft.com/office/drawing/2014/main" id="{88F0CE3D-7033-4B89-82F6-FE3164CA57C4}"/>
              </a:ext>
            </a:extLst>
          </p:cNvPr>
          <p:cNvSpPr>
            <a:spLocks noGrp="1"/>
          </p:cNvSpPr>
          <p:nvPr>
            <p:ph idx="1"/>
          </p:nvPr>
        </p:nvSpPr>
        <p:spPr>
          <a:xfrm>
            <a:off x="22225" y="2585605"/>
            <a:ext cx="8724900" cy="4243820"/>
          </a:xfrm>
          <a:noFill/>
          <a:ln>
            <a:noFill/>
          </a:ln>
        </p:spPr>
        <p:txBody>
          <a:bodyPr rtlCol="0">
            <a:normAutofit/>
          </a:bodyPr>
          <a:lstStyle/>
          <a:p>
            <a:pPr eaLnBrk="1" fontAlgn="auto" hangingPunct="1">
              <a:spcAft>
                <a:spcPts val="0"/>
              </a:spcAft>
              <a:buFont typeface="Arial" charset="0"/>
              <a:buNone/>
              <a:defRPr/>
            </a:pPr>
            <a:endParaRPr lang="en-US" sz="2400">
              <a:solidFill>
                <a:schemeClr val="tx1"/>
              </a:solidFill>
            </a:endParaRPr>
          </a:p>
          <a:p>
            <a:pPr lvl="1" eaLnBrk="1" fontAlgn="auto" hangingPunct="1">
              <a:spcAft>
                <a:spcPts val="0"/>
              </a:spcAft>
              <a:buFont typeface="Arial" panose="020B0604020202020204" pitchFamily="34" charset="0"/>
              <a:buChar char="•"/>
              <a:defRPr/>
            </a:pPr>
            <a:r>
              <a:rPr lang="en-US" sz="2400">
                <a:solidFill>
                  <a:schemeClr val="tx1"/>
                </a:solidFill>
              </a:rPr>
              <a:t>Schools must maintain all supporting documents for a minimum of 3 years, plus the current school year.</a:t>
            </a:r>
          </a:p>
          <a:p>
            <a:pPr lvl="1">
              <a:buFont typeface="Arial" panose="020B0604020202020204" pitchFamily="34" charset="0"/>
              <a:buChar char="•"/>
              <a:defRPr/>
            </a:pPr>
            <a:r>
              <a:rPr lang="en-US" sz="2400">
                <a:solidFill>
                  <a:schemeClr val="tx1"/>
                </a:solidFill>
              </a:rPr>
              <a:t>Timesheets, mileage, periodic certification forms, and additional time documents are retained for a minimum of 5 years, plus the current school year.</a:t>
            </a:r>
          </a:p>
        </p:txBody>
      </p:sp>
      <p:sp>
        <p:nvSpPr>
          <p:cNvPr id="2" name="Content Placeholder 2">
            <a:extLst>
              <a:ext uri="{FF2B5EF4-FFF2-40B4-BE49-F238E27FC236}">
                <a16:creationId xmlns:a16="http://schemas.microsoft.com/office/drawing/2014/main" id="{AA6BEEDA-E645-0D9C-9225-DD3448BB3B6D}"/>
              </a:ext>
            </a:extLst>
          </p:cNvPr>
          <p:cNvSpPr txBox="1">
            <a:spLocks/>
          </p:cNvSpPr>
          <p:nvPr/>
        </p:nvSpPr>
        <p:spPr>
          <a:xfrm>
            <a:off x="22225" y="5564186"/>
            <a:ext cx="9099550" cy="1019176"/>
          </a:xfrm>
          <a:prstGeom prst="rect">
            <a:avLst/>
          </a:prstGeom>
          <a:solidFill>
            <a:schemeClr val="accent2">
              <a:lumMod val="60000"/>
              <a:lumOff val="40000"/>
            </a:schemeClr>
          </a:solidFill>
          <a:ln w="28575">
            <a:solidFill>
              <a:srgbClr val="FFB05B"/>
            </a:solidFill>
          </a:ln>
        </p:spPr>
        <p:txBody>
          <a:bodyPr vert="horz" lIns="91440" tIns="45720" rIns="91440" bIns="45720" rtlCol="0">
            <a:no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algn="ctr">
              <a:lnSpc>
                <a:spcPts val="1500"/>
              </a:lnSpc>
              <a:buFont typeface="Arial" charset="0"/>
              <a:buNone/>
              <a:defRPr/>
            </a:pPr>
            <a:endParaRPr lang="en-US" sz="2000">
              <a:solidFill>
                <a:schemeClr val="tx1"/>
              </a:solidFill>
            </a:endParaRPr>
          </a:p>
          <a:p>
            <a:pPr algn="ctr">
              <a:lnSpc>
                <a:spcPts val="1500"/>
              </a:lnSpc>
              <a:buFont typeface="Arial" charset="0"/>
              <a:buNone/>
              <a:defRPr/>
            </a:pPr>
            <a:r>
              <a:rPr lang="en-US" sz="2000">
                <a:solidFill>
                  <a:schemeClr val="tx1"/>
                </a:solidFill>
              </a:rPr>
              <a:t>Refer to the “2024-2025 Filing System and Record Retention Guidelines” for </a:t>
            </a:r>
          </a:p>
          <a:p>
            <a:pPr algn="ctr">
              <a:lnSpc>
                <a:spcPts val="1500"/>
              </a:lnSpc>
              <a:buFont typeface="Arial" charset="0"/>
              <a:buNone/>
              <a:defRPr/>
            </a:pPr>
            <a:r>
              <a:rPr lang="en-US" sz="2000">
                <a:solidFill>
                  <a:schemeClr val="tx1"/>
                </a:solidFill>
              </a:rPr>
              <a:t>end of the year retention procedures.</a:t>
            </a:r>
          </a:p>
        </p:txBody>
      </p:sp>
      <p:sp>
        <p:nvSpPr>
          <p:cNvPr id="4" name="TextBox 3">
            <a:extLst>
              <a:ext uri="{FF2B5EF4-FFF2-40B4-BE49-F238E27FC236}">
                <a16:creationId xmlns:a16="http://schemas.microsoft.com/office/drawing/2014/main" id="{30BFDA56-8661-8CC8-55F6-287DA6252A8D}"/>
              </a:ext>
            </a:extLst>
          </p:cNvPr>
          <p:cNvSpPr txBox="1"/>
          <p:nvPr/>
        </p:nvSpPr>
        <p:spPr>
          <a:xfrm>
            <a:off x="305953" y="1422796"/>
            <a:ext cx="8112993" cy="1569660"/>
          </a:xfrm>
          <a:prstGeom prst="rect">
            <a:avLst/>
          </a:prstGeom>
          <a:noFill/>
        </p:spPr>
        <p:txBody>
          <a:bodyPr wrap="square" rtlCol="0">
            <a:spAutoFit/>
          </a:bodyPr>
          <a:lstStyle/>
          <a:p>
            <a:r>
              <a:rPr lang="en-US" sz="2400">
                <a:solidFill>
                  <a:schemeClr val="tx1"/>
                </a:solidFill>
              </a:rPr>
              <a:t>The School Food Authority is responsible for maintaining accurate documentation to support meals claimed under the NSLP, CACFP, and SSO meal programs.</a:t>
            </a:r>
          </a:p>
          <a:p>
            <a:endParaRPr lang="en-US" sz="240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5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Title 1">
            <a:extLst>
              <a:ext uri="{FF2B5EF4-FFF2-40B4-BE49-F238E27FC236}">
                <a16:creationId xmlns:a16="http://schemas.microsoft.com/office/drawing/2014/main" id="{815C51F4-E04E-4B7D-A388-1FFE766F4CAE}"/>
              </a:ext>
            </a:extLst>
          </p:cNvPr>
          <p:cNvSpPr>
            <a:spLocks noGrp="1"/>
          </p:cNvSpPr>
          <p:nvPr>
            <p:ph type="title"/>
          </p:nvPr>
        </p:nvSpPr>
        <p:spPr>
          <a:xfrm>
            <a:off x="685800" y="243946"/>
            <a:ext cx="8229600" cy="1143000"/>
          </a:xfrm>
        </p:spPr>
        <p:txBody>
          <a:bodyPr>
            <a:normAutofit/>
          </a:bodyPr>
          <a:lstStyle/>
          <a:p>
            <a:pPr eaLnBrk="1" hangingPunct="1"/>
            <a:r>
              <a:rPr lang="en-US" altLang="en-US">
                <a:latin typeface="Amasis MT Pro Medium" panose="02040604050005020304" pitchFamily="18" charset="0"/>
              </a:rPr>
              <a:t>File System Set Up</a:t>
            </a:r>
          </a:p>
        </p:txBody>
      </p:sp>
      <p:pic>
        <p:nvPicPr>
          <p:cNvPr id="3" name="Picture 2" descr="A red folder with yellow paper inside&#10;&#10;Description automatically generated">
            <a:extLst>
              <a:ext uri="{FF2B5EF4-FFF2-40B4-BE49-F238E27FC236}">
                <a16:creationId xmlns:a16="http://schemas.microsoft.com/office/drawing/2014/main" id="{A1D02761-D072-EB82-165F-6595423304BA}"/>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0000"/>
                    </a14:imgEffect>
                  </a14:imgLayer>
                </a14:imgProps>
              </a:ext>
            </a:extLst>
          </a:blip>
          <a:srcRect l="26790" t="10762" r="27690" b="7840"/>
          <a:stretch/>
        </p:blipFill>
        <p:spPr>
          <a:xfrm flipH="1">
            <a:off x="5941413" y="1440602"/>
            <a:ext cx="2204185" cy="2252312"/>
          </a:xfrm>
          <a:prstGeom prst="rect">
            <a:avLst/>
          </a:prstGeom>
        </p:spPr>
      </p:pic>
      <p:sp>
        <p:nvSpPr>
          <p:cNvPr id="5" name="Rectangle 4">
            <a:extLst>
              <a:ext uri="{FF2B5EF4-FFF2-40B4-BE49-F238E27FC236}">
                <a16:creationId xmlns:a16="http://schemas.microsoft.com/office/drawing/2014/main" id="{38EB5BDB-A305-0ECF-FA2B-EBE1BC645025}"/>
              </a:ext>
            </a:extLst>
          </p:cNvPr>
          <p:cNvSpPr/>
          <p:nvPr/>
        </p:nvSpPr>
        <p:spPr>
          <a:xfrm>
            <a:off x="196960" y="1797300"/>
            <a:ext cx="5306291" cy="1200329"/>
          </a:xfrm>
          <a:prstGeom prst="rect">
            <a:avLst/>
          </a:prstGeom>
          <a:noFill/>
        </p:spPr>
        <p:txBody>
          <a:bodyPr wrap="square" lIns="91440" tIns="45720" rIns="91440" bIns="45720" anchor="t">
            <a:spAutoFit/>
          </a:bodyPr>
          <a:lstStyle/>
          <a:p>
            <a:pPr eaLnBrk="1" hangingPunct="1"/>
            <a:r>
              <a:rPr lang="en-US" altLang="en-US" sz="2400">
                <a:ea typeface="MS PGothic"/>
                <a:cs typeface="Calibri"/>
              </a:rPr>
              <a:t>Each new school year, red rope folders are set up for all cafeteria records.</a:t>
            </a:r>
          </a:p>
        </p:txBody>
      </p:sp>
      <p:sp>
        <p:nvSpPr>
          <p:cNvPr id="6" name="Rectangle 5">
            <a:extLst>
              <a:ext uri="{FF2B5EF4-FFF2-40B4-BE49-F238E27FC236}">
                <a16:creationId xmlns:a16="http://schemas.microsoft.com/office/drawing/2014/main" id="{04C195FF-E941-DD11-56C7-81AACA8955FC}"/>
              </a:ext>
            </a:extLst>
          </p:cNvPr>
          <p:cNvSpPr/>
          <p:nvPr/>
        </p:nvSpPr>
        <p:spPr>
          <a:xfrm>
            <a:off x="2809168" y="3715790"/>
            <a:ext cx="6264490" cy="1200329"/>
          </a:xfrm>
          <a:prstGeom prst="rect">
            <a:avLst/>
          </a:prstGeom>
          <a:noFill/>
        </p:spPr>
        <p:txBody>
          <a:bodyPr wrap="square">
            <a:spAutoFit/>
          </a:bodyPr>
          <a:lstStyle/>
          <a:p>
            <a:pPr eaLnBrk="1" hangingPunct="1"/>
            <a:r>
              <a:rPr lang="en-US" altLang="en-US" sz="2400"/>
              <a:t>All records are filed daily in an orderly manner, with the most current being</a:t>
            </a:r>
          </a:p>
          <a:p>
            <a:pPr eaLnBrk="1" hangingPunct="1"/>
            <a:r>
              <a:rPr lang="en-US" altLang="en-US" sz="2400"/>
              <a:t>placed in the front.</a:t>
            </a:r>
          </a:p>
        </p:txBody>
      </p:sp>
      <p:sp>
        <p:nvSpPr>
          <p:cNvPr id="7" name="Rectangle 6">
            <a:extLst>
              <a:ext uri="{FF2B5EF4-FFF2-40B4-BE49-F238E27FC236}">
                <a16:creationId xmlns:a16="http://schemas.microsoft.com/office/drawing/2014/main" id="{01FE4C81-5444-701C-BE16-A10BB7CB1ACB}"/>
              </a:ext>
            </a:extLst>
          </p:cNvPr>
          <p:cNvSpPr/>
          <p:nvPr/>
        </p:nvSpPr>
        <p:spPr>
          <a:xfrm>
            <a:off x="388722" y="5376197"/>
            <a:ext cx="4922765" cy="1200329"/>
          </a:xfrm>
          <a:prstGeom prst="rect">
            <a:avLst/>
          </a:prstGeom>
          <a:noFill/>
        </p:spPr>
        <p:txBody>
          <a:bodyPr wrap="square">
            <a:spAutoFit/>
          </a:bodyPr>
          <a:lstStyle/>
          <a:p>
            <a:pPr eaLnBrk="1" hangingPunct="1"/>
            <a:r>
              <a:rPr lang="en-US" altLang="en-US" sz="2400"/>
              <a:t>Separate the paperwork by each week with a folder or rubber band.  </a:t>
            </a:r>
          </a:p>
        </p:txBody>
      </p:sp>
      <p:pic>
        <p:nvPicPr>
          <p:cNvPr id="8" name="Picture 7" descr="A red folder with yellow and white paper&#10;&#10;Description automatically generated">
            <a:extLst>
              <a:ext uri="{FF2B5EF4-FFF2-40B4-BE49-F238E27FC236}">
                <a16:creationId xmlns:a16="http://schemas.microsoft.com/office/drawing/2014/main" id="{D68E8CBD-AB5C-C4CA-1122-2BEBD0648FE1}"/>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0000"/>
                    </a14:imgEffect>
                  </a14:imgLayer>
                </a14:imgProps>
              </a:ext>
            </a:extLst>
          </a:blip>
          <a:srcRect l="24645" t="12753" r="27996" b="8781"/>
          <a:stretch/>
        </p:blipFill>
        <p:spPr>
          <a:xfrm flipH="1">
            <a:off x="6073577" y="4699571"/>
            <a:ext cx="2279837" cy="2158429"/>
          </a:xfrm>
          <a:prstGeom prst="rect">
            <a:avLst/>
          </a:prstGeom>
        </p:spPr>
      </p:pic>
      <p:grpSp>
        <p:nvGrpSpPr>
          <p:cNvPr id="10" name="Group 9">
            <a:extLst>
              <a:ext uri="{FF2B5EF4-FFF2-40B4-BE49-F238E27FC236}">
                <a16:creationId xmlns:a16="http://schemas.microsoft.com/office/drawing/2014/main" id="{1F455595-2214-9644-90A0-B47B44CA85FE}"/>
              </a:ext>
            </a:extLst>
          </p:cNvPr>
          <p:cNvGrpSpPr/>
          <p:nvPr/>
        </p:nvGrpSpPr>
        <p:grpSpPr>
          <a:xfrm rot="20756871">
            <a:off x="34711" y="3025700"/>
            <a:ext cx="2610879" cy="1944043"/>
            <a:chOff x="-3663707" y="3711293"/>
            <a:chExt cx="2610879" cy="1944043"/>
          </a:xfrm>
        </p:grpSpPr>
        <p:pic>
          <p:nvPicPr>
            <p:cNvPr id="12" name="Picture 11">
              <a:extLst>
                <a:ext uri="{FF2B5EF4-FFF2-40B4-BE49-F238E27FC236}">
                  <a16:creationId xmlns:a16="http://schemas.microsoft.com/office/drawing/2014/main" id="{D29AE89B-B97E-EE6C-1C57-5D857D630C01}"/>
                </a:ext>
              </a:extLst>
            </p:cNvPr>
            <p:cNvPicPr>
              <a:picLocks noChangeAspect="1"/>
            </p:cNvPicPr>
            <p:nvPr/>
          </p:nvPicPr>
          <p:blipFill>
            <a:blip r:embed="rId8"/>
            <a:stretch>
              <a:fillRect/>
            </a:stretch>
          </p:blipFill>
          <p:spPr>
            <a:xfrm rot="20739550">
              <a:off x="-3663707" y="3711293"/>
              <a:ext cx="2567280" cy="1900069"/>
            </a:xfrm>
            <a:prstGeom prst="rect">
              <a:avLst/>
            </a:prstGeom>
          </p:spPr>
        </p:pic>
        <p:pic>
          <p:nvPicPr>
            <p:cNvPr id="13" name="Picture 12">
              <a:extLst>
                <a:ext uri="{FF2B5EF4-FFF2-40B4-BE49-F238E27FC236}">
                  <a16:creationId xmlns:a16="http://schemas.microsoft.com/office/drawing/2014/main" id="{FFB50844-A403-8740-2EEA-F7E72C691368}"/>
                </a:ext>
              </a:extLst>
            </p:cNvPr>
            <p:cNvPicPr>
              <a:picLocks noChangeAspect="1"/>
            </p:cNvPicPr>
            <p:nvPr/>
          </p:nvPicPr>
          <p:blipFill>
            <a:blip r:embed="rId8"/>
            <a:stretch>
              <a:fillRect/>
            </a:stretch>
          </p:blipFill>
          <p:spPr>
            <a:xfrm rot="20739550">
              <a:off x="-3620108" y="3755267"/>
              <a:ext cx="2567280" cy="1900069"/>
            </a:xfrm>
            <a:prstGeom prst="rect">
              <a:avLst/>
            </a:prstGeom>
          </p:spPr>
        </p:pic>
      </p:grpSp>
      <p:pic>
        <p:nvPicPr>
          <p:cNvPr id="14" name="Picture 2" descr="Thumbs Up Transparent GIFs - richy.com.vn">
            <a:extLst>
              <a:ext uri="{FF2B5EF4-FFF2-40B4-BE49-F238E27FC236}">
                <a16:creationId xmlns:a16="http://schemas.microsoft.com/office/drawing/2014/main" id="{1E3A746E-F05A-C3E3-1AE7-C5BEB5B39D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flipH="1">
            <a:off x="-127465" y="2718661"/>
            <a:ext cx="2889016" cy="2311213"/>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8154565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0-#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750" fill="hold"/>
                                        <p:tgtEl>
                                          <p:spTgt spid="3"/>
                                        </p:tgtEl>
                                        <p:attrNameLst>
                                          <p:attrName>ppt_x</p:attrName>
                                        </p:attrNameLst>
                                      </p:cBhvr>
                                      <p:tavLst>
                                        <p:tav tm="0">
                                          <p:val>
                                            <p:strVal val="#ppt_x"/>
                                          </p:val>
                                        </p:tav>
                                        <p:tav tm="100000">
                                          <p:val>
                                            <p:strVal val="#ppt_x"/>
                                          </p:val>
                                        </p:tav>
                                      </p:tavLst>
                                    </p:anim>
                                    <p:anim calcmode="lin" valueType="num">
                                      <p:cBhvr additive="base">
                                        <p:cTn id="13" dur="7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750" fill="hold"/>
                                        <p:tgtEl>
                                          <p:spTgt spid="6"/>
                                        </p:tgtEl>
                                        <p:attrNameLst>
                                          <p:attrName>ppt_x</p:attrName>
                                        </p:attrNameLst>
                                      </p:cBhvr>
                                      <p:tavLst>
                                        <p:tav tm="0">
                                          <p:val>
                                            <p:strVal val="1+#ppt_w/2"/>
                                          </p:val>
                                        </p:tav>
                                        <p:tav tm="100000">
                                          <p:val>
                                            <p:strVal val="#ppt_x"/>
                                          </p:val>
                                        </p:tav>
                                      </p:tavLst>
                                    </p:anim>
                                    <p:anim calcmode="lin" valueType="num">
                                      <p:cBhvr additive="base">
                                        <p:cTn id="18" dur="750" fill="hold"/>
                                        <p:tgtEl>
                                          <p:spTgt spid="6"/>
                                        </p:tgtEl>
                                        <p:attrNameLst>
                                          <p:attrName>ppt_y</p:attrName>
                                        </p:attrNameLst>
                                      </p:cBhvr>
                                      <p:tavLst>
                                        <p:tav tm="0">
                                          <p:val>
                                            <p:strVal val="#ppt_y"/>
                                          </p:val>
                                        </p:tav>
                                        <p:tav tm="100000">
                                          <p:val>
                                            <p:strVal val="#ppt_y"/>
                                          </p:val>
                                        </p:tav>
                                      </p:tavLst>
                                    </p:anim>
                                  </p:childTnLst>
                                </p:cTn>
                              </p:par>
                            </p:childTnLst>
                          </p:cTn>
                        </p:par>
                        <p:par>
                          <p:cTn id="19" fill="hold">
                            <p:stCondLst>
                              <p:cond delay="2250"/>
                            </p:stCondLst>
                            <p:childTnLst>
                              <p:par>
                                <p:cTn id="20" presetID="2" presetClass="entr" presetSubtype="8"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750" fill="hold"/>
                                        <p:tgtEl>
                                          <p:spTgt spid="10"/>
                                        </p:tgtEl>
                                        <p:attrNameLst>
                                          <p:attrName>ppt_x</p:attrName>
                                        </p:attrNameLst>
                                      </p:cBhvr>
                                      <p:tavLst>
                                        <p:tav tm="0">
                                          <p:val>
                                            <p:strVal val="0-#ppt_w/2"/>
                                          </p:val>
                                        </p:tav>
                                        <p:tav tm="100000">
                                          <p:val>
                                            <p:strVal val="#ppt_x"/>
                                          </p:val>
                                        </p:tav>
                                      </p:tavLst>
                                    </p:anim>
                                    <p:anim calcmode="lin" valueType="num">
                                      <p:cBhvr additive="base">
                                        <p:cTn id="23" dur="75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3000"/>
                            </p:stCondLst>
                            <p:childTnLst>
                              <p:par>
                                <p:cTn id="25" presetID="2" presetClass="entr" presetSubtype="8"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750" fill="hold"/>
                                        <p:tgtEl>
                                          <p:spTgt spid="7"/>
                                        </p:tgtEl>
                                        <p:attrNameLst>
                                          <p:attrName>ppt_x</p:attrName>
                                        </p:attrNameLst>
                                      </p:cBhvr>
                                      <p:tavLst>
                                        <p:tav tm="0">
                                          <p:val>
                                            <p:strVal val="0-#ppt_w/2"/>
                                          </p:val>
                                        </p:tav>
                                        <p:tav tm="100000">
                                          <p:val>
                                            <p:strVal val="#ppt_x"/>
                                          </p:val>
                                        </p:tav>
                                      </p:tavLst>
                                    </p:anim>
                                    <p:anim calcmode="lin" valueType="num">
                                      <p:cBhvr additive="base">
                                        <p:cTn id="28" dur="750" fill="hold"/>
                                        <p:tgtEl>
                                          <p:spTgt spid="7"/>
                                        </p:tgtEl>
                                        <p:attrNameLst>
                                          <p:attrName>ppt_y</p:attrName>
                                        </p:attrNameLst>
                                      </p:cBhvr>
                                      <p:tavLst>
                                        <p:tav tm="0">
                                          <p:val>
                                            <p:strVal val="#ppt_y"/>
                                          </p:val>
                                        </p:tav>
                                        <p:tav tm="100000">
                                          <p:val>
                                            <p:strVal val="#ppt_y"/>
                                          </p:val>
                                        </p:tav>
                                      </p:tavLst>
                                    </p:anim>
                                  </p:childTnLst>
                                </p:cTn>
                              </p:par>
                            </p:childTnLst>
                          </p:cTn>
                        </p:par>
                        <p:par>
                          <p:cTn id="29" fill="hold">
                            <p:stCondLst>
                              <p:cond delay="3750"/>
                            </p:stCondLst>
                            <p:childTnLst>
                              <p:par>
                                <p:cTn id="30" presetID="2" presetClass="entr" presetSubtype="2"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750" fill="hold"/>
                                        <p:tgtEl>
                                          <p:spTgt spid="8"/>
                                        </p:tgtEl>
                                        <p:attrNameLst>
                                          <p:attrName>ppt_x</p:attrName>
                                        </p:attrNameLst>
                                      </p:cBhvr>
                                      <p:tavLst>
                                        <p:tav tm="0">
                                          <p:val>
                                            <p:strVal val="1+#ppt_w/2"/>
                                          </p:val>
                                        </p:tav>
                                        <p:tav tm="100000">
                                          <p:val>
                                            <p:strVal val="#ppt_x"/>
                                          </p:val>
                                        </p:tav>
                                      </p:tavLst>
                                    </p:anim>
                                    <p:anim calcmode="lin" valueType="num">
                                      <p:cBhvr additive="base">
                                        <p:cTn id="33" dur="75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path" presetSubtype="0" accel="50000" decel="50000" fill="hold" nodeType="clickEffect">
                                  <p:stCondLst>
                                    <p:cond delay="0"/>
                                  </p:stCondLst>
                                  <p:childTnLst>
                                    <p:animMotion origin="layout" path="M 2.22222E-6 -3.7037E-7 L 0.63177 0.26597 " pathEditMode="relative" rAng="0" ptsTypes="AA">
                                      <p:cBhvr>
                                        <p:cTn id="37" dur="1500" fill="hold"/>
                                        <p:tgtEl>
                                          <p:spTgt spid="10"/>
                                        </p:tgtEl>
                                        <p:attrNameLst>
                                          <p:attrName>ppt_x</p:attrName>
                                          <p:attrName>ppt_y</p:attrName>
                                        </p:attrNameLst>
                                      </p:cBhvr>
                                      <p:rCtr x="31580" y="13287"/>
                                    </p:animMotion>
                                  </p:childTnLst>
                                </p:cTn>
                              </p:par>
                            </p:childTnLst>
                          </p:cTn>
                        </p:par>
                        <p:par>
                          <p:cTn id="38" fill="hold">
                            <p:stCondLst>
                              <p:cond delay="1500"/>
                            </p:stCondLst>
                            <p:childTnLst>
                              <p:par>
                                <p:cTn id="39" presetID="9" presetClass="exit" presetSubtype="0" fill="hold" nodeType="afterEffect">
                                  <p:stCondLst>
                                    <p:cond delay="0"/>
                                  </p:stCondLst>
                                  <p:childTnLst>
                                    <p:animEffect transition="out" filter="dissolve">
                                      <p:cBhvr>
                                        <p:cTn id="40" dur="500"/>
                                        <p:tgtEl>
                                          <p:spTgt spid="10"/>
                                        </p:tgtEl>
                                      </p:cBhvr>
                                    </p:animEffect>
                                    <p:set>
                                      <p:cBhvr>
                                        <p:cTn id="41" dur="1" fill="hold">
                                          <p:stCondLst>
                                            <p:cond delay="499"/>
                                          </p:stCondLst>
                                        </p:cTn>
                                        <p:tgtEl>
                                          <p:spTgt spid="10"/>
                                        </p:tgtEl>
                                        <p:attrNameLst>
                                          <p:attrName>style.visibility</p:attrName>
                                        </p:attrNameLst>
                                      </p:cBhvr>
                                      <p:to>
                                        <p:strVal val="hidden"/>
                                      </p:to>
                                    </p:set>
                                  </p:childTnLst>
                                </p:cTn>
                              </p:par>
                            </p:childTnLst>
                          </p:cTn>
                        </p:par>
                        <p:par>
                          <p:cTn id="42" fill="hold">
                            <p:stCondLst>
                              <p:cond delay="2000"/>
                            </p:stCondLst>
                            <p:childTnLst>
                              <p:par>
                                <p:cTn id="43" presetID="1" presetClass="entr" presetSubtype="0" fill="hold" nodeType="afterEffect">
                                  <p:stCondLst>
                                    <p:cond delay="500"/>
                                  </p:stCondLst>
                                  <p:childTnLst>
                                    <p:set>
                                      <p:cBhvr>
                                        <p:cTn id="44" dur="1" fill="hold">
                                          <p:stCondLst>
                                            <p:cond delay="249"/>
                                          </p:stCondLst>
                                        </p:cTn>
                                        <p:tgtEl>
                                          <p:spTgt spid="14"/>
                                        </p:tgtEl>
                                        <p:attrNameLst>
                                          <p:attrName>style.visibility</p:attrName>
                                        </p:attrNameLst>
                                      </p:cBhvr>
                                      <p:to>
                                        <p:strVal val="visible"/>
                                      </p:to>
                                    </p:set>
                                  </p:childTnLst>
                                </p:cTn>
                              </p:par>
                            </p:childTnLst>
                          </p:cTn>
                        </p:par>
                        <p:par>
                          <p:cTn id="45" fill="hold">
                            <p:stCondLst>
                              <p:cond delay="2750"/>
                            </p:stCondLst>
                            <p:childTnLst>
                              <p:par>
                                <p:cTn id="46" presetID="32" presetClass="emph" presetSubtype="0" fill="hold" nodeType="afterEffect">
                                  <p:stCondLst>
                                    <p:cond delay="0"/>
                                  </p:stCondLst>
                                  <p:childTnLst>
                                    <p:animRot by="120000">
                                      <p:cBhvr>
                                        <p:cTn id="47" dur="100" fill="hold">
                                          <p:stCondLst>
                                            <p:cond delay="0"/>
                                          </p:stCondLst>
                                        </p:cTn>
                                        <p:tgtEl>
                                          <p:spTgt spid="14"/>
                                        </p:tgtEl>
                                        <p:attrNameLst>
                                          <p:attrName>r</p:attrName>
                                        </p:attrNameLst>
                                      </p:cBhvr>
                                    </p:animRot>
                                    <p:animRot by="-240000">
                                      <p:cBhvr>
                                        <p:cTn id="48" dur="200" fill="hold">
                                          <p:stCondLst>
                                            <p:cond delay="200"/>
                                          </p:stCondLst>
                                        </p:cTn>
                                        <p:tgtEl>
                                          <p:spTgt spid="14"/>
                                        </p:tgtEl>
                                        <p:attrNameLst>
                                          <p:attrName>r</p:attrName>
                                        </p:attrNameLst>
                                      </p:cBhvr>
                                    </p:animRot>
                                    <p:animRot by="240000">
                                      <p:cBhvr>
                                        <p:cTn id="49" dur="200" fill="hold">
                                          <p:stCondLst>
                                            <p:cond delay="400"/>
                                          </p:stCondLst>
                                        </p:cTn>
                                        <p:tgtEl>
                                          <p:spTgt spid="14"/>
                                        </p:tgtEl>
                                        <p:attrNameLst>
                                          <p:attrName>r</p:attrName>
                                        </p:attrNameLst>
                                      </p:cBhvr>
                                    </p:animRot>
                                    <p:animRot by="-240000">
                                      <p:cBhvr>
                                        <p:cTn id="50" dur="200" fill="hold">
                                          <p:stCondLst>
                                            <p:cond delay="600"/>
                                          </p:stCondLst>
                                        </p:cTn>
                                        <p:tgtEl>
                                          <p:spTgt spid="14"/>
                                        </p:tgtEl>
                                        <p:attrNameLst>
                                          <p:attrName>r</p:attrName>
                                        </p:attrNameLst>
                                      </p:cBhvr>
                                    </p:animRot>
                                    <p:animRot by="120000">
                                      <p:cBhvr>
                                        <p:cTn id="51" dur="200" fill="hold">
                                          <p:stCondLst>
                                            <p:cond delay="800"/>
                                          </p:stCondLst>
                                        </p:cTn>
                                        <p:tgtEl>
                                          <p:spTgt spid="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Title 124">
            <a:extLst>
              <a:ext uri="{FF2B5EF4-FFF2-40B4-BE49-F238E27FC236}">
                <a16:creationId xmlns:a16="http://schemas.microsoft.com/office/drawing/2014/main" id="{883130D4-DDB5-4632-89E8-E61091F4D041}"/>
              </a:ext>
            </a:extLst>
          </p:cNvPr>
          <p:cNvSpPr>
            <a:spLocks noGrp="1"/>
          </p:cNvSpPr>
          <p:nvPr>
            <p:ph type="title"/>
          </p:nvPr>
        </p:nvSpPr>
        <p:spPr>
          <a:xfrm>
            <a:off x="660341" y="255970"/>
            <a:ext cx="8229600" cy="1143000"/>
          </a:xfrm>
        </p:spPr>
        <p:txBody>
          <a:bodyPr>
            <a:normAutofit/>
          </a:bodyPr>
          <a:lstStyle/>
          <a:p>
            <a:r>
              <a:rPr lang="en-US">
                <a:solidFill>
                  <a:srgbClr val="080808"/>
                </a:solidFill>
                <a:latin typeface="Amasis MT Pro Medium" panose="02040604050005020304" pitchFamily="18" charset="0"/>
              </a:rPr>
              <a:t>Contents Of Folders </a:t>
            </a:r>
          </a:p>
        </p:txBody>
      </p:sp>
      <p:sp>
        <p:nvSpPr>
          <p:cNvPr id="237" name="Rectangle 236">
            <a:extLst>
              <a:ext uri="{FF2B5EF4-FFF2-40B4-BE49-F238E27FC236}">
                <a16:creationId xmlns:a16="http://schemas.microsoft.com/office/drawing/2014/main" id="{D03B4503-2448-4C8C-850A-C6C41265B83A}"/>
              </a:ext>
            </a:extLst>
          </p:cNvPr>
          <p:cNvSpPr/>
          <p:nvPr/>
        </p:nvSpPr>
        <p:spPr>
          <a:xfrm>
            <a:off x="93450" y="1121045"/>
            <a:ext cx="7178722" cy="5293757"/>
          </a:xfrm>
          <a:prstGeom prst="rect">
            <a:avLst/>
          </a:prstGeom>
        </p:spPr>
        <p:txBody>
          <a:bodyPr wrap="square">
            <a:spAutoFit/>
          </a:bodyPr>
          <a:lstStyle/>
          <a:p>
            <a:r>
              <a:rPr lang="en-US" altLang="en-US" sz="2400"/>
              <a:t>Use the “2024-2025 </a:t>
            </a:r>
            <a:r>
              <a:rPr lang="en-US" sz="2400"/>
              <a:t>Filing System and Record Retention” </a:t>
            </a:r>
            <a:r>
              <a:rPr lang="en-US" altLang="en-US" sz="2400"/>
              <a:t>SOP</a:t>
            </a:r>
            <a:r>
              <a:rPr lang="en-US" sz="2400"/>
              <a:t> </a:t>
            </a:r>
            <a:r>
              <a:rPr lang="en-US" altLang="en-US" sz="2400"/>
              <a:t>posted on the FSD website to guide you in the organization of the filing system.</a:t>
            </a:r>
          </a:p>
          <a:p>
            <a:endParaRPr lang="en-US" altLang="en-US" sz="2400"/>
          </a:p>
          <a:p>
            <a:endParaRPr lang="en-US" altLang="en-US" sz="1000"/>
          </a:p>
          <a:p>
            <a:pPr eaLnBrk="1" hangingPunct="1"/>
            <a:endParaRPr lang="en-US" altLang="en-US" sz="2400"/>
          </a:p>
          <a:p>
            <a:pPr eaLnBrk="1" hangingPunct="1"/>
            <a:endParaRPr lang="en-US" altLang="en-US" sz="2400"/>
          </a:p>
          <a:p>
            <a:pPr eaLnBrk="1" hangingPunct="1"/>
            <a:endParaRPr lang="en-US" altLang="en-US" sz="2400"/>
          </a:p>
          <a:p>
            <a:pPr eaLnBrk="1" hangingPunct="1"/>
            <a:endParaRPr lang="en-US" altLang="en-US" sz="2400"/>
          </a:p>
          <a:p>
            <a:pPr eaLnBrk="1" hangingPunct="1"/>
            <a:endParaRPr lang="en-US" altLang="en-US" sz="2400"/>
          </a:p>
          <a:p>
            <a:pPr eaLnBrk="1" hangingPunct="1"/>
            <a:r>
              <a:rPr lang="en-US" altLang="en-US" sz="2400"/>
              <a:t> Use a file cabinet or a storage retention </a:t>
            </a:r>
          </a:p>
          <a:p>
            <a:pPr eaLnBrk="1" hangingPunct="1"/>
            <a:r>
              <a:rPr lang="en-US" altLang="en-US" sz="2400"/>
              <a:t> box to file all required folders.</a:t>
            </a:r>
          </a:p>
          <a:p>
            <a:pPr eaLnBrk="1" hangingPunct="1">
              <a:lnSpc>
                <a:spcPts val="2400"/>
              </a:lnSpc>
            </a:pPr>
            <a:endParaRPr lang="en-US" altLang="en-US" sz="2400"/>
          </a:p>
          <a:p>
            <a:pPr marL="800100" lvl="1" indent="-342900" eaLnBrk="1" hangingPunct="1">
              <a:buFont typeface="Arial" panose="020B0604020202020204" pitchFamily="34" charset="0"/>
              <a:buChar char="•"/>
            </a:pPr>
            <a:r>
              <a:rPr lang="en-US" altLang="en-US" sz="2200"/>
              <a:t>Folders are available on the </a:t>
            </a:r>
          </a:p>
          <a:p>
            <a:pPr lvl="1" eaLnBrk="1" hangingPunct="1"/>
            <a:r>
              <a:rPr lang="en-US" altLang="en-US" sz="2200"/>
              <a:t>     supply requisition </a:t>
            </a:r>
          </a:p>
        </p:txBody>
      </p:sp>
      <p:pic>
        <p:nvPicPr>
          <p:cNvPr id="2" name="Picture 1" descr="A white file cabinet with four drawers&#10;&#10;Description automatically generated">
            <a:extLst>
              <a:ext uri="{FF2B5EF4-FFF2-40B4-BE49-F238E27FC236}">
                <a16:creationId xmlns:a16="http://schemas.microsoft.com/office/drawing/2014/main" id="{3EEC5ADA-8D6F-1C5C-D9CD-AC343EEA359A}"/>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6250" b="96387" l="9961" r="89844">
                        <a14:foregroundMark x1="17383" y1="10742" x2="17871" y2="84961"/>
                        <a14:foregroundMark x1="17871" y1="84961" x2="23926" y2="92188"/>
                        <a14:foregroundMark x1="23926" y1="92188" x2="40332" y2="91895"/>
                        <a14:foregroundMark x1="40332" y1="91895" x2="52051" y2="92285"/>
                        <a14:foregroundMark x1="52051" y1="92285" x2="60742" y2="96387"/>
                        <a14:foregroundMark x1="60742" y1="96387" x2="59668" y2="12500"/>
                        <a14:foregroundMark x1="59668" y1="12500" x2="16895" y2="12012"/>
                        <a14:foregroundMark x1="18750" y1="31445" x2="59082" y2="29297"/>
                        <a14:foregroundMark x1="59082" y1="29297" x2="63281" y2="49414"/>
                        <a14:foregroundMark x1="63281" y1="49414" x2="57031" y2="72754"/>
                        <a14:foregroundMark x1="57031" y1="72754" x2="20801" y2="65527"/>
                        <a14:foregroundMark x1="20801" y1="65527" x2="17969" y2="31934"/>
                        <a14:foregroundMark x1="17969" y1="31934" x2="17383" y2="31152"/>
                        <a14:foregroundMark x1="23730" y1="39063" x2="44141" y2="32227"/>
                        <a14:foregroundMark x1="44141" y1="32227" x2="68164" y2="32617"/>
                        <a14:foregroundMark x1="68164" y1="32617" x2="62402" y2="71875"/>
                        <a14:foregroundMark x1="62402" y1="71875" x2="40137" y2="73340"/>
                        <a14:foregroundMark x1="40137" y1="73340" x2="20410" y2="64746"/>
                        <a14:foregroundMark x1="20410" y1="64746" x2="17188" y2="54004"/>
                        <a14:foregroundMark x1="17188" y1="54004" x2="25391" y2="37793"/>
                        <a14:foregroundMark x1="33691" y1="44434" x2="41992" y2="51758"/>
                        <a14:foregroundMark x1="41992" y1="51758" x2="40137" y2="58691"/>
                        <a14:foregroundMark x1="40137" y1="58691" x2="27734" y2="56641"/>
                        <a14:foregroundMark x1="27734" y1="56641" x2="49023" y2="53711"/>
                        <a14:foregroundMark x1="49023" y1="53711" x2="50195" y2="37695"/>
                        <a14:foregroundMark x1="50195" y1="37695" x2="57617" y2="42578"/>
                        <a14:foregroundMark x1="56250" y1="53320" x2="49414" y2="46191"/>
                        <a14:foregroundMark x1="49414" y1="46191" x2="55371" y2="57520"/>
                        <a14:foregroundMark x1="55371" y1="57520" x2="43164" y2="66602"/>
                        <a14:foregroundMark x1="43164" y1="66602" x2="23730" y2="63184"/>
                        <a14:foregroundMark x1="23730" y1="63184" x2="22949" y2="63672"/>
                        <a14:foregroundMark x1="18164" y1="10547" x2="36914" y2="9082"/>
                        <a14:foregroundMark x1="36914" y1="9082" x2="55078" y2="5371"/>
                        <a14:foregroundMark x1="55078" y1="5371" x2="62402" y2="6250"/>
                        <a14:foregroundMark x1="62402" y1="6250" x2="66113" y2="7813"/>
                      </a14:backgroundRemoval>
                    </a14:imgEffect>
                  </a14:imgLayer>
                </a14:imgProps>
              </a:ext>
            </a:extLst>
          </a:blip>
          <a:stretch>
            <a:fillRect/>
          </a:stretch>
        </p:blipFill>
        <p:spPr>
          <a:xfrm>
            <a:off x="5156199" y="2362199"/>
            <a:ext cx="4495801" cy="4495801"/>
          </a:xfrm>
          <a:prstGeom prst="rect">
            <a:avLst/>
          </a:prstGeom>
        </p:spPr>
      </p:pic>
      <p:grpSp>
        <p:nvGrpSpPr>
          <p:cNvPr id="7" name="Group 6">
            <a:extLst>
              <a:ext uri="{FF2B5EF4-FFF2-40B4-BE49-F238E27FC236}">
                <a16:creationId xmlns:a16="http://schemas.microsoft.com/office/drawing/2014/main" id="{68650C9E-BB68-EC17-4AA9-C5A02ABB25D1}"/>
              </a:ext>
            </a:extLst>
          </p:cNvPr>
          <p:cNvGrpSpPr/>
          <p:nvPr/>
        </p:nvGrpSpPr>
        <p:grpSpPr>
          <a:xfrm>
            <a:off x="4800388" y="3579972"/>
            <a:ext cx="2707585" cy="800456"/>
            <a:chOff x="4825635" y="2779092"/>
            <a:chExt cx="2707585" cy="800456"/>
          </a:xfrm>
        </p:grpSpPr>
        <p:pic>
          <p:nvPicPr>
            <p:cNvPr id="8" name="Picture 7" descr="A red folder with yellow paper inside&#10;&#10;Description automatically generated">
              <a:extLst>
                <a:ext uri="{FF2B5EF4-FFF2-40B4-BE49-F238E27FC236}">
                  <a16:creationId xmlns:a16="http://schemas.microsoft.com/office/drawing/2014/main" id="{A5DEBA85-27F1-5DF0-41C1-BFDC96B29EF8}"/>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980" t="10762" r="27690" b="60992"/>
            <a:stretch/>
          </p:blipFill>
          <p:spPr>
            <a:xfrm rot="21300423" flipH="1">
              <a:off x="5338234" y="2797984"/>
              <a:ext cx="2194986" cy="781564"/>
            </a:xfrm>
            <a:prstGeom prst="rect">
              <a:avLst/>
            </a:prstGeom>
            <a:scene3d>
              <a:camera prst="perspectiveLeft"/>
              <a:lightRig rig="threePt" dir="t"/>
            </a:scene3d>
            <a:sp3d z="-19050"/>
          </p:spPr>
        </p:pic>
        <p:pic>
          <p:nvPicPr>
            <p:cNvPr id="9" name="Picture 8" descr="A red folder with yellow paper inside&#10;&#10;Description automatically generated">
              <a:extLst>
                <a:ext uri="{FF2B5EF4-FFF2-40B4-BE49-F238E27FC236}">
                  <a16:creationId xmlns:a16="http://schemas.microsoft.com/office/drawing/2014/main" id="{074C5453-5363-0853-B388-8A72A09183F0}"/>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980" t="10762" r="27690" b="60992"/>
            <a:stretch/>
          </p:blipFill>
          <p:spPr>
            <a:xfrm rot="21300423" flipH="1">
              <a:off x="5025814" y="2779092"/>
              <a:ext cx="2194986" cy="781564"/>
            </a:xfrm>
            <a:prstGeom prst="rect">
              <a:avLst/>
            </a:prstGeom>
            <a:scene3d>
              <a:camera prst="perspectiveLeft"/>
              <a:lightRig rig="threePt" dir="t"/>
            </a:scene3d>
            <a:sp3d z="-19050"/>
          </p:spPr>
        </p:pic>
        <p:pic>
          <p:nvPicPr>
            <p:cNvPr id="10" name="Picture 9" descr="A red folder with yellow paper inside&#10;&#10;Description automatically generated">
              <a:extLst>
                <a:ext uri="{FF2B5EF4-FFF2-40B4-BE49-F238E27FC236}">
                  <a16:creationId xmlns:a16="http://schemas.microsoft.com/office/drawing/2014/main" id="{BAB3D70D-B28F-01B0-35DF-6417154CCC5A}"/>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64798"/>
            <a:stretch/>
          </p:blipFill>
          <p:spPr>
            <a:xfrm rot="21300423" flipH="1">
              <a:off x="4825635" y="2814840"/>
              <a:ext cx="2204185" cy="676263"/>
            </a:xfrm>
            <a:prstGeom prst="rect">
              <a:avLst/>
            </a:prstGeom>
            <a:scene3d>
              <a:camera prst="perspectiveLeft"/>
              <a:lightRig rig="threePt" dir="t"/>
            </a:scene3d>
            <a:sp3d z="-19050"/>
          </p:spPr>
        </p:pic>
      </p:grpSp>
      <p:grpSp>
        <p:nvGrpSpPr>
          <p:cNvPr id="11" name="Group 10">
            <a:extLst>
              <a:ext uri="{FF2B5EF4-FFF2-40B4-BE49-F238E27FC236}">
                <a16:creationId xmlns:a16="http://schemas.microsoft.com/office/drawing/2014/main" id="{DA2AB0B4-0AF3-E8A3-98CC-21C7F2A766EF}"/>
              </a:ext>
            </a:extLst>
          </p:cNvPr>
          <p:cNvGrpSpPr/>
          <p:nvPr/>
        </p:nvGrpSpPr>
        <p:grpSpPr>
          <a:xfrm>
            <a:off x="5018619" y="3406525"/>
            <a:ext cx="3176906" cy="1112697"/>
            <a:chOff x="5018619" y="3429000"/>
            <a:chExt cx="3176906" cy="1112697"/>
          </a:xfrm>
        </p:grpSpPr>
        <p:sp>
          <p:nvSpPr>
            <p:cNvPr id="12" name="Freeform: Shape 11">
              <a:extLst>
                <a:ext uri="{FF2B5EF4-FFF2-40B4-BE49-F238E27FC236}">
                  <a16:creationId xmlns:a16="http://schemas.microsoft.com/office/drawing/2014/main" id="{ECA6D723-CBC5-5B24-0855-B37D1842DC9D}"/>
                </a:ext>
              </a:extLst>
            </p:cNvPr>
            <p:cNvSpPr/>
            <p:nvPr/>
          </p:nvSpPr>
          <p:spPr>
            <a:xfrm>
              <a:off x="5943599" y="3572264"/>
              <a:ext cx="1824567" cy="969433"/>
            </a:xfrm>
            <a:custGeom>
              <a:avLst/>
              <a:gdLst>
                <a:gd name="connsiteX0" fmla="*/ 0 w 1824567"/>
                <a:gd name="connsiteY0" fmla="*/ 135467 h 969433"/>
                <a:gd name="connsiteX1" fmla="*/ 1824567 w 1824567"/>
                <a:gd name="connsiteY1" fmla="*/ 0 h 969433"/>
                <a:gd name="connsiteX2" fmla="*/ 1811867 w 1824567"/>
                <a:gd name="connsiteY2" fmla="*/ 927100 h 969433"/>
                <a:gd name="connsiteX3" fmla="*/ 8467 w 1824567"/>
                <a:gd name="connsiteY3" fmla="*/ 969433 h 969433"/>
                <a:gd name="connsiteX4" fmla="*/ 0 w 1824567"/>
                <a:gd name="connsiteY4" fmla="*/ 135467 h 969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567" h="969433">
                  <a:moveTo>
                    <a:pt x="0" y="135467"/>
                  </a:moveTo>
                  <a:lnTo>
                    <a:pt x="1824567" y="0"/>
                  </a:lnTo>
                  <a:lnTo>
                    <a:pt x="1811867" y="927100"/>
                  </a:lnTo>
                  <a:lnTo>
                    <a:pt x="8467" y="969433"/>
                  </a:lnTo>
                  <a:cubicBezTo>
                    <a:pt x="5645" y="685800"/>
                    <a:pt x="2822" y="402166"/>
                    <a:pt x="0" y="135467"/>
                  </a:cubicBezTo>
                  <a:close/>
                </a:path>
              </a:pathLst>
            </a:custGeom>
            <a:solidFill>
              <a:srgbClr val="080808"/>
            </a:solidFill>
            <a:ln w="28575">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8CA1F3CF-1E30-9148-72B1-D103C78978A4}"/>
                </a:ext>
              </a:extLst>
            </p:cNvPr>
            <p:cNvGrpSpPr/>
            <p:nvPr/>
          </p:nvGrpSpPr>
          <p:grpSpPr>
            <a:xfrm>
              <a:off x="5018619" y="3429000"/>
              <a:ext cx="3176906" cy="1090222"/>
              <a:chOff x="5064971" y="3429000"/>
              <a:chExt cx="3176906" cy="1090222"/>
            </a:xfrm>
          </p:grpSpPr>
          <p:pic>
            <p:nvPicPr>
              <p:cNvPr id="14" name="Picture 13" descr="A white file cabinet with four drawers&#10;&#10;Description automatically generated">
                <a:extLst>
                  <a:ext uri="{FF2B5EF4-FFF2-40B4-BE49-F238E27FC236}">
                    <a16:creationId xmlns:a16="http://schemas.microsoft.com/office/drawing/2014/main" id="{B8226DB2-0A98-F568-B5E3-6BFB0BAE5919}"/>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6250" b="96387" l="9961" r="89844">
                            <a14:foregroundMark x1="17383" y1="10742" x2="17871" y2="84961"/>
                            <a14:foregroundMark x1="17871" y1="84961" x2="23926" y2="92188"/>
                            <a14:foregroundMark x1="23926" y1="92188" x2="40332" y2="91895"/>
                            <a14:foregroundMark x1="40332" y1="91895" x2="52051" y2="92285"/>
                            <a14:foregroundMark x1="52051" y1="92285" x2="60742" y2="96387"/>
                            <a14:foregroundMark x1="60742" y1="96387" x2="59668" y2="12500"/>
                            <a14:foregroundMark x1="59668" y1="12500" x2="16895" y2="12012"/>
                            <a14:foregroundMark x1="18750" y1="31445" x2="59082" y2="29297"/>
                            <a14:foregroundMark x1="59082" y1="29297" x2="63281" y2="49414"/>
                            <a14:foregroundMark x1="63281" y1="49414" x2="57031" y2="72754"/>
                            <a14:foregroundMark x1="57031" y1="72754" x2="20801" y2="65527"/>
                            <a14:foregroundMark x1="20801" y1="65527" x2="17969" y2="31934"/>
                            <a14:foregroundMark x1="17969" y1="31934" x2="17383" y2="31152"/>
                            <a14:foregroundMark x1="23730" y1="39063" x2="44141" y2="32227"/>
                            <a14:foregroundMark x1="44141" y1="32227" x2="68164" y2="32617"/>
                            <a14:foregroundMark x1="68164" y1="32617" x2="62402" y2="71875"/>
                            <a14:foregroundMark x1="62402" y1="71875" x2="40137" y2="73340"/>
                            <a14:foregroundMark x1="40137" y1="73340" x2="20410" y2="64746"/>
                            <a14:foregroundMark x1="20410" y1="64746" x2="17188" y2="54004"/>
                            <a14:foregroundMark x1="17188" y1="54004" x2="25391" y2="37793"/>
                            <a14:foregroundMark x1="33691" y1="44434" x2="41992" y2="51758"/>
                            <a14:foregroundMark x1="41992" y1="51758" x2="40137" y2="58691"/>
                            <a14:foregroundMark x1="40137" y1="58691" x2="27734" y2="56641"/>
                            <a14:foregroundMark x1="27734" y1="56641" x2="49023" y2="53711"/>
                            <a14:foregroundMark x1="49023" y1="53711" x2="50195" y2="37695"/>
                            <a14:foregroundMark x1="50195" y1="37695" x2="57617" y2="42578"/>
                            <a14:foregroundMark x1="56250" y1="53320" x2="49414" y2="46191"/>
                            <a14:foregroundMark x1="49414" y1="46191" x2="55371" y2="57520"/>
                            <a14:foregroundMark x1="55371" y1="57520" x2="43164" y2="66602"/>
                            <a14:foregroundMark x1="43164" y1="66602" x2="23730" y2="63184"/>
                            <a14:foregroundMark x1="23730" y1="63184" x2="22949" y2="63672"/>
                            <a14:foregroundMark x1="18164" y1="10547" x2="36914" y2="9082"/>
                            <a14:foregroundMark x1="36914" y1="9082" x2="55078" y2="5371"/>
                            <a14:foregroundMark x1="55078" y1="5371" x2="62402" y2="6250"/>
                            <a14:foregroundMark x1="62402" y1="6250" x2="66113" y2="7813"/>
                          </a14:backgroundRemoval>
                        </a14:imgEffect>
                      </a14:imgLayer>
                    </a14:imgProps>
                  </a:ext>
                </a:extLst>
              </a:blip>
              <a:srcRect l="17848" t="26635" r="41709" b="51802"/>
              <a:stretch>
                <a:fillRect/>
              </a:stretch>
            </p:blipFill>
            <p:spPr>
              <a:xfrm>
                <a:off x="5064971" y="3429000"/>
                <a:ext cx="1818217" cy="1090222"/>
              </a:xfrm>
              <a:custGeom>
                <a:avLst/>
                <a:gdLst>
                  <a:gd name="connsiteX0" fmla="*/ 1811867 w 1818217"/>
                  <a:gd name="connsiteY0" fmla="*/ 0 h 969434"/>
                  <a:gd name="connsiteX1" fmla="*/ 1818217 w 1818217"/>
                  <a:gd name="connsiteY1" fmla="*/ 912284 h 969434"/>
                  <a:gd name="connsiteX2" fmla="*/ 0 w 1818217"/>
                  <a:gd name="connsiteY2" fmla="*/ 969434 h 969434"/>
                  <a:gd name="connsiteX3" fmla="*/ 4233 w 1818217"/>
                  <a:gd name="connsiteY3" fmla="*/ 148167 h 969434"/>
                </a:gdLst>
                <a:ahLst/>
                <a:cxnLst>
                  <a:cxn ang="0">
                    <a:pos x="connsiteX0" y="connsiteY0"/>
                  </a:cxn>
                  <a:cxn ang="0">
                    <a:pos x="connsiteX1" y="connsiteY1"/>
                  </a:cxn>
                  <a:cxn ang="0">
                    <a:pos x="connsiteX2" y="connsiteY2"/>
                  </a:cxn>
                  <a:cxn ang="0">
                    <a:pos x="connsiteX3" y="connsiteY3"/>
                  </a:cxn>
                </a:cxnLst>
                <a:rect l="l" t="t" r="r" b="b"/>
                <a:pathLst>
                  <a:path w="1818217" h="969434">
                    <a:moveTo>
                      <a:pt x="1811867" y="0"/>
                    </a:moveTo>
                    <a:cubicBezTo>
                      <a:pt x="1813984" y="304095"/>
                      <a:pt x="1816100" y="608189"/>
                      <a:pt x="1818217" y="912284"/>
                    </a:cubicBezTo>
                    <a:lnTo>
                      <a:pt x="0" y="969434"/>
                    </a:lnTo>
                    <a:lnTo>
                      <a:pt x="4233" y="148167"/>
                    </a:lnTo>
                    <a:close/>
                  </a:path>
                </a:pathLst>
              </a:custGeom>
              <a:ln w="9525">
                <a:solidFill>
                  <a:srgbClr val="080808"/>
                </a:solidFill>
              </a:ln>
            </p:spPr>
          </p:pic>
          <p:grpSp>
            <p:nvGrpSpPr>
              <p:cNvPr id="15" name="Group 14">
                <a:extLst>
                  <a:ext uri="{FF2B5EF4-FFF2-40B4-BE49-F238E27FC236}">
                    <a16:creationId xmlns:a16="http://schemas.microsoft.com/office/drawing/2014/main" id="{C5F2A3DC-0537-0913-B166-CC0A96A07983}"/>
                  </a:ext>
                </a:extLst>
              </p:cNvPr>
              <p:cNvGrpSpPr/>
              <p:nvPr/>
            </p:nvGrpSpPr>
            <p:grpSpPr>
              <a:xfrm>
                <a:off x="6423660" y="3429000"/>
                <a:ext cx="1818217" cy="1090222"/>
                <a:chOff x="10101580" y="2844468"/>
                <a:chExt cx="1818217" cy="969434"/>
              </a:xfrm>
            </p:grpSpPr>
            <p:pic>
              <p:nvPicPr>
                <p:cNvPr id="16" name="Picture 15" descr="A white file cabinet with four drawers&#10;&#10;Description automatically generated">
                  <a:extLst>
                    <a:ext uri="{FF2B5EF4-FFF2-40B4-BE49-F238E27FC236}">
                      <a16:creationId xmlns:a16="http://schemas.microsoft.com/office/drawing/2014/main" id="{37E55A1A-0FE4-9C54-1878-98B7A9C3926F}"/>
                    </a:ext>
                  </a:extLst>
                </p:cNvPr>
                <p:cNvPicPr>
                  <a:picLocks noChangeAspect="1"/>
                </p:cNvPicPr>
                <p:nvPr/>
              </p:nvPicPr>
              <p:blipFill>
                <a:blip r:embed="rId3">
                  <a:duotone>
                    <a:prstClr val="black"/>
                    <a:srgbClr val="080808">
                      <a:tint val="45000"/>
                      <a:satMod val="400000"/>
                    </a:srgbClr>
                  </a:duotone>
                  <a:extLst>
                    <a:ext uri="{BEBA8EAE-BF5A-486C-A8C5-ECC9F3942E4B}">
                      <a14:imgProps xmlns:a14="http://schemas.microsoft.com/office/drawing/2010/main">
                        <a14:imgLayer r:embed="rId4">
                          <a14:imgEffect>
                            <a14:backgroundRemoval t="6250" b="96387" l="9961" r="89844">
                              <a14:foregroundMark x1="17383" y1="10742" x2="17871" y2="84961"/>
                              <a14:foregroundMark x1="17871" y1="84961" x2="23926" y2="92188"/>
                              <a14:foregroundMark x1="23926" y1="92188" x2="40332" y2="91895"/>
                              <a14:foregroundMark x1="40332" y1="91895" x2="52051" y2="92285"/>
                              <a14:foregroundMark x1="52051" y1="92285" x2="60742" y2="96387"/>
                              <a14:foregroundMark x1="60742" y1="96387" x2="59668" y2="12500"/>
                              <a14:foregroundMark x1="59668" y1="12500" x2="16895" y2="12012"/>
                              <a14:foregroundMark x1="18750" y1="31445" x2="59082" y2="29297"/>
                              <a14:foregroundMark x1="59082" y1="29297" x2="63281" y2="49414"/>
                              <a14:foregroundMark x1="63281" y1="49414" x2="57031" y2="72754"/>
                              <a14:foregroundMark x1="57031" y1="72754" x2="20801" y2="65527"/>
                              <a14:foregroundMark x1="20801" y1="65527" x2="17969" y2="31934"/>
                              <a14:foregroundMark x1="17969" y1="31934" x2="17383" y2="31152"/>
                              <a14:foregroundMark x1="23730" y1="39063" x2="44141" y2="32227"/>
                              <a14:foregroundMark x1="44141" y1="32227" x2="68164" y2="32617"/>
                              <a14:foregroundMark x1="68164" y1="32617" x2="62402" y2="71875"/>
                              <a14:foregroundMark x1="62402" y1="71875" x2="40137" y2="73340"/>
                              <a14:foregroundMark x1="40137" y1="73340" x2="20410" y2="64746"/>
                              <a14:foregroundMark x1="20410" y1="64746" x2="17188" y2="54004"/>
                              <a14:foregroundMark x1="17188" y1="54004" x2="25391" y2="37793"/>
                              <a14:foregroundMark x1="33691" y1="44434" x2="41992" y2="51758"/>
                              <a14:foregroundMark x1="41992" y1="51758" x2="40137" y2="58691"/>
                              <a14:foregroundMark x1="40137" y1="58691" x2="27734" y2="56641"/>
                              <a14:foregroundMark x1="27734" y1="56641" x2="49023" y2="53711"/>
                              <a14:foregroundMark x1="49023" y1="53711" x2="50195" y2="37695"/>
                              <a14:foregroundMark x1="50195" y1="37695" x2="57617" y2="42578"/>
                              <a14:foregroundMark x1="56250" y1="53320" x2="49414" y2="46191"/>
                              <a14:foregroundMark x1="49414" y1="46191" x2="55371" y2="57520"/>
                              <a14:foregroundMark x1="55371" y1="57520" x2="43164" y2="66602"/>
                              <a14:foregroundMark x1="43164" y1="66602" x2="23730" y2="63184"/>
                              <a14:foregroundMark x1="23730" y1="63184" x2="22949" y2="63672"/>
                              <a14:foregroundMark x1="18164" y1="10547" x2="36914" y2="9082"/>
                              <a14:foregroundMark x1="36914" y1="9082" x2="55078" y2="5371"/>
                              <a14:foregroundMark x1="55078" y1="5371" x2="62402" y2="6250"/>
                              <a14:foregroundMark x1="62402" y1="6250" x2="66113" y2="7813"/>
                            </a14:backgroundRemoval>
                          </a14:imgEffect>
                        </a14:imgLayer>
                      </a14:imgProps>
                    </a:ext>
                  </a:extLst>
                </a:blip>
                <a:srcRect l="17848" t="26635" r="41709" b="51802"/>
                <a:stretch>
                  <a:fillRect/>
                </a:stretch>
              </p:blipFill>
              <p:spPr>
                <a:xfrm>
                  <a:off x="10101580" y="2844468"/>
                  <a:ext cx="1818217" cy="969434"/>
                </a:xfrm>
                <a:custGeom>
                  <a:avLst/>
                  <a:gdLst>
                    <a:gd name="connsiteX0" fmla="*/ 1811867 w 1818217"/>
                    <a:gd name="connsiteY0" fmla="*/ 0 h 969434"/>
                    <a:gd name="connsiteX1" fmla="*/ 1818217 w 1818217"/>
                    <a:gd name="connsiteY1" fmla="*/ 912284 h 969434"/>
                    <a:gd name="connsiteX2" fmla="*/ 0 w 1818217"/>
                    <a:gd name="connsiteY2" fmla="*/ 969434 h 969434"/>
                    <a:gd name="connsiteX3" fmla="*/ 4233 w 1818217"/>
                    <a:gd name="connsiteY3" fmla="*/ 148167 h 969434"/>
                  </a:gdLst>
                  <a:ahLst/>
                  <a:cxnLst>
                    <a:cxn ang="0">
                      <a:pos x="connsiteX0" y="connsiteY0"/>
                    </a:cxn>
                    <a:cxn ang="0">
                      <a:pos x="connsiteX1" y="connsiteY1"/>
                    </a:cxn>
                    <a:cxn ang="0">
                      <a:pos x="connsiteX2" y="connsiteY2"/>
                    </a:cxn>
                    <a:cxn ang="0">
                      <a:pos x="connsiteX3" y="connsiteY3"/>
                    </a:cxn>
                  </a:cxnLst>
                  <a:rect l="l" t="t" r="r" b="b"/>
                  <a:pathLst>
                    <a:path w="1818217" h="969434">
                      <a:moveTo>
                        <a:pt x="1811867" y="0"/>
                      </a:moveTo>
                      <a:cubicBezTo>
                        <a:pt x="1813984" y="304095"/>
                        <a:pt x="1816100" y="608189"/>
                        <a:pt x="1818217" y="912284"/>
                      </a:cubicBezTo>
                      <a:lnTo>
                        <a:pt x="0" y="969434"/>
                      </a:lnTo>
                      <a:lnTo>
                        <a:pt x="4233" y="148167"/>
                      </a:lnTo>
                      <a:close/>
                    </a:path>
                  </a:pathLst>
                </a:custGeom>
                <a:ln w="9525">
                  <a:solidFill>
                    <a:srgbClr val="080808"/>
                  </a:solidFill>
                </a:ln>
                <a:scene3d>
                  <a:camera prst="orthographicFront">
                    <a:rot lat="0" lon="14399976" rev="0"/>
                  </a:camera>
                  <a:lightRig rig="threePt" dir="t">
                    <a:rot lat="0" lon="0" rev="4200000"/>
                  </a:lightRig>
                </a:scene3d>
              </p:spPr>
            </p:pic>
            <p:sp>
              <p:nvSpPr>
                <p:cNvPr id="17" name="Rectangle 16">
                  <a:extLst>
                    <a:ext uri="{FF2B5EF4-FFF2-40B4-BE49-F238E27FC236}">
                      <a16:creationId xmlns:a16="http://schemas.microsoft.com/office/drawing/2014/main" id="{A0D86C13-98B6-F3E9-0F6B-A197BEB25651}"/>
                    </a:ext>
                  </a:extLst>
                </p:cNvPr>
                <p:cNvSpPr/>
                <p:nvPr/>
              </p:nvSpPr>
              <p:spPr>
                <a:xfrm rot="396715">
                  <a:off x="10764311" y="3110745"/>
                  <a:ext cx="594360" cy="487680"/>
                </a:xfrm>
                <a:prstGeom prst="rect">
                  <a:avLst/>
                </a:prstGeom>
                <a:solidFill>
                  <a:srgbClr val="838383"/>
                </a:solidFill>
                <a:ln w="28575">
                  <a:noFill/>
                </a:ln>
                <a:effectLst>
                  <a:softEdge rad="38100"/>
                </a:effectLst>
                <a:scene3d>
                  <a:camera prst="orthographicFront">
                    <a:rot lat="0" lon="21299976" rev="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grpSp>
      <p:pic>
        <p:nvPicPr>
          <p:cNvPr id="18" name="Picture 17" descr="A red folder with yellow and white paper&#10;&#10;Description automatically generated">
            <a:extLst>
              <a:ext uri="{FF2B5EF4-FFF2-40B4-BE49-F238E27FC236}">
                <a16:creationId xmlns:a16="http://schemas.microsoft.com/office/drawing/2014/main" id="{86E21BDF-28B6-6815-15A7-753DDAF4B21C}"/>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10000" b="90000" l="10000" r="90000"/>
                    </a14:imgEffect>
                  </a14:imgLayer>
                </a14:imgProps>
              </a:ext>
            </a:extLst>
          </a:blip>
          <a:srcRect l="24645" t="12753" r="27996" b="8781"/>
          <a:stretch/>
        </p:blipFill>
        <p:spPr>
          <a:xfrm>
            <a:off x="145304" y="2406721"/>
            <a:ext cx="2279837" cy="2158429"/>
          </a:xfrm>
          <a:prstGeom prst="rect">
            <a:avLst/>
          </a:prstGeom>
        </p:spPr>
      </p:pic>
      <p:pic>
        <p:nvPicPr>
          <p:cNvPr id="22" name="Picture 21">
            <a:extLst>
              <a:ext uri="{FF2B5EF4-FFF2-40B4-BE49-F238E27FC236}">
                <a16:creationId xmlns:a16="http://schemas.microsoft.com/office/drawing/2014/main" id="{FF5F8C60-0909-48A1-F7D8-5B7D7C5CA07E}"/>
              </a:ext>
            </a:extLst>
          </p:cNvPr>
          <p:cNvPicPr>
            <a:picLocks noChangeAspect="1"/>
          </p:cNvPicPr>
          <p:nvPr/>
        </p:nvPicPr>
        <p:blipFill>
          <a:blip r:embed="rId9"/>
          <a:stretch>
            <a:fillRect/>
          </a:stretch>
        </p:blipFill>
        <p:spPr>
          <a:xfrm>
            <a:off x="7711424" y="3665275"/>
            <a:ext cx="1277851" cy="853948"/>
          </a:xfrm>
          <a:prstGeom prst="rect">
            <a:avLst/>
          </a:prstGeom>
          <a:effectLst>
            <a:outerShdw blurRad="177800" dist="38100" dir="8100000" algn="tr" rotWithShape="0">
              <a:prstClr val="black">
                <a:alpha val="23000"/>
              </a:prstClr>
            </a:outerShdw>
          </a:effectLst>
          <a:scene3d>
            <a:camera prst="isometricRightUp">
              <a:rot lat="21299999" lon="18899998" rev="0"/>
            </a:camera>
            <a:lightRig rig="threePt" dir="t"/>
          </a:scene3d>
        </p:spPr>
      </p:pic>
      <p:pic>
        <p:nvPicPr>
          <p:cNvPr id="25" name="Picture 24" descr="A blue and white logo&#10;&#10;Description automatically generated">
            <a:extLst>
              <a:ext uri="{FF2B5EF4-FFF2-40B4-BE49-F238E27FC236}">
                <a16:creationId xmlns:a16="http://schemas.microsoft.com/office/drawing/2014/main" id="{3C87F250-1344-8DEA-72EF-B910B4EA684A}"/>
              </a:ext>
            </a:extLst>
          </p:cNvPr>
          <p:cNvPicPr>
            <a:picLocks noChangeAspect="1"/>
          </p:cNvPicPr>
          <p:nvPr/>
        </p:nvPicPr>
        <p:blipFill>
          <a:blip r:embed="rId10"/>
          <a:srcRect l="2656" t="4392" r="2656" b="3185"/>
          <a:stretch>
            <a:fillRect/>
          </a:stretch>
        </p:blipFill>
        <p:spPr>
          <a:xfrm>
            <a:off x="7536766" y="6062133"/>
            <a:ext cx="231400" cy="225867"/>
          </a:xfrm>
          <a:custGeom>
            <a:avLst/>
            <a:gdLst>
              <a:gd name="connsiteX0" fmla="*/ 3078480 w 6156960"/>
              <a:gd name="connsiteY0" fmla="*/ 0 h 6009744"/>
              <a:gd name="connsiteX1" fmla="*/ 6156960 w 6156960"/>
              <a:gd name="connsiteY1" fmla="*/ 3004872 h 6009744"/>
              <a:gd name="connsiteX2" fmla="*/ 3078480 w 6156960"/>
              <a:gd name="connsiteY2" fmla="*/ 6009744 h 6009744"/>
              <a:gd name="connsiteX3" fmla="*/ 0 w 6156960"/>
              <a:gd name="connsiteY3" fmla="*/ 3004872 h 6009744"/>
              <a:gd name="connsiteX4" fmla="*/ 3078480 w 6156960"/>
              <a:gd name="connsiteY4" fmla="*/ 0 h 6009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6960" h="6009744">
                <a:moveTo>
                  <a:pt x="3078480" y="0"/>
                </a:moveTo>
                <a:cubicBezTo>
                  <a:pt x="4778678" y="0"/>
                  <a:pt x="6156960" y="1345327"/>
                  <a:pt x="6156960" y="3004872"/>
                </a:cubicBezTo>
                <a:cubicBezTo>
                  <a:pt x="6156960" y="4664417"/>
                  <a:pt x="4778678" y="6009744"/>
                  <a:pt x="3078480" y="6009744"/>
                </a:cubicBezTo>
                <a:cubicBezTo>
                  <a:pt x="1378282" y="6009744"/>
                  <a:pt x="0" y="4664417"/>
                  <a:pt x="0" y="3004872"/>
                </a:cubicBezTo>
                <a:cubicBezTo>
                  <a:pt x="0" y="1345327"/>
                  <a:pt x="1378282" y="0"/>
                  <a:pt x="3078480" y="0"/>
                </a:cubicBezTo>
                <a:close/>
              </a:path>
            </a:pathLst>
          </a:custGeom>
          <a:effectLst>
            <a:outerShdw blurRad="177800" dist="38100" dir="8100000" algn="tr" rotWithShape="0">
              <a:prstClr val="black">
                <a:alpha val="23000"/>
              </a:prstClr>
            </a:outerShdw>
          </a:effectLst>
        </p:spPr>
      </p:pic>
      <p:pic>
        <p:nvPicPr>
          <p:cNvPr id="27" name="Picture 26" descr="A blue and orange letters on a black background&#10;&#10;Description automatically generated">
            <a:extLst>
              <a:ext uri="{FF2B5EF4-FFF2-40B4-BE49-F238E27FC236}">
                <a16:creationId xmlns:a16="http://schemas.microsoft.com/office/drawing/2014/main" id="{7D445D82-5B42-AF52-101E-411EB7FB7D36}"/>
              </a:ext>
            </a:extLst>
          </p:cNvPr>
          <p:cNvPicPr>
            <a:picLocks noChangeAspect="1"/>
          </p:cNvPicPr>
          <p:nvPr/>
        </p:nvPicPr>
        <p:blipFill>
          <a:blip r:embed="rId11"/>
          <a:stretch>
            <a:fillRect/>
          </a:stretch>
        </p:blipFill>
        <p:spPr>
          <a:xfrm>
            <a:off x="7732720" y="2867210"/>
            <a:ext cx="1334525" cy="229750"/>
          </a:xfrm>
          <a:prstGeom prst="rect">
            <a:avLst/>
          </a:prstGeom>
          <a:scene3d>
            <a:camera prst="isometricRightUp">
              <a:rot lat="20399996" lon="18899998" rev="0"/>
            </a:camera>
            <a:lightRig rig="threePt" dir="t"/>
          </a:scene3d>
        </p:spPr>
      </p:pic>
      <p:grpSp>
        <p:nvGrpSpPr>
          <p:cNvPr id="28" name="Group 27">
            <a:extLst>
              <a:ext uri="{FF2B5EF4-FFF2-40B4-BE49-F238E27FC236}">
                <a16:creationId xmlns:a16="http://schemas.microsoft.com/office/drawing/2014/main" id="{992CCEB7-E0E1-6597-A667-B36D69527AD4}"/>
              </a:ext>
            </a:extLst>
          </p:cNvPr>
          <p:cNvGrpSpPr/>
          <p:nvPr/>
        </p:nvGrpSpPr>
        <p:grpSpPr>
          <a:xfrm>
            <a:off x="7869982" y="4755497"/>
            <a:ext cx="1010234" cy="1525664"/>
            <a:chOff x="185453" y="89808"/>
            <a:chExt cx="6198991" cy="9361766"/>
          </a:xfrm>
          <a:effectLst>
            <a:outerShdw blurRad="50800" dist="38100" dir="8100000" algn="tr" rotWithShape="0">
              <a:prstClr val="black">
                <a:alpha val="40000"/>
              </a:prstClr>
            </a:outerShdw>
          </a:effectLst>
        </p:grpSpPr>
        <p:sp>
          <p:nvSpPr>
            <p:cNvPr id="29" name="Freeform: Shape 28">
              <a:extLst>
                <a:ext uri="{FF2B5EF4-FFF2-40B4-BE49-F238E27FC236}">
                  <a16:creationId xmlns:a16="http://schemas.microsoft.com/office/drawing/2014/main" id="{3255C663-649F-4B79-9F37-4B2860198C60}"/>
                </a:ext>
              </a:extLst>
            </p:cNvPr>
            <p:cNvSpPr/>
            <p:nvPr/>
          </p:nvSpPr>
          <p:spPr>
            <a:xfrm>
              <a:off x="2084514" y="6767982"/>
              <a:ext cx="819150"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50" h="1000798">
                  <a:moveTo>
                    <a:pt x="185737" y="674"/>
                  </a:moveTo>
                  <a:lnTo>
                    <a:pt x="819150" y="191174"/>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220FB709-7030-4328-A7BA-790B52A221A5}"/>
                </a:ext>
              </a:extLst>
            </p:cNvPr>
            <p:cNvSpPr/>
            <p:nvPr/>
          </p:nvSpPr>
          <p:spPr>
            <a:xfrm flipH="1">
              <a:off x="3656132" y="6839420"/>
              <a:ext cx="676275" cy="1000798"/>
            </a:xfrm>
            <a:custGeom>
              <a:avLst/>
              <a:gdLst>
                <a:gd name="connsiteX0" fmla="*/ 52387 w 776287"/>
                <a:gd name="connsiteY0" fmla="*/ 0 h 981075"/>
                <a:gd name="connsiteX1" fmla="*/ 776287 w 776287"/>
                <a:gd name="connsiteY1" fmla="*/ 200025 h 981075"/>
                <a:gd name="connsiteX2" fmla="*/ 547687 w 776287"/>
                <a:gd name="connsiteY2" fmla="*/ 923925 h 981075"/>
                <a:gd name="connsiteX3" fmla="*/ 0 w 776287"/>
                <a:gd name="connsiteY3" fmla="*/ 981075 h 981075"/>
                <a:gd name="connsiteX4" fmla="*/ 52387 w 776287"/>
                <a:gd name="connsiteY4" fmla="*/ 0 h 981075"/>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00012 w 823912"/>
                <a:gd name="connsiteY0" fmla="*/ 0 h 966787"/>
                <a:gd name="connsiteX1" fmla="*/ 823912 w 823912"/>
                <a:gd name="connsiteY1" fmla="*/ 200025 h 966787"/>
                <a:gd name="connsiteX2" fmla="*/ 595312 w 823912"/>
                <a:gd name="connsiteY2" fmla="*/ 923925 h 966787"/>
                <a:gd name="connsiteX3" fmla="*/ 0 w 823912"/>
                <a:gd name="connsiteY3" fmla="*/ 966787 h 966787"/>
                <a:gd name="connsiteX4" fmla="*/ 100012 w 823912"/>
                <a:gd name="connsiteY4" fmla="*/ 0 h 966787"/>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0 h 1000124"/>
                <a:gd name="connsiteX1" fmla="*/ 823912 w 823912"/>
                <a:gd name="connsiteY1" fmla="*/ 233362 h 1000124"/>
                <a:gd name="connsiteX2" fmla="*/ 595312 w 823912"/>
                <a:gd name="connsiteY2" fmla="*/ 957262 h 1000124"/>
                <a:gd name="connsiteX3" fmla="*/ 0 w 823912"/>
                <a:gd name="connsiteY3" fmla="*/ 1000124 h 1000124"/>
                <a:gd name="connsiteX4" fmla="*/ 185737 w 823912"/>
                <a:gd name="connsiteY4" fmla="*/ 0 h 1000124"/>
                <a:gd name="connsiteX0" fmla="*/ 185737 w 823912"/>
                <a:gd name="connsiteY0" fmla="*/ 674 h 1000798"/>
                <a:gd name="connsiteX1" fmla="*/ 823912 w 823912"/>
                <a:gd name="connsiteY1" fmla="*/ 234036 h 1000798"/>
                <a:gd name="connsiteX2" fmla="*/ 595312 w 823912"/>
                <a:gd name="connsiteY2" fmla="*/ 957936 h 1000798"/>
                <a:gd name="connsiteX3" fmla="*/ 0 w 823912"/>
                <a:gd name="connsiteY3" fmla="*/ 1000798 h 1000798"/>
                <a:gd name="connsiteX4" fmla="*/ 185737 w 823912"/>
                <a:gd name="connsiteY4" fmla="*/ 674 h 1000798"/>
                <a:gd name="connsiteX0" fmla="*/ 185737 w 752475"/>
                <a:gd name="connsiteY0" fmla="*/ 674 h 1000798"/>
                <a:gd name="connsiteX1" fmla="*/ 752475 w 752475"/>
                <a:gd name="connsiteY1" fmla="*/ 224511 h 1000798"/>
                <a:gd name="connsiteX2" fmla="*/ 595312 w 752475"/>
                <a:gd name="connsiteY2" fmla="*/ 957936 h 1000798"/>
                <a:gd name="connsiteX3" fmla="*/ 0 w 752475"/>
                <a:gd name="connsiteY3" fmla="*/ 1000798 h 1000798"/>
                <a:gd name="connsiteX4" fmla="*/ 185737 w 752475"/>
                <a:gd name="connsiteY4" fmla="*/ 674 h 1000798"/>
                <a:gd name="connsiteX0" fmla="*/ 185737 w 819150"/>
                <a:gd name="connsiteY0" fmla="*/ 674 h 1000798"/>
                <a:gd name="connsiteX1" fmla="*/ 819150 w 819150"/>
                <a:gd name="connsiteY1" fmla="*/ 191174 h 1000798"/>
                <a:gd name="connsiteX2" fmla="*/ 595312 w 819150"/>
                <a:gd name="connsiteY2" fmla="*/ 957936 h 1000798"/>
                <a:gd name="connsiteX3" fmla="*/ 0 w 819150"/>
                <a:gd name="connsiteY3" fmla="*/ 1000798 h 1000798"/>
                <a:gd name="connsiteX4" fmla="*/ 185737 w 819150"/>
                <a:gd name="connsiteY4" fmla="*/ 674 h 1000798"/>
                <a:gd name="connsiteX0" fmla="*/ 185737 w 676275"/>
                <a:gd name="connsiteY0" fmla="*/ 674 h 1000798"/>
                <a:gd name="connsiteX1" fmla="*/ 676275 w 676275"/>
                <a:gd name="connsiteY1" fmla="*/ 157837 h 1000798"/>
                <a:gd name="connsiteX2" fmla="*/ 595312 w 676275"/>
                <a:gd name="connsiteY2" fmla="*/ 957936 h 1000798"/>
                <a:gd name="connsiteX3" fmla="*/ 0 w 676275"/>
                <a:gd name="connsiteY3" fmla="*/ 1000798 h 1000798"/>
                <a:gd name="connsiteX4" fmla="*/ 185737 w 676275"/>
                <a:gd name="connsiteY4" fmla="*/ 674 h 1000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5" h="1000798">
                  <a:moveTo>
                    <a:pt x="185737" y="674"/>
                  </a:moveTo>
                  <a:lnTo>
                    <a:pt x="676275" y="157837"/>
                  </a:lnTo>
                  <a:lnTo>
                    <a:pt x="595312" y="957936"/>
                  </a:lnTo>
                  <a:lnTo>
                    <a:pt x="0" y="1000798"/>
                  </a:lnTo>
                  <a:cubicBezTo>
                    <a:pt x="0" y="673773"/>
                    <a:pt x="61913" y="-24726"/>
                    <a:pt x="185737" y="674"/>
                  </a:cubicBezTo>
                  <a:close/>
                </a:path>
              </a:pathLst>
            </a:custGeom>
            <a:solidFill>
              <a:srgbClr val="037E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69F4970B-766B-4E5F-B843-5E5D38E24DF2}"/>
                </a:ext>
              </a:extLst>
            </p:cNvPr>
            <p:cNvSpPr/>
            <p:nvPr/>
          </p:nvSpPr>
          <p:spPr>
            <a:xfrm>
              <a:off x="1378057" y="3901899"/>
              <a:ext cx="4032250" cy="3581400"/>
            </a:xfrm>
            <a:custGeom>
              <a:avLst/>
              <a:gdLst>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25450 w 4032250"/>
                <a:gd name="connsiteY7" fmla="*/ 331470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1910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336550 w 4032250"/>
                <a:gd name="connsiteY9" fmla="*/ 292735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81050 w 4032250"/>
                <a:gd name="connsiteY8" fmla="*/ 90170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71650 w 4032250"/>
                <a:gd name="connsiteY10" fmla="*/ 294640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0700 w 4032250"/>
                <a:gd name="connsiteY10" fmla="*/ 29146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594100 w 4032250"/>
                <a:gd name="connsiteY12" fmla="*/ 302260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25850 w 4032250"/>
                <a:gd name="connsiteY12" fmla="*/ 3016250 h 3581400"/>
                <a:gd name="connsiteX13" fmla="*/ 3543300 w 4032250"/>
                <a:gd name="connsiteY13" fmla="*/ 762000 h 3581400"/>
                <a:gd name="connsiteX14" fmla="*/ 3575050 w 4032250"/>
                <a:gd name="connsiteY14" fmla="*/ 3581400 h 3581400"/>
                <a:gd name="connsiteX0" fmla="*/ 3575050 w 4032250"/>
                <a:gd name="connsiteY0" fmla="*/ 3581400 h 3581400"/>
                <a:gd name="connsiteX1" fmla="*/ 4032250 w 4032250"/>
                <a:gd name="connsiteY1" fmla="*/ 3092450 h 3581400"/>
                <a:gd name="connsiteX2" fmla="*/ 3568700 w 4032250"/>
                <a:gd name="connsiteY2" fmla="*/ 304800 h 3581400"/>
                <a:gd name="connsiteX3" fmla="*/ 3175000 w 4032250"/>
                <a:gd name="connsiteY3" fmla="*/ 0 h 3581400"/>
                <a:gd name="connsiteX4" fmla="*/ 1149350 w 4032250"/>
                <a:gd name="connsiteY4" fmla="*/ 31750 h 3581400"/>
                <a:gd name="connsiteX5" fmla="*/ 247650 w 4032250"/>
                <a:gd name="connsiteY5" fmla="*/ 1987550 h 3581400"/>
                <a:gd name="connsiteX6" fmla="*/ 0 w 4032250"/>
                <a:gd name="connsiteY6" fmla="*/ 2952750 h 3581400"/>
                <a:gd name="connsiteX7" fmla="*/ 431800 w 4032250"/>
                <a:gd name="connsiteY7" fmla="*/ 3308350 h 3581400"/>
                <a:gd name="connsiteX8" fmla="*/ 774700 w 4032250"/>
                <a:gd name="connsiteY8" fmla="*/ 920750 h 3581400"/>
                <a:gd name="connsiteX9" fmla="*/ 438150 w 4032250"/>
                <a:gd name="connsiteY9" fmla="*/ 2946400 h 3581400"/>
                <a:gd name="connsiteX10" fmla="*/ 1797050 w 4032250"/>
                <a:gd name="connsiteY10" fmla="*/ 2940050 h 3581400"/>
                <a:gd name="connsiteX11" fmla="*/ 2882900 w 4032250"/>
                <a:gd name="connsiteY11" fmla="*/ 2876550 h 3581400"/>
                <a:gd name="connsiteX12" fmla="*/ 3613150 w 4032250"/>
                <a:gd name="connsiteY12" fmla="*/ 3016250 h 3581400"/>
                <a:gd name="connsiteX13" fmla="*/ 3543300 w 4032250"/>
                <a:gd name="connsiteY13" fmla="*/ 762000 h 3581400"/>
                <a:gd name="connsiteX14" fmla="*/ 3575050 w 4032250"/>
                <a:gd name="connsiteY14" fmla="*/ 3581400 h 358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32250" h="3581400">
                  <a:moveTo>
                    <a:pt x="3575050" y="3581400"/>
                  </a:moveTo>
                  <a:cubicBezTo>
                    <a:pt x="3797300" y="3500967"/>
                    <a:pt x="3917950" y="3306233"/>
                    <a:pt x="4032250" y="3092450"/>
                  </a:cubicBezTo>
                  <a:cubicBezTo>
                    <a:pt x="3884083" y="2207683"/>
                    <a:pt x="3723217" y="1234017"/>
                    <a:pt x="3568700" y="304800"/>
                  </a:cubicBezTo>
                  <a:lnTo>
                    <a:pt x="3175000" y="0"/>
                  </a:lnTo>
                  <a:lnTo>
                    <a:pt x="1149350" y="31750"/>
                  </a:lnTo>
                  <a:cubicBezTo>
                    <a:pt x="848783" y="683683"/>
                    <a:pt x="592667" y="1386417"/>
                    <a:pt x="247650" y="1987550"/>
                  </a:cubicBezTo>
                  <a:cubicBezTo>
                    <a:pt x="95250" y="2296583"/>
                    <a:pt x="50800" y="2605617"/>
                    <a:pt x="0" y="2952750"/>
                  </a:cubicBezTo>
                  <a:cubicBezTo>
                    <a:pt x="110067" y="3136900"/>
                    <a:pt x="289983" y="3225800"/>
                    <a:pt x="431800" y="3308350"/>
                  </a:cubicBezTo>
                  <a:cubicBezTo>
                    <a:pt x="383117" y="2499783"/>
                    <a:pt x="556683" y="1742017"/>
                    <a:pt x="774700" y="920750"/>
                  </a:cubicBezTo>
                  <a:cubicBezTo>
                    <a:pt x="592667" y="1697567"/>
                    <a:pt x="442383" y="2277533"/>
                    <a:pt x="438150" y="2946400"/>
                  </a:cubicBezTo>
                  <a:cubicBezTo>
                    <a:pt x="622300" y="2654300"/>
                    <a:pt x="1435100" y="2872317"/>
                    <a:pt x="1797050" y="2940050"/>
                  </a:cubicBezTo>
                  <a:cubicBezTo>
                    <a:pt x="2159000" y="3007783"/>
                    <a:pt x="2501900" y="2796117"/>
                    <a:pt x="2882900" y="2876550"/>
                  </a:cubicBezTo>
                  <a:cubicBezTo>
                    <a:pt x="3227917" y="2880783"/>
                    <a:pt x="3401483" y="2865967"/>
                    <a:pt x="3613150" y="3016250"/>
                  </a:cubicBezTo>
                  <a:cubicBezTo>
                    <a:pt x="3621617" y="2262717"/>
                    <a:pt x="3560233" y="1515533"/>
                    <a:pt x="3543300" y="762000"/>
                  </a:cubicBezTo>
                  <a:cubicBezTo>
                    <a:pt x="3553883" y="1701800"/>
                    <a:pt x="3672417" y="2781300"/>
                    <a:pt x="3575050" y="3581400"/>
                  </a:cubicBezTo>
                  <a:close/>
                </a:path>
              </a:pathLst>
            </a:cu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86573239-8EE1-48CF-91CA-26942CA01060}"/>
                </a:ext>
              </a:extLst>
            </p:cNvPr>
            <p:cNvSpPr/>
            <p:nvPr/>
          </p:nvSpPr>
          <p:spPr>
            <a:xfrm>
              <a:off x="4591626" y="3361935"/>
              <a:ext cx="910035" cy="1308363"/>
            </a:xfrm>
            <a:custGeom>
              <a:avLst/>
              <a:gdLst>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314450"/>
                <a:gd name="connsiteX1" fmla="*/ 406400 w 857250"/>
                <a:gd name="connsiteY1" fmla="*/ 1314450 h 1314450"/>
                <a:gd name="connsiteX2" fmla="*/ 857250 w 857250"/>
                <a:gd name="connsiteY2" fmla="*/ 787400 h 1314450"/>
                <a:gd name="connsiteX3" fmla="*/ 831850 w 857250"/>
                <a:gd name="connsiteY3" fmla="*/ 508000 h 1314450"/>
                <a:gd name="connsiteX4" fmla="*/ 635000 w 857250"/>
                <a:gd name="connsiteY4" fmla="*/ 425450 h 1314450"/>
                <a:gd name="connsiteX5" fmla="*/ 412750 w 857250"/>
                <a:gd name="connsiteY5" fmla="*/ 431800 h 1314450"/>
                <a:gd name="connsiteX6" fmla="*/ 260350 w 857250"/>
                <a:gd name="connsiteY6" fmla="*/ 0 h 1314450"/>
                <a:gd name="connsiteX7" fmla="*/ 0 w 857250"/>
                <a:gd name="connsiteY7" fmla="*/ 1041400 h 1314450"/>
                <a:gd name="connsiteX0" fmla="*/ 0 w 857250"/>
                <a:gd name="connsiteY0" fmla="*/ 1041400 h 1290638"/>
                <a:gd name="connsiteX1" fmla="*/ 392112 w 857250"/>
                <a:gd name="connsiteY1" fmla="*/ 1290638 h 1290638"/>
                <a:gd name="connsiteX2" fmla="*/ 857250 w 857250"/>
                <a:gd name="connsiteY2" fmla="*/ 787400 h 1290638"/>
                <a:gd name="connsiteX3" fmla="*/ 831850 w 857250"/>
                <a:gd name="connsiteY3" fmla="*/ 508000 h 1290638"/>
                <a:gd name="connsiteX4" fmla="*/ 635000 w 857250"/>
                <a:gd name="connsiteY4" fmla="*/ 425450 h 1290638"/>
                <a:gd name="connsiteX5" fmla="*/ 412750 w 857250"/>
                <a:gd name="connsiteY5" fmla="*/ 431800 h 1290638"/>
                <a:gd name="connsiteX6" fmla="*/ 260350 w 857250"/>
                <a:gd name="connsiteY6" fmla="*/ 0 h 1290638"/>
                <a:gd name="connsiteX7" fmla="*/ 0 w 857250"/>
                <a:gd name="connsiteY7" fmla="*/ 1041400 h 1290638"/>
                <a:gd name="connsiteX0" fmla="*/ 0 w 857250"/>
                <a:gd name="connsiteY0" fmla="*/ 1041400 h 1216819"/>
                <a:gd name="connsiteX1" fmla="*/ 389731 w 857250"/>
                <a:gd name="connsiteY1" fmla="*/ 1216819 h 1216819"/>
                <a:gd name="connsiteX2" fmla="*/ 857250 w 857250"/>
                <a:gd name="connsiteY2" fmla="*/ 787400 h 1216819"/>
                <a:gd name="connsiteX3" fmla="*/ 831850 w 857250"/>
                <a:gd name="connsiteY3" fmla="*/ 508000 h 1216819"/>
                <a:gd name="connsiteX4" fmla="*/ 635000 w 857250"/>
                <a:gd name="connsiteY4" fmla="*/ 425450 h 1216819"/>
                <a:gd name="connsiteX5" fmla="*/ 412750 w 857250"/>
                <a:gd name="connsiteY5" fmla="*/ 431800 h 1216819"/>
                <a:gd name="connsiteX6" fmla="*/ 260350 w 857250"/>
                <a:gd name="connsiteY6" fmla="*/ 0 h 1216819"/>
                <a:gd name="connsiteX7" fmla="*/ 0 w 857250"/>
                <a:gd name="connsiteY7" fmla="*/ 1041400 h 12168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41400 h 1293019"/>
                <a:gd name="connsiteX1" fmla="*/ 375444 w 857250"/>
                <a:gd name="connsiteY1" fmla="*/ 1293019 h 1293019"/>
                <a:gd name="connsiteX2" fmla="*/ 857250 w 857250"/>
                <a:gd name="connsiteY2" fmla="*/ 787400 h 1293019"/>
                <a:gd name="connsiteX3" fmla="*/ 831850 w 857250"/>
                <a:gd name="connsiteY3" fmla="*/ 508000 h 1293019"/>
                <a:gd name="connsiteX4" fmla="*/ 635000 w 857250"/>
                <a:gd name="connsiteY4" fmla="*/ 425450 h 1293019"/>
                <a:gd name="connsiteX5" fmla="*/ 412750 w 857250"/>
                <a:gd name="connsiteY5" fmla="*/ 431800 h 1293019"/>
                <a:gd name="connsiteX6" fmla="*/ 260350 w 857250"/>
                <a:gd name="connsiteY6" fmla="*/ 0 h 1293019"/>
                <a:gd name="connsiteX7" fmla="*/ 0 w 857250"/>
                <a:gd name="connsiteY7" fmla="*/ 1041400 h 1293019"/>
                <a:gd name="connsiteX0" fmla="*/ 0 w 857250"/>
                <a:gd name="connsiteY0" fmla="*/ 1010444 h 1262063"/>
                <a:gd name="connsiteX1" fmla="*/ 375444 w 857250"/>
                <a:gd name="connsiteY1" fmla="*/ 1262063 h 1262063"/>
                <a:gd name="connsiteX2" fmla="*/ 857250 w 857250"/>
                <a:gd name="connsiteY2" fmla="*/ 756444 h 1262063"/>
                <a:gd name="connsiteX3" fmla="*/ 831850 w 857250"/>
                <a:gd name="connsiteY3" fmla="*/ 477044 h 1262063"/>
                <a:gd name="connsiteX4" fmla="*/ 635000 w 857250"/>
                <a:gd name="connsiteY4" fmla="*/ 394494 h 1262063"/>
                <a:gd name="connsiteX5" fmla="*/ 412750 w 857250"/>
                <a:gd name="connsiteY5" fmla="*/ 400844 h 1262063"/>
                <a:gd name="connsiteX6" fmla="*/ 162718 w 857250"/>
                <a:gd name="connsiteY6" fmla="*/ 0 h 1262063"/>
                <a:gd name="connsiteX7" fmla="*/ 0 w 857250"/>
                <a:gd name="connsiteY7" fmla="*/ 1010444 h 126206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12750 w 857250"/>
                <a:gd name="connsiteY5" fmla="*/ 457994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0 w 857250"/>
                <a:gd name="connsiteY0" fmla="*/ 1067594 h 1319213"/>
                <a:gd name="connsiteX1" fmla="*/ 375444 w 857250"/>
                <a:gd name="connsiteY1" fmla="*/ 1319213 h 1319213"/>
                <a:gd name="connsiteX2" fmla="*/ 857250 w 857250"/>
                <a:gd name="connsiteY2" fmla="*/ 813594 h 1319213"/>
                <a:gd name="connsiteX3" fmla="*/ 831850 w 857250"/>
                <a:gd name="connsiteY3" fmla="*/ 534194 h 1319213"/>
                <a:gd name="connsiteX4" fmla="*/ 635000 w 857250"/>
                <a:gd name="connsiteY4" fmla="*/ 451644 h 1319213"/>
                <a:gd name="connsiteX5" fmla="*/ 436563 w 857250"/>
                <a:gd name="connsiteY5" fmla="*/ 443707 h 1319213"/>
                <a:gd name="connsiteX6" fmla="*/ 191293 w 857250"/>
                <a:gd name="connsiteY6" fmla="*/ 0 h 1319213"/>
                <a:gd name="connsiteX7" fmla="*/ 0 w 857250"/>
                <a:gd name="connsiteY7" fmla="*/ 1067594 h 1319213"/>
                <a:gd name="connsiteX0" fmla="*/ 15564 w 872814"/>
                <a:gd name="connsiteY0" fmla="*/ 1067594 h 1319213"/>
                <a:gd name="connsiteX1" fmla="*/ 391008 w 872814"/>
                <a:gd name="connsiteY1" fmla="*/ 1319213 h 1319213"/>
                <a:gd name="connsiteX2" fmla="*/ 872814 w 872814"/>
                <a:gd name="connsiteY2" fmla="*/ 813594 h 1319213"/>
                <a:gd name="connsiteX3" fmla="*/ 847414 w 872814"/>
                <a:gd name="connsiteY3" fmla="*/ 534194 h 1319213"/>
                <a:gd name="connsiteX4" fmla="*/ 650564 w 872814"/>
                <a:gd name="connsiteY4" fmla="*/ 451644 h 1319213"/>
                <a:gd name="connsiteX5" fmla="*/ 452127 w 872814"/>
                <a:gd name="connsiteY5" fmla="*/ 443707 h 1319213"/>
                <a:gd name="connsiteX6" fmla="*/ 206857 w 872814"/>
                <a:gd name="connsiteY6" fmla="*/ 0 h 1319213"/>
                <a:gd name="connsiteX7" fmla="*/ 15564 w 872814"/>
                <a:gd name="connsiteY7" fmla="*/ 1067594 h 1319213"/>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53642 w 910892"/>
                <a:gd name="connsiteY0" fmla="*/ 1073221 h 1324840"/>
                <a:gd name="connsiteX1" fmla="*/ 429086 w 910892"/>
                <a:gd name="connsiteY1" fmla="*/ 1324840 h 1324840"/>
                <a:gd name="connsiteX2" fmla="*/ 910892 w 910892"/>
                <a:gd name="connsiteY2" fmla="*/ 819221 h 1324840"/>
                <a:gd name="connsiteX3" fmla="*/ 885492 w 910892"/>
                <a:gd name="connsiteY3" fmla="*/ 539821 h 1324840"/>
                <a:gd name="connsiteX4" fmla="*/ 688642 w 910892"/>
                <a:gd name="connsiteY4" fmla="*/ 457271 h 1324840"/>
                <a:gd name="connsiteX5" fmla="*/ 490205 w 910892"/>
                <a:gd name="connsiteY5" fmla="*/ 449334 h 1324840"/>
                <a:gd name="connsiteX6" fmla="*/ 244935 w 910892"/>
                <a:gd name="connsiteY6" fmla="*/ 5627 h 1324840"/>
                <a:gd name="connsiteX7" fmla="*/ 53642 w 910892"/>
                <a:gd name="connsiteY7" fmla="*/ 1073221 h 1324840"/>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34232 w 891482"/>
                <a:gd name="connsiteY0" fmla="*/ 1030655 h 1282274"/>
                <a:gd name="connsiteX1" fmla="*/ 409676 w 891482"/>
                <a:gd name="connsiteY1" fmla="*/ 1282274 h 1282274"/>
                <a:gd name="connsiteX2" fmla="*/ 891482 w 891482"/>
                <a:gd name="connsiteY2" fmla="*/ 776655 h 1282274"/>
                <a:gd name="connsiteX3" fmla="*/ 866082 w 891482"/>
                <a:gd name="connsiteY3" fmla="*/ 497255 h 1282274"/>
                <a:gd name="connsiteX4" fmla="*/ 669232 w 891482"/>
                <a:gd name="connsiteY4" fmla="*/ 414705 h 1282274"/>
                <a:gd name="connsiteX5" fmla="*/ 470795 w 891482"/>
                <a:gd name="connsiteY5" fmla="*/ 406768 h 1282274"/>
                <a:gd name="connsiteX6" fmla="*/ 258862 w 891482"/>
                <a:gd name="connsiteY6" fmla="*/ 5924 h 1282274"/>
                <a:gd name="connsiteX7" fmla="*/ 34232 w 891482"/>
                <a:gd name="connsiteY7" fmla="*/ 1030655 h 1282274"/>
                <a:gd name="connsiteX0" fmla="*/ 50300 w 907550"/>
                <a:gd name="connsiteY0" fmla="*/ 1030740 h 1282359"/>
                <a:gd name="connsiteX1" fmla="*/ 425744 w 907550"/>
                <a:gd name="connsiteY1" fmla="*/ 1282359 h 1282359"/>
                <a:gd name="connsiteX2" fmla="*/ 907550 w 907550"/>
                <a:gd name="connsiteY2" fmla="*/ 776740 h 1282359"/>
                <a:gd name="connsiteX3" fmla="*/ 882150 w 907550"/>
                <a:gd name="connsiteY3" fmla="*/ 497340 h 1282359"/>
                <a:gd name="connsiteX4" fmla="*/ 685300 w 907550"/>
                <a:gd name="connsiteY4" fmla="*/ 414790 h 1282359"/>
                <a:gd name="connsiteX5" fmla="*/ 486863 w 907550"/>
                <a:gd name="connsiteY5" fmla="*/ 406853 h 1282359"/>
                <a:gd name="connsiteX6" fmla="*/ 274930 w 907550"/>
                <a:gd name="connsiteY6" fmla="*/ 6009 h 1282359"/>
                <a:gd name="connsiteX7" fmla="*/ 50300 w 907550"/>
                <a:gd name="connsiteY7" fmla="*/ 1030740 h 1282359"/>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79637 w 900324"/>
                <a:gd name="connsiteY5" fmla="*/ 402127 h 1277633"/>
                <a:gd name="connsiteX6" fmla="*/ 281992 w 900324"/>
                <a:gd name="connsiteY6" fmla="*/ 6046 h 1277633"/>
                <a:gd name="connsiteX7" fmla="*/ 43074 w 900324"/>
                <a:gd name="connsiteY7" fmla="*/ 1026014 h 1277633"/>
                <a:gd name="connsiteX0" fmla="*/ 43074 w 900324"/>
                <a:gd name="connsiteY0" fmla="*/ 1026014 h 1277633"/>
                <a:gd name="connsiteX1" fmla="*/ 418518 w 900324"/>
                <a:gd name="connsiteY1" fmla="*/ 1277633 h 1277633"/>
                <a:gd name="connsiteX2" fmla="*/ 900324 w 900324"/>
                <a:gd name="connsiteY2" fmla="*/ 772014 h 1277633"/>
                <a:gd name="connsiteX3" fmla="*/ 874924 w 900324"/>
                <a:gd name="connsiteY3" fmla="*/ 492614 h 1277633"/>
                <a:gd name="connsiteX4" fmla="*/ 678074 w 900324"/>
                <a:gd name="connsiteY4" fmla="*/ 410064 h 1277633"/>
                <a:gd name="connsiteX5" fmla="*/ 496306 w 900324"/>
                <a:gd name="connsiteY5" fmla="*/ 383077 h 1277633"/>
                <a:gd name="connsiteX6" fmla="*/ 281992 w 900324"/>
                <a:gd name="connsiteY6" fmla="*/ 6046 h 1277633"/>
                <a:gd name="connsiteX7" fmla="*/ 43074 w 900324"/>
                <a:gd name="connsiteY7" fmla="*/ 1026014 h 1277633"/>
                <a:gd name="connsiteX0" fmla="*/ 61762 w 919012"/>
                <a:gd name="connsiteY0" fmla="*/ 1056744 h 1308363"/>
                <a:gd name="connsiteX1" fmla="*/ 437206 w 919012"/>
                <a:gd name="connsiteY1" fmla="*/ 1308363 h 1308363"/>
                <a:gd name="connsiteX2" fmla="*/ 919012 w 919012"/>
                <a:gd name="connsiteY2" fmla="*/ 802744 h 1308363"/>
                <a:gd name="connsiteX3" fmla="*/ 893612 w 919012"/>
                <a:gd name="connsiteY3" fmla="*/ 523344 h 1308363"/>
                <a:gd name="connsiteX4" fmla="*/ 696762 w 919012"/>
                <a:gd name="connsiteY4" fmla="*/ 440794 h 1308363"/>
                <a:gd name="connsiteX5" fmla="*/ 514994 w 919012"/>
                <a:gd name="connsiteY5" fmla="*/ 413807 h 1308363"/>
                <a:gd name="connsiteX6" fmla="*/ 264962 w 919012"/>
                <a:gd name="connsiteY6" fmla="*/ 5819 h 1308363"/>
                <a:gd name="connsiteX7" fmla="*/ 61762 w 919012"/>
                <a:gd name="connsiteY7" fmla="*/ 1056744 h 1308363"/>
                <a:gd name="connsiteX0" fmla="*/ 52785 w 910035"/>
                <a:gd name="connsiteY0" fmla="*/ 1056744 h 1308363"/>
                <a:gd name="connsiteX1" fmla="*/ 428229 w 910035"/>
                <a:gd name="connsiteY1" fmla="*/ 1308363 h 1308363"/>
                <a:gd name="connsiteX2" fmla="*/ 910035 w 910035"/>
                <a:gd name="connsiteY2" fmla="*/ 802744 h 1308363"/>
                <a:gd name="connsiteX3" fmla="*/ 884635 w 910035"/>
                <a:gd name="connsiteY3" fmla="*/ 523344 h 1308363"/>
                <a:gd name="connsiteX4" fmla="*/ 687785 w 910035"/>
                <a:gd name="connsiteY4" fmla="*/ 440794 h 1308363"/>
                <a:gd name="connsiteX5" fmla="*/ 506017 w 910035"/>
                <a:gd name="connsiteY5" fmla="*/ 413807 h 1308363"/>
                <a:gd name="connsiteX6" fmla="*/ 272654 w 910035"/>
                <a:gd name="connsiteY6" fmla="*/ 5819 h 1308363"/>
                <a:gd name="connsiteX7" fmla="*/ 52785 w 910035"/>
                <a:gd name="connsiteY7" fmla="*/ 1056744 h 13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035" h="1308363">
                  <a:moveTo>
                    <a:pt x="52785" y="1056744"/>
                  </a:moveTo>
                  <a:cubicBezTo>
                    <a:pt x="181108" y="1162049"/>
                    <a:pt x="204655" y="1250684"/>
                    <a:pt x="428229" y="1308363"/>
                  </a:cubicBezTo>
                  <a:cubicBezTo>
                    <a:pt x="636456" y="1180304"/>
                    <a:pt x="770865" y="983191"/>
                    <a:pt x="910035" y="802744"/>
                  </a:cubicBezTo>
                  <a:lnTo>
                    <a:pt x="884635" y="523344"/>
                  </a:lnTo>
                  <a:lnTo>
                    <a:pt x="687785" y="440794"/>
                  </a:lnTo>
                  <a:lnTo>
                    <a:pt x="506017" y="413807"/>
                  </a:lnTo>
                  <a:cubicBezTo>
                    <a:pt x="406004" y="292098"/>
                    <a:pt x="351234" y="163247"/>
                    <a:pt x="272654" y="5819"/>
                  </a:cubicBezTo>
                  <a:cubicBezTo>
                    <a:pt x="-179254" y="-74085"/>
                    <a:pt x="71305" y="688972"/>
                    <a:pt x="52785" y="1056744"/>
                  </a:cubicBezTo>
                  <a:close/>
                </a:path>
              </a:pathLst>
            </a:custGeom>
            <a:solidFill>
              <a:srgbClr val="007A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33" name="Group 32">
              <a:extLst>
                <a:ext uri="{FF2B5EF4-FFF2-40B4-BE49-F238E27FC236}">
                  <a16:creationId xmlns:a16="http://schemas.microsoft.com/office/drawing/2014/main" id="{6E2F1808-3BC0-4FA9-81B7-A3C335AE72DE}"/>
                </a:ext>
              </a:extLst>
            </p:cNvPr>
            <p:cNvGrpSpPr/>
            <p:nvPr/>
          </p:nvGrpSpPr>
          <p:grpSpPr>
            <a:xfrm>
              <a:off x="185453" y="2402118"/>
              <a:ext cx="2644848" cy="1571213"/>
              <a:chOff x="180080" y="2974010"/>
              <a:chExt cx="2644848" cy="1571213"/>
            </a:xfrm>
          </p:grpSpPr>
          <p:sp>
            <p:nvSpPr>
              <p:cNvPr id="61" name="Freeform: Shape 60">
                <a:extLst>
                  <a:ext uri="{FF2B5EF4-FFF2-40B4-BE49-F238E27FC236}">
                    <a16:creationId xmlns:a16="http://schemas.microsoft.com/office/drawing/2014/main" id="{C33582BF-71BB-4790-A8E2-42185124783C}"/>
                  </a:ext>
                </a:extLst>
              </p:cNvPr>
              <p:cNvSpPr/>
              <p:nvPr/>
            </p:nvSpPr>
            <p:spPr>
              <a:xfrm>
                <a:off x="1107253" y="3595898"/>
                <a:ext cx="1717675" cy="949325"/>
              </a:xfrm>
              <a:custGeom>
                <a:avLst/>
                <a:gdLst>
                  <a:gd name="connsiteX0" fmla="*/ 1454150 w 1717675"/>
                  <a:gd name="connsiteY0" fmla="*/ 901700 h 901700"/>
                  <a:gd name="connsiteX1" fmla="*/ 1717675 w 1717675"/>
                  <a:gd name="connsiteY1" fmla="*/ 441325 h 901700"/>
                  <a:gd name="connsiteX2" fmla="*/ 301625 w 1717675"/>
                  <a:gd name="connsiteY2" fmla="*/ 0 h 901700"/>
                  <a:gd name="connsiteX3" fmla="*/ 0 w 1717675"/>
                  <a:gd name="connsiteY3" fmla="*/ 323850 h 901700"/>
                  <a:gd name="connsiteX4" fmla="*/ 390525 w 1717675"/>
                  <a:gd name="connsiteY4" fmla="*/ 609600 h 901700"/>
                  <a:gd name="connsiteX5" fmla="*/ 488950 w 1717675"/>
                  <a:gd name="connsiteY5" fmla="*/ 615950 h 901700"/>
                  <a:gd name="connsiteX6" fmla="*/ 1006475 w 1717675"/>
                  <a:gd name="connsiteY6" fmla="*/ 898525 h 901700"/>
                  <a:gd name="connsiteX7" fmla="*/ 1454150 w 1717675"/>
                  <a:gd name="connsiteY7" fmla="*/ 901700 h 901700"/>
                  <a:gd name="connsiteX0" fmla="*/ 1466850 w 1717675"/>
                  <a:gd name="connsiteY0" fmla="*/ 904875 h 904875"/>
                  <a:gd name="connsiteX1" fmla="*/ 1717675 w 1717675"/>
                  <a:gd name="connsiteY1" fmla="*/ 441325 h 904875"/>
                  <a:gd name="connsiteX2" fmla="*/ 301625 w 1717675"/>
                  <a:gd name="connsiteY2" fmla="*/ 0 h 904875"/>
                  <a:gd name="connsiteX3" fmla="*/ 0 w 1717675"/>
                  <a:gd name="connsiteY3" fmla="*/ 323850 h 904875"/>
                  <a:gd name="connsiteX4" fmla="*/ 390525 w 1717675"/>
                  <a:gd name="connsiteY4" fmla="*/ 609600 h 904875"/>
                  <a:gd name="connsiteX5" fmla="*/ 488950 w 1717675"/>
                  <a:gd name="connsiteY5" fmla="*/ 615950 h 904875"/>
                  <a:gd name="connsiteX6" fmla="*/ 1006475 w 1717675"/>
                  <a:gd name="connsiteY6" fmla="*/ 898525 h 904875"/>
                  <a:gd name="connsiteX7" fmla="*/ 1466850 w 1717675"/>
                  <a:gd name="connsiteY7" fmla="*/ 904875 h 904875"/>
                  <a:gd name="connsiteX0" fmla="*/ 1466850 w 1717675"/>
                  <a:gd name="connsiteY0" fmla="*/ 904875 h 910013"/>
                  <a:gd name="connsiteX1" fmla="*/ 1717675 w 1717675"/>
                  <a:gd name="connsiteY1" fmla="*/ 441325 h 910013"/>
                  <a:gd name="connsiteX2" fmla="*/ 301625 w 1717675"/>
                  <a:gd name="connsiteY2" fmla="*/ 0 h 910013"/>
                  <a:gd name="connsiteX3" fmla="*/ 0 w 1717675"/>
                  <a:gd name="connsiteY3" fmla="*/ 323850 h 910013"/>
                  <a:gd name="connsiteX4" fmla="*/ 390525 w 1717675"/>
                  <a:gd name="connsiteY4" fmla="*/ 609600 h 910013"/>
                  <a:gd name="connsiteX5" fmla="*/ 488950 w 1717675"/>
                  <a:gd name="connsiteY5" fmla="*/ 615950 h 910013"/>
                  <a:gd name="connsiteX6" fmla="*/ 1006475 w 1717675"/>
                  <a:gd name="connsiteY6" fmla="*/ 898525 h 910013"/>
                  <a:gd name="connsiteX7" fmla="*/ 1466850 w 1717675"/>
                  <a:gd name="connsiteY7" fmla="*/ 904875 h 910013"/>
                  <a:gd name="connsiteX0" fmla="*/ 1466850 w 1717675"/>
                  <a:gd name="connsiteY0" fmla="*/ 904875 h 911487"/>
                  <a:gd name="connsiteX1" fmla="*/ 1717675 w 1717675"/>
                  <a:gd name="connsiteY1" fmla="*/ 441325 h 911487"/>
                  <a:gd name="connsiteX2" fmla="*/ 301625 w 1717675"/>
                  <a:gd name="connsiteY2" fmla="*/ 0 h 911487"/>
                  <a:gd name="connsiteX3" fmla="*/ 0 w 1717675"/>
                  <a:gd name="connsiteY3" fmla="*/ 323850 h 911487"/>
                  <a:gd name="connsiteX4" fmla="*/ 390525 w 1717675"/>
                  <a:gd name="connsiteY4" fmla="*/ 609600 h 911487"/>
                  <a:gd name="connsiteX5" fmla="*/ 488950 w 1717675"/>
                  <a:gd name="connsiteY5" fmla="*/ 615950 h 911487"/>
                  <a:gd name="connsiteX6" fmla="*/ 1006475 w 1717675"/>
                  <a:gd name="connsiteY6" fmla="*/ 904875 h 911487"/>
                  <a:gd name="connsiteX7" fmla="*/ 1466850 w 1717675"/>
                  <a:gd name="connsiteY7" fmla="*/ 904875 h 911487"/>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1595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1006475 w 1717675"/>
                  <a:gd name="connsiteY6" fmla="*/ 904875 h 920761"/>
                  <a:gd name="connsiteX7" fmla="*/ 1466850 w 1717675"/>
                  <a:gd name="connsiteY7"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39775 w 1717675"/>
                  <a:gd name="connsiteY6" fmla="*/ 806450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71525 w 1717675"/>
                  <a:gd name="connsiteY6" fmla="*/ 790575 h 920761"/>
                  <a:gd name="connsiteX7" fmla="*/ 1006475 w 1717675"/>
                  <a:gd name="connsiteY7" fmla="*/ 904875 h 920761"/>
                  <a:gd name="connsiteX8" fmla="*/ 1466850 w 1717675"/>
                  <a:gd name="connsiteY8" fmla="*/ 904875 h 920761"/>
                  <a:gd name="connsiteX0" fmla="*/ 1466850 w 1717675"/>
                  <a:gd name="connsiteY0" fmla="*/ 904875 h 920761"/>
                  <a:gd name="connsiteX1" fmla="*/ 1717675 w 1717675"/>
                  <a:gd name="connsiteY1" fmla="*/ 441325 h 920761"/>
                  <a:gd name="connsiteX2" fmla="*/ 301625 w 1717675"/>
                  <a:gd name="connsiteY2" fmla="*/ 0 h 920761"/>
                  <a:gd name="connsiteX3" fmla="*/ 0 w 1717675"/>
                  <a:gd name="connsiteY3" fmla="*/ 323850 h 920761"/>
                  <a:gd name="connsiteX4" fmla="*/ 390525 w 1717675"/>
                  <a:gd name="connsiteY4" fmla="*/ 609600 h 920761"/>
                  <a:gd name="connsiteX5" fmla="*/ 488950 w 1717675"/>
                  <a:gd name="connsiteY5" fmla="*/ 635000 h 920761"/>
                  <a:gd name="connsiteX6" fmla="*/ 758825 w 1717675"/>
                  <a:gd name="connsiteY6" fmla="*/ 803275 h 920761"/>
                  <a:gd name="connsiteX7" fmla="*/ 1006475 w 1717675"/>
                  <a:gd name="connsiteY7" fmla="*/ 904875 h 920761"/>
                  <a:gd name="connsiteX8" fmla="*/ 1466850 w 1717675"/>
                  <a:gd name="connsiteY8" fmla="*/ 904875 h 920761"/>
                  <a:gd name="connsiteX0" fmla="*/ 1466850 w 1717675"/>
                  <a:gd name="connsiteY0" fmla="*/ 904875 h 922787"/>
                  <a:gd name="connsiteX1" fmla="*/ 1717675 w 1717675"/>
                  <a:gd name="connsiteY1" fmla="*/ 441325 h 922787"/>
                  <a:gd name="connsiteX2" fmla="*/ 301625 w 1717675"/>
                  <a:gd name="connsiteY2" fmla="*/ 0 h 922787"/>
                  <a:gd name="connsiteX3" fmla="*/ 0 w 1717675"/>
                  <a:gd name="connsiteY3" fmla="*/ 323850 h 922787"/>
                  <a:gd name="connsiteX4" fmla="*/ 390525 w 1717675"/>
                  <a:gd name="connsiteY4" fmla="*/ 609600 h 922787"/>
                  <a:gd name="connsiteX5" fmla="*/ 488950 w 1717675"/>
                  <a:gd name="connsiteY5" fmla="*/ 635000 h 922787"/>
                  <a:gd name="connsiteX6" fmla="*/ 758825 w 1717675"/>
                  <a:gd name="connsiteY6" fmla="*/ 803275 h 922787"/>
                  <a:gd name="connsiteX7" fmla="*/ 1012825 w 1717675"/>
                  <a:gd name="connsiteY7" fmla="*/ 908050 h 922787"/>
                  <a:gd name="connsiteX8" fmla="*/ 1466850 w 1717675"/>
                  <a:gd name="connsiteY8" fmla="*/ 904875 h 922787"/>
                  <a:gd name="connsiteX0" fmla="*/ 1466850 w 1717675"/>
                  <a:gd name="connsiteY0" fmla="*/ 904875 h 912567"/>
                  <a:gd name="connsiteX1" fmla="*/ 1717675 w 1717675"/>
                  <a:gd name="connsiteY1" fmla="*/ 441325 h 912567"/>
                  <a:gd name="connsiteX2" fmla="*/ 301625 w 1717675"/>
                  <a:gd name="connsiteY2" fmla="*/ 0 h 912567"/>
                  <a:gd name="connsiteX3" fmla="*/ 0 w 1717675"/>
                  <a:gd name="connsiteY3" fmla="*/ 323850 h 912567"/>
                  <a:gd name="connsiteX4" fmla="*/ 390525 w 1717675"/>
                  <a:gd name="connsiteY4" fmla="*/ 609600 h 912567"/>
                  <a:gd name="connsiteX5" fmla="*/ 488950 w 1717675"/>
                  <a:gd name="connsiteY5" fmla="*/ 635000 h 912567"/>
                  <a:gd name="connsiteX6" fmla="*/ 758825 w 1717675"/>
                  <a:gd name="connsiteY6" fmla="*/ 803275 h 912567"/>
                  <a:gd name="connsiteX7" fmla="*/ 1012825 w 1717675"/>
                  <a:gd name="connsiteY7" fmla="*/ 908050 h 912567"/>
                  <a:gd name="connsiteX8" fmla="*/ 1466850 w 1717675"/>
                  <a:gd name="connsiteY8" fmla="*/ 904875 h 912567"/>
                  <a:gd name="connsiteX0" fmla="*/ 1466850 w 1717675"/>
                  <a:gd name="connsiteY0" fmla="*/ 904875 h 933630"/>
                  <a:gd name="connsiteX1" fmla="*/ 1717675 w 1717675"/>
                  <a:gd name="connsiteY1" fmla="*/ 441325 h 933630"/>
                  <a:gd name="connsiteX2" fmla="*/ 301625 w 1717675"/>
                  <a:gd name="connsiteY2" fmla="*/ 0 h 933630"/>
                  <a:gd name="connsiteX3" fmla="*/ 0 w 1717675"/>
                  <a:gd name="connsiteY3" fmla="*/ 323850 h 933630"/>
                  <a:gd name="connsiteX4" fmla="*/ 390525 w 1717675"/>
                  <a:gd name="connsiteY4" fmla="*/ 609600 h 933630"/>
                  <a:gd name="connsiteX5" fmla="*/ 488950 w 1717675"/>
                  <a:gd name="connsiteY5" fmla="*/ 635000 h 933630"/>
                  <a:gd name="connsiteX6" fmla="*/ 758825 w 1717675"/>
                  <a:gd name="connsiteY6" fmla="*/ 803275 h 933630"/>
                  <a:gd name="connsiteX7" fmla="*/ 1038225 w 1717675"/>
                  <a:gd name="connsiteY7" fmla="*/ 933450 h 933630"/>
                  <a:gd name="connsiteX8" fmla="*/ 1466850 w 1717675"/>
                  <a:gd name="connsiteY8" fmla="*/ 904875 h 933630"/>
                  <a:gd name="connsiteX0" fmla="*/ 1466850 w 1717675"/>
                  <a:gd name="connsiteY0" fmla="*/ 904875 h 927370"/>
                  <a:gd name="connsiteX1" fmla="*/ 1717675 w 1717675"/>
                  <a:gd name="connsiteY1" fmla="*/ 441325 h 927370"/>
                  <a:gd name="connsiteX2" fmla="*/ 301625 w 1717675"/>
                  <a:gd name="connsiteY2" fmla="*/ 0 h 927370"/>
                  <a:gd name="connsiteX3" fmla="*/ 0 w 1717675"/>
                  <a:gd name="connsiteY3" fmla="*/ 323850 h 927370"/>
                  <a:gd name="connsiteX4" fmla="*/ 390525 w 1717675"/>
                  <a:gd name="connsiteY4" fmla="*/ 609600 h 927370"/>
                  <a:gd name="connsiteX5" fmla="*/ 488950 w 1717675"/>
                  <a:gd name="connsiteY5" fmla="*/ 635000 h 927370"/>
                  <a:gd name="connsiteX6" fmla="*/ 758825 w 1717675"/>
                  <a:gd name="connsiteY6" fmla="*/ 803275 h 927370"/>
                  <a:gd name="connsiteX7" fmla="*/ 1057275 w 1717675"/>
                  <a:gd name="connsiteY7" fmla="*/ 927100 h 927370"/>
                  <a:gd name="connsiteX8" fmla="*/ 1466850 w 1717675"/>
                  <a:gd name="connsiteY8" fmla="*/ 904875 h 92737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488950 w 1717675"/>
                  <a:gd name="connsiteY5" fmla="*/ 6350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14350 w 1717675"/>
                  <a:gd name="connsiteY5" fmla="*/ 66040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0525 w 1717675"/>
                  <a:gd name="connsiteY4" fmla="*/ 6096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96875 w 1717675"/>
                  <a:gd name="connsiteY4" fmla="*/ 57150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384175 w 1717675"/>
                  <a:gd name="connsiteY4" fmla="*/ 590550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04875 h 927100"/>
                  <a:gd name="connsiteX1" fmla="*/ 1717675 w 1717675"/>
                  <a:gd name="connsiteY1" fmla="*/ 441325 h 927100"/>
                  <a:gd name="connsiteX2" fmla="*/ 301625 w 1717675"/>
                  <a:gd name="connsiteY2" fmla="*/ 0 h 927100"/>
                  <a:gd name="connsiteX3" fmla="*/ 0 w 1717675"/>
                  <a:gd name="connsiteY3" fmla="*/ 323850 h 927100"/>
                  <a:gd name="connsiteX4" fmla="*/ 403225 w 1717675"/>
                  <a:gd name="connsiteY4" fmla="*/ 612775 h 927100"/>
                  <a:gd name="connsiteX5" fmla="*/ 523875 w 1717675"/>
                  <a:gd name="connsiteY5" fmla="*/ 679450 h 927100"/>
                  <a:gd name="connsiteX6" fmla="*/ 758825 w 1717675"/>
                  <a:gd name="connsiteY6" fmla="*/ 803275 h 927100"/>
                  <a:gd name="connsiteX7" fmla="*/ 1057275 w 1717675"/>
                  <a:gd name="connsiteY7" fmla="*/ 927100 h 927100"/>
                  <a:gd name="connsiteX8" fmla="*/ 1466850 w 1717675"/>
                  <a:gd name="connsiteY8" fmla="*/ 904875 h 927100"/>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0750 h 942975"/>
                  <a:gd name="connsiteX1" fmla="*/ 1717675 w 1717675"/>
                  <a:gd name="connsiteY1" fmla="*/ 457200 h 942975"/>
                  <a:gd name="connsiteX2" fmla="*/ 317500 w 1717675"/>
                  <a:gd name="connsiteY2" fmla="*/ 0 h 942975"/>
                  <a:gd name="connsiteX3" fmla="*/ 0 w 1717675"/>
                  <a:gd name="connsiteY3" fmla="*/ 339725 h 942975"/>
                  <a:gd name="connsiteX4" fmla="*/ 403225 w 1717675"/>
                  <a:gd name="connsiteY4" fmla="*/ 628650 h 942975"/>
                  <a:gd name="connsiteX5" fmla="*/ 523875 w 1717675"/>
                  <a:gd name="connsiteY5" fmla="*/ 695325 h 942975"/>
                  <a:gd name="connsiteX6" fmla="*/ 758825 w 1717675"/>
                  <a:gd name="connsiteY6" fmla="*/ 819150 h 942975"/>
                  <a:gd name="connsiteX7" fmla="*/ 1057275 w 1717675"/>
                  <a:gd name="connsiteY7" fmla="*/ 942975 h 942975"/>
                  <a:gd name="connsiteX8" fmla="*/ 1466850 w 1717675"/>
                  <a:gd name="connsiteY8" fmla="*/ 920750 h 942975"/>
                  <a:gd name="connsiteX0" fmla="*/ 1466850 w 1717675"/>
                  <a:gd name="connsiteY0" fmla="*/ 922176 h 944401"/>
                  <a:gd name="connsiteX1" fmla="*/ 1717675 w 1717675"/>
                  <a:gd name="connsiteY1" fmla="*/ 458626 h 944401"/>
                  <a:gd name="connsiteX2" fmla="*/ 946150 w 1717675"/>
                  <a:gd name="connsiteY2" fmla="*/ 255426 h 944401"/>
                  <a:gd name="connsiteX3" fmla="*/ 317500 w 1717675"/>
                  <a:gd name="connsiteY3" fmla="*/ 1426 h 944401"/>
                  <a:gd name="connsiteX4" fmla="*/ 0 w 1717675"/>
                  <a:gd name="connsiteY4" fmla="*/ 341151 h 944401"/>
                  <a:gd name="connsiteX5" fmla="*/ 403225 w 1717675"/>
                  <a:gd name="connsiteY5" fmla="*/ 630076 h 944401"/>
                  <a:gd name="connsiteX6" fmla="*/ 523875 w 1717675"/>
                  <a:gd name="connsiteY6" fmla="*/ 696751 h 944401"/>
                  <a:gd name="connsiteX7" fmla="*/ 758825 w 1717675"/>
                  <a:gd name="connsiteY7" fmla="*/ 820576 h 944401"/>
                  <a:gd name="connsiteX8" fmla="*/ 1057275 w 1717675"/>
                  <a:gd name="connsiteY8" fmla="*/ 944401 h 944401"/>
                  <a:gd name="connsiteX9" fmla="*/ 1466850 w 1717675"/>
                  <a:gd name="connsiteY9" fmla="*/ 922176 h 944401"/>
                  <a:gd name="connsiteX0" fmla="*/ 1466850 w 1717675"/>
                  <a:gd name="connsiteY0" fmla="*/ 922364 h 944589"/>
                  <a:gd name="connsiteX1" fmla="*/ 1717675 w 1717675"/>
                  <a:gd name="connsiteY1" fmla="*/ 458814 h 944589"/>
                  <a:gd name="connsiteX2" fmla="*/ 946150 w 1717675"/>
                  <a:gd name="connsiteY2" fmla="*/ 255614 h 944589"/>
                  <a:gd name="connsiteX3" fmla="*/ 317500 w 1717675"/>
                  <a:gd name="connsiteY3" fmla="*/ 1614 h 944589"/>
                  <a:gd name="connsiteX4" fmla="*/ 0 w 1717675"/>
                  <a:gd name="connsiteY4" fmla="*/ 341339 h 944589"/>
                  <a:gd name="connsiteX5" fmla="*/ 403225 w 1717675"/>
                  <a:gd name="connsiteY5" fmla="*/ 630264 h 944589"/>
                  <a:gd name="connsiteX6" fmla="*/ 523875 w 1717675"/>
                  <a:gd name="connsiteY6" fmla="*/ 696939 h 944589"/>
                  <a:gd name="connsiteX7" fmla="*/ 758825 w 1717675"/>
                  <a:gd name="connsiteY7" fmla="*/ 820764 h 944589"/>
                  <a:gd name="connsiteX8" fmla="*/ 1057275 w 1717675"/>
                  <a:gd name="connsiteY8" fmla="*/ 944589 h 944589"/>
                  <a:gd name="connsiteX9" fmla="*/ 1466850 w 1717675"/>
                  <a:gd name="connsiteY9" fmla="*/ 922364 h 944589"/>
                  <a:gd name="connsiteX0" fmla="*/ 1466850 w 1717675"/>
                  <a:gd name="connsiteY0" fmla="*/ 922511 h 944736"/>
                  <a:gd name="connsiteX1" fmla="*/ 1717675 w 1717675"/>
                  <a:gd name="connsiteY1" fmla="*/ 458961 h 944736"/>
                  <a:gd name="connsiteX2" fmla="*/ 962025 w 1717675"/>
                  <a:gd name="connsiteY2" fmla="*/ 239886 h 944736"/>
                  <a:gd name="connsiteX3" fmla="*/ 317500 w 1717675"/>
                  <a:gd name="connsiteY3" fmla="*/ 1761 h 944736"/>
                  <a:gd name="connsiteX4" fmla="*/ 0 w 1717675"/>
                  <a:gd name="connsiteY4" fmla="*/ 341486 h 944736"/>
                  <a:gd name="connsiteX5" fmla="*/ 403225 w 1717675"/>
                  <a:gd name="connsiteY5" fmla="*/ 630411 h 944736"/>
                  <a:gd name="connsiteX6" fmla="*/ 523875 w 1717675"/>
                  <a:gd name="connsiteY6" fmla="*/ 697086 h 944736"/>
                  <a:gd name="connsiteX7" fmla="*/ 758825 w 1717675"/>
                  <a:gd name="connsiteY7" fmla="*/ 820911 h 944736"/>
                  <a:gd name="connsiteX8" fmla="*/ 1057275 w 1717675"/>
                  <a:gd name="connsiteY8" fmla="*/ 944736 h 944736"/>
                  <a:gd name="connsiteX9" fmla="*/ 1466850 w 1717675"/>
                  <a:gd name="connsiteY9" fmla="*/ 922511 h 944736"/>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62025 w 1717675"/>
                  <a:gd name="connsiteY2" fmla="*/ 2381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77900 w 1717675"/>
                  <a:gd name="connsiteY2" fmla="*/ 234950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0750 h 942975"/>
                  <a:gd name="connsiteX1" fmla="*/ 1717675 w 1717675"/>
                  <a:gd name="connsiteY1" fmla="*/ 457200 h 942975"/>
                  <a:gd name="connsiteX2" fmla="*/ 981075 w 1717675"/>
                  <a:gd name="connsiteY2" fmla="*/ 250825 h 942975"/>
                  <a:gd name="connsiteX3" fmla="*/ 317500 w 1717675"/>
                  <a:gd name="connsiteY3" fmla="*/ 0 h 942975"/>
                  <a:gd name="connsiteX4" fmla="*/ 0 w 1717675"/>
                  <a:gd name="connsiteY4" fmla="*/ 339725 h 942975"/>
                  <a:gd name="connsiteX5" fmla="*/ 403225 w 1717675"/>
                  <a:gd name="connsiteY5" fmla="*/ 628650 h 942975"/>
                  <a:gd name="connsiteX6" fmla="*/ 523875 w 1717675"/>
                  <a:gd name="connsiteY6" fmla="*/ 695325 h 942975"/>
                  <a:gd name="connsiteX7" fmla="*/ 758825 w 1717675"/>
                  <a:gd name="connsiteY7" fmla="*/ 819150 h 942975"/>
                  <a:gd name="connsiteX8" fmla="*/ 1057275 w 1717675"/>
                  <a:gd name="connsiteY8" fmla="*/ 942975 h 942975"/>
                  <a:gd name="connsiteX9" fmla="*/ 1466850 w 1717675"/>
                  <a:gd name="connsiteY9" fmla="*/ 920750 h 942975"/>
                  <a:gd name="connsiteX0" fmla="*/ 1466850 w 1717675"/>
                  <a:gd name="connsiteY0" fmla="*/ 927100 h 949325"/>
                  <a:gd name="connsiteX1" fmla="*/ 1717675 w 1717675"/>
                  <a:gd name="connsiteY1" fmla="*/ 463550 h 949325"/>
                  <a:gd name="connsiteX2" fmla="*/ 981075 w 1717675"/>
                  <a:gd name="connsiteY2" fmla="*/ 257175 h 949325"/>
                  <a:gd name="connsiteX3" fmla="*/ 333375 w 1717675"/>
                  <a:gd name="connsiteY3" fmla="*/ 0 h 949325"/>
                  <a:gd name="connsiteX4" fmla="*/ 0 w 1717675"/>
                  <a:gd name="connsiteY4" fmla="*/ 346075 h 949325"/>
                  <a:gd name="connsiteX5" fmla="*/ 403225 w 1717675"/>
                  <a:gd name="connsiteY5" fmla="*/ 635000 h 949325"/>
                  <a:gd name="connsiteX6" fmla="*/ 523875 w 1717675"/>
                  <a:gd name="connsiteY6" fmla="*/ 701675 h 949325"/>
                  <a:gd name="connsiteX7" fmla="*/ 758825 w 1717675"/>
                  <a:gd name="connsiteY7" fmla="*/ 825500 h 949325"/>
                  <a:gd name="connsiteX8" fmla="*/ 1057275 w 1717675"/>
                  <a:gd name="connsiteY8" fmla="*/ 949325 h 949325"/>
                  <a:gd name="connsiteX9" fmla="*/ 1466850 w 1717675"/>
                  <a:gd name="connsiteY9" fmla="*/ 927100 h 94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7675" h="949325">
                    <a:moveTo>
                      <a:pt x="1466850" y="927100"/>
                    </a:moveTo>
                    <a:lnTo>
                      <a:pt x="1717675" y="463550"/>
                    </a:lnTo>
                    <a:cubicBezTo>
                      <a:pt x="1597554" y="384704"/>
                      <a:pt x="1217612" y="352425"/>
                      <a:pt x="981075" y="257175"/>
                    </a:cubicBezTo>
                    <a:cubicBezTo>
                      <a:pt x="776288" y="146050"/>
                      <a:pt x="502179" y="49742"/>
                      <a:pt x="333375" y="0"/>
                    </a:cubicBezTo>
                    <a:lnTo>
                      <a:pt x="0" y="346075"/>
                    </a:lnTo>
                    <a:cubicBezTo>
                      <a:pt x="128058" y="434975"/>
                      <a:pt x="249767" y="571500"/>
                      <a:pt x="403225" y="635000"/>
                    </a:cubicBezTo>
                    <a:cubicBezTo>
                      <a:pt x="456142" y="639233"/>
                      <a:pt x="477308" y="672042"/>
                      <a:pt x="523875" y="701675"/>
                    </a:cubicBezTo>
                    <a:lnTo>
                      <a:pt x="758825" y="825500"/>
                    </a:lnTo>
                    <a:cubicBezTo>
                      <a:pt x="848254" y="892704"/>
                      <a:pt x="936096" y="932921"/>
                      <a:pt x="1057275" y="949325"/>
                    </a:cubicBezTo>
                    <a:cubicBezTo>
                      <a:pt x="1226608" y="913342"/>
                      <a:pt x="1329267" y="940858"/>
                      <a:pt x="1466850" y="927100"/>
                    </a:cubicBezTo>
                    <a:close/>
                  </a:path>
                </a:pathLst>
              </a:custGeom>
              <a:gradFill flip="none" rotWithShape="1">
                <a:gsLst>
                  <a:gs pos="60000">
                    <a:srgbClr val="058004"/>
                  </a:gs>
                  <a:gs pos="100000">
                    <a:srgbClr val="183907"/>
                  </a:gs>
                </a:gsLst>
                <a:path path="rect">
                  <a:fillToRect r="100000" b="100000"/>
                </a:path>
                <a:tileRect l="-100000" t="-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2" name="Freeform: Shape 61">
                <a:extLst>
                  <a:ext uri="{FF2B5EF4-FFF2-40B4-BE49-F238E27FC236}">
                    <a16:creationId xmlns:a16="http://schemas.microsoft.com/office/drawing/2014/main" id="{F5BBA696-811F-429F-B629-6ACACB5085E3}"/>
                  </a:ext>
                </a:extLst>
              </p:cNvPr>
              <p:cNvSpPr/>
              <p:nvPr/>
            </p:nvSpPr>
            <p:spPr>
              <a:xfrm>
                <a:off x="180080" y="2974010"/>
                <a:ext cx="1687662" cy="1243775"/>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87662" h="1243775">
                    <a:moveTo>
                      <a:pt x="1687662" y="691936"/>
                    </a:moveTo>
                    <a:cubicBezTo>
                      <a:pt x="1442658" y="562555"/>
                      <a:pt x="1211942" y="492706"/>
                      <a:pt x="959794" y="401424"/>
                    </a:cubicBezTo>
                    <a:cubicBezTo>
                      <a:pt x="955825" y="290299"/>
                      <a:pt x="908994" y="245850"/>
                      <a:pt x="855019" y="194256"/>
                    </a:cubicBezTo>
                    <a:cubicBezTo>
                      <a:pt x="841260" y="152717"/>
                      <a:pt x="875922" y="53498"/>
                      <a:pt x="842319" y="24393"/>
                    </a:cubicBezTo>
                    <a:cubicBezTo>
                      <a:pt x="808716" y="-4712"/>
                      <a:pt x="711614" y="-19264"/>
                      <a:pt x="681981" y="48205"/>
                    </a:cubicBezTo>
                    <a:cubicBezTo>
                      <a:pt x="636208" y="118319"/>
                      <a:pt x="698650" y="163035"/>
                      <a:pt x="689918" y="213305"/>
                    </a:cubicBezTo>
                    <a:cubicBezTo>
                      <a:pt x="704998" y="277863"/>
                      <a:pt x="655787" y="316229"/>
                      <a:pt x="632768" y="364118"/>
                    </a:cubicBezTo>
                    <a:cubicBezTo>
                      <a:pt x="650230" y="313582"/>
                      <a:pt x="712936" y="277334"/>
                      <a:pt x="678011" y="214892"/>
                    </a:cubicBezTo>
                    <a:cubicBezTo>
                      <a:pt x="577999" y="149540"/>
                      <a:pt x="432744" y="3225"/>
                      <a:pt x="323206" y="25980"/>
                    </a:cubicBezTo>
                    <a:cubicBezTo>
                      <a:pt x="247006" y="40003"/>
                      <a:pt x="247007" y="82600"/>
                      <a:pt x="256531" y="120436"/>
                    </a:cubicBezTo>
                    <a:cubicBezTo>
                      <a:pt x="292514" y="190021"/>
                      <a:pt x="354692" y="195314"/>
                      <a:pt x="407343" y="238705"/>
                    </a:cubicBezTo>
                    <a:lnTo>
                      <a:pt x="450206" y="264899"/>
                    </a:lnTo>
                    <a:cubicBezTo>
                      <a:pt x="416339" y="321784"/>
                      <a:pt x="365805" y="373908"/>
                      <a:pt x="348606" y="435555"/>
                    </a:cubicBezTo>
                    <a:cubicBezTo>
                      <a:pt x="381414" y="378670"/>
                      <a:pt x="421366" y="321784"/>
                      <a:pt x="456555" y="264899"/>
                    </a:cubicBezTo>
                    <a:cubicBezTo>
                      <a:pt x="362363" y="214364"/>
                      <a:pt x="234836" y="170972"/>
                      <a:pt x="152550" y="170442"/>
                    </a:cubicBezTo>
                    <a:cubicBezTo>
                      <a:pt x="67619" y="181555"/>
                      <a:pt x="42217" y="235529"/>
                      <a:pt x="69206" y="289505"/>
                    </a:cubicBezTo>
                    <a:cubicBezTo>
                      <a:pt x="147523" y="377082"/>
                      <a:pt x="204408" y="388459"/>
                      <a:pt x="299394" y="428411"/>
                    </a:cubicBezTo>
                    <a:cubicBezTo>
                      <a:pt x="208377" y="414653"/>
                      <a:pt x="169748" y="369938"/>
                      <a:pt x="59681" y="399042"/>
                    </a:cubicBezTo>
                    <a:cubicBezTo>
                      <a:pt x="-6994" y="413064"/>
                      <a:pt x="-26043" y="484238"/>
                      <a:pt x="45394" y="524455"/>
                    </a:cubicBezTo>
                    <a:cubicBezTo>
                      <a:pt x="134559" y="585310"/>
                      <a:pt x="209435" y="605682"/>
                      <a:pt x="291456" y="635580"/>
                    </a:cubicBezTo>
                    <a:cubicBezTo>
                      <a:pt x="320825" y="656747"/>
                      <a:pt x="340668" y="685057"/>
                      <a:pt x="379562" y="699080"/>
                    </a:cubicBezTo>
                    <a:cubicBezTo>
                      <a:pt x="493333" y="759405"/>
                      <a:pt x="588053" y="764962"/>
                      <a:pt x="689918" y="796712"/>
                    </a:cubicBezTo>
                    <a:cubicBezTo>
                      <a:pt x="676158" y="752526"/>
                      <a:pt x="764795" y="603565"/>
                      <a:pt x="841525" y="502230"/>
                    </a:cubicBezTo>
                    <a:cubicBezTo>
                      <a:pt x="740453" y="600919"/>
                      <a:pt x="708439" y="685322"/>
                      <a:pt x="676425" y="798298"/>
                    </a:cubicBezTo>
                    <a:cubicBezTo>
                      <a:pt x="726299" y="926621"/>
                      <a:pt x="1117751" y="1252588"/>
                      <a:pt x="1166963" y="1243593"/>
                    </a:cubicBezTo>
                    <a:cubicBezTo>
                      <a:pt x="1216175" y="1234598"/>
                      <a:pt x="1224906" y="1230363"/>
                      <a:pt x="1259831" y="1216605"/>
                    </a:cubicBezTo>
                    <a:lnTo>
                      <a:pt x="1108226" y="1088812"/>
                    </a:lnTo>
                    <a:cubicBezTo>
                      <a:pt x="1092879" y="1141199"/>
                      <a:pt x="1129925" y="1150724"/>
                      <a:pt x="1121720" y="1169772"/>
                    </a:cubicBezTo>
                    <a:cubicBezTo>
                      <a:pt x="1112195" y="1141197"/>
                      <a:pt x="1052661" y="1095955"/>
                      <a:pt x="1147912" y="1043568"/>
                    </a:cubicBezTo>
                    <a:cubicBezTo>
                      <a:pt x="1198714" y="1025577"/>
                      <a:pt x="1247132" y="1043305"/>
                      <a:pt x="1321744" y="1118181"/>
                    </a:cubicBezTo>
                    <a:cubicBezTo>
                      <a:pt x="1334972" y="1032191"/>
                      <a:pt x="1310103" y="977157"/>
                      <a:pt x="1263800" y="912598"/>
                    </a:cubicBezTo>
                    <a:cubicBezTo>
                      <a:pt x="1264327" y="837985"/>
                      <a:pt x="1324389" y="868149"/>
                      <a:pt x="1453506" y="943555"/>
                    </a:cubicBezTo>
                    <a:cubicBezTo>
                      <a:pt x="1494516" y="954403"/>
                      <a:pt x="1520445" y="960886"/>
                      <a:pt x="1555106" y="949906"/>
                    </a:cubicBezTo>
                    <a:cubicBezTo>
                      <a:pt x="1518330" y="917495"/>
                      <a:pt x="1414482" y="818540"/>
                      <a:pt x="1447157" y="749087"/>
                    </a:cubicBezTo>
                    <a:cubicBezTo>
                      <a:pt x="1534206" y="624734"/>
                      <a:pt x="1573626" y="721835"/>
                      <a:pt x="1629718" y="707018"/>
                    </a:cubicBezTo>
                    <a:lnTo>
                      <a:pt x="1687662" y="691936"/>
                    </a:ln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4" name="Freeform: Shape 33">
              <a:extLst>
                <a:ext uri="{FF2B5EF4-FFF2-40B4-BE49-F238E27FC236}">
                  <a16:creationId xmlns:a16="http://schemas.microsoft.com/office/drawing/2014/main" id="{F605E087-9523-4FFF-8A36-4451155A7FC7}"/>
                </a:ext>
              </a:extLst>
            </p:cNvPr>
            <p:cNvSpPr/>
            <p:nvPr/>
          </p:nvSpPr>
          <p:spPr>
            <a:xfrm>
              <a:off x="2102592" y="3127693"/>
              <a:ext cx="2583180" cy="4059793"/>
            </a:xfrm>
            <a:custGeom>
              <a:avLst/>
              <a:gdLst>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47160"/>
                <a:gd name="connsiteX1" fmla="*/ 2331720 w 2583180"/>
                <a:gd name="connsiteY1" fmla="*/ 3939540 h 3947160"/>
                <a:gd name="connsiteX2" fmla="*/ 2316480 w 2583180"/>
                <a:gd name="connsiteY2" fmla="*/ 3284220 h 3947160"/>
                <a:gd name="connsiteX3" fmla="*/ 2286000 w 2583180"/>
                <a:gd name="connsiteY3" fmla="*/ 3185160 h 3947160"/>
                <a:gd name="connsiteX4" fmla="*/ 2255520 w 2583180"/>
                <a:gd name="connsiteY4" fmla="*/ 3291840 h 3947160"/>
                <a:gd name="connsiteX5" fmla="*/ 2308860 w 2583180"/>
                <a:gd name="connsiteY5" fmla="*/ 2964180 h 3947160"/>
                <a:gd name="connsiteX6" fmla="*/ 2286000 w 2583180"/>
                <a:gd name="connsiteY6" fmla="*/ 2788920 h 3947160"/>
                <a:gd name="connsiteX7" fmla="*/ 2118360 w 2583180"/>
                <a:gd name="connsiteY7" fmla="*/ 3406140 h 3947160"/>
                <a:gd name="connsiteX8" fmla="*/ 2331720 w 2583180"/>
                <a:gd name="connsiteY8" fmla="*/ 2529840 h 3947160"/>
                <a:gd name="connsiteX9" fmla="*/ 2331720 w 2583180"/>
                <a:gd name="connsiteY9" fmla="*/ 2316480 h 3947160"/>
                <a:gd name="connsiteX10" fmla="*/ 2415540 w 2583180"/>
                <a:gd name="connsiteY10" fmla="*/ 1478280 h 3947160"/>
                <a:gd name="connsiteX11" fmla="*/ 2583180 w 2583180"/>
                <a:gd name="connsiteY11" fmla="*/ 990600 h 3947160"/>
                <a:gd name="connsiteX12" fmla="*/ 2415540 w 2583180"/>
                <a:gd name="connsiteY12" fmla="*/ 0 h 3947160"/>
                <a:gd name="connsiteX13" fmla="*/ 662940 w 2583180"/>
                <a:gd name="connsiteY13" fmla="*/ 106680 h 3947160"/>
                <a:gd name="connsiteX14" fmla="*/ 297180 w 2583180"/>
                <a:gd name="connsiteY14" fmla="*/ 822960 h 3947160"/>
                <a:gd name="connsiteX15" fmla="*/ 396240 w 2583180"/>
                <a:gd name="connsiteY15" fmla="*/ 1584960 h 3947160"/>
                <a:gd name="connsiteX16" fmla="*/ 381000 w 2583180"/>
                <a:gd name="connsiteY16" fmla="*/ 2042160 h 3947160"/>
                <a:gd name="connsiteX17" fmla="*/ 220980 w 2583180"/>
                <a:gd name="connsiteY17" fmla="*/ 2545080 h 3947160"/>
                <a:gd name="connsiteX18" fmla="*/ 175260 w 2583180"/>
                <a:gd name="connsiteY18" fmla="*/ 3093720 h 3947160"/>
                <a:gd name="connsiteX19" fmla="*/ 114300 w 2583180"/>
                <a:gd name="connsiteY19" fmla="*/ 3246120 h 3947160"/>
                <a:gd name="connsiteX20" fmla="*/ 114300 w 2583180"/>
                <a:gd name="connsiteY20" fmla="*/ 3390900 h 3947160"/>
                <a:gd name="connsiteX21" fmla="*/ 0 w 2583180"/>
                <a:gd name="connsiteY21" fmla="*/ 3695700 h 3947160"/>
                <a:gd name="connsiteX22" fmla="*/ 967740 w 2583180"/>
                <a:gd name="connsiteY22" fmla="*/ 3931920 h 3947160"/>
                <a:gd name="connsiteX23" fmla="*/ 1066800 w 2583180"/>
                <a:gd name="connsiteY23" fmla="*/ 3421380 h 3947160"/>
                <a:gd name="connsiteX24" fmla="*/ 899160 w 2583180"/>
                <a:gd name="connsiteY24" fmla="*/ 3611880 h 3947160"/>
                <a:gd name="connsiteX25" fmla="*/ 1219200 w 2583180"/>
                <a:gd name="connsiteY25" fmla="*/ 3078480 h 3947160"/>
                <a:gd name="connsiteX26" fmla="*/ 914400 w 2583180"/>
                <a:gd name="connsiteY26" fmla="*/ 2948940 h 3947160"/>
                <a:gd name="connsiteX27" fmla="*/ 1356360 w 2583180"/>
                <a:gd name="connsiteY27" fmla="*/ 3093720 h 3947160"/>
                <a:gd name="connsiteX28" fmla="*/ 1196340 w 2583180"/>
                <a:gd name="connsiteY28" fmla="*/ 3086100 h 3947160"/>
                <a:gd name="connsiteX29" fmla="*/ 1264920 w 2583180"/>
                <a:gd name="connsiteY29" fmla="*/ 3947160 h 3947160"/>
                <a:gd name="connsiteX30" fmla="*/ 1219200 w 2583180"/>
                <a:gd name="connsiteY30" fmla="*/ 3931920 h 3947160"/>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14300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66800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19200 w 2583180"/>
                <a:gd name="connsiteY25" fmla="*/ 3078480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64920 w 2583180"/>
                <a:gd name="connsiteY29" fmla="*/ 394716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417320 w 2583180"/>
                <a:gd name="connsiteY29" fmla="*/ 3813810 h 3951189"/>
                <a:gd name="connsiteX30" fmla="*/ 1219200 w 2583180"/>
                <a:gd name="connsiteY30" fmla="*/ 3931920 h 3951189"/>
                <a:gd name="connsiteX0" fmla="*/ 1219200 w 2583180"/>
                <a:gd name="connsiteY0" fmla="*/ 3931920 h 3951189"/>
                <a:gd name="connsiteX1" fmla="*/ 2331720 w 2583180"/>
                <a:gd name="connsiteY1" fmla="*/ 3939540 h 3951189"/>
                <a:gd name="connsiteX2" fmla="*/ 2316480 w 2583180"/>
                <a:gd name="connsiteY2" fmla="*/ 3284220 h 3951189"/>
                <a:gd name="connsiteX3" fmla="*/ 2286000 w 2583180"/>
                <a:gd name="connsiteY3" fmla="*/ 3185160 h 3951189"/>
                <a:gd name="connsiteX4" fmla="*/ 2255520 w 2583180"/>
                <a:gd name="connsiteY4" fmla="*/ 3291840 h 3951189"/>
                <a:gd name="connsiteX5" fmla="*/ 2308860 w 2583180"/>
                <a:gd name="connsiteY5" fmla="*/ 2964180 h 3951189"/>
                <a:gd name="connsiteX6" fmla="*/ 2286000 w 2583180"/>
                <a:gd name="connsiteY6" fmla="*/ 2788920 h 3951189"/>
                <a:gd name="connsiteX7" fmla="*/ 2118360 w 2583180"/>
                <a:gd name="connsiteY7" fmla="*/ 3406140 h 3951189"/>
                <a:gd name="connsiteX8" fmla="*/ 2331720 w 2583180"/>
                <a:gd name="connsiteY8" fmla="*/ 2529840 h 3951189"/>
                <a:gd name="connsiteX9" fmla="*/ 2331720 w 2583180"/>
                <a:gd name="connsiteY9" fmla="*/ 2316480 h 3951189"/>
                <a:gd name="connsiteX10" fmla="*/ 2415540 w 2583180"/>
                <a:gd name="connsiteY10" fmla="*/ 1478280 h 3951189"/>
                <a:gd name="connsiteX11" fmla="*/ 2583180 w 2583180"/>
                <a:gd name="connsiteY11" fmla="*/ 990600 h 3951189"/>
                <a:gd name="connsiteX12" fmla="*/ 2415540 w 2583180"/>
                <a:gd name="connsiteY12" fmla="*/ 0 h 3951189"/>
                <a:gd name="connsiteX13" fmla="*/ 662940 w 2583180"/>
                <a:gd name="connsiteY13" fmla="*/ 106680 h 3951189"/>
                <a:gd name="connsiteX14" fmla="*/ 297180 w 2583180"/>
                <a:gd name="connsiteY14" fmla="*/ 822960 h 3951189"/>
                <a:gd name="connsiteX15" fmla="*/ 396240 w 2583180"/>
                <a:gd name="connsiteY15" fmla="*/ 1584960 h 3951189"/>
                <a:gd name="connsiteX16" fmla="*/ 381000 w 2583180"/>
                <a:gd name="connsiteY16" fmla="*/ 2042160 h 3951189"/>
                <a:gd name="connsiteX17" fmla="*/ 220980 w 2583180"/>
                <a:gd name="connsiteY17" fmla="*/ 2545080 h 3951189"/>
                <a:gd name="connsiteX18" fmla="*/ 175260 w 2583180"/>
                <a:gd name="connsiteY18" fmla="*/ 3093720 h 3951189"/>
                <a:gd name="connsiteX19" fmla="*/ 100013 w 2583180"/>
                <a:gd name="connsiteY19" fmla="*/ 3246120 h 3951189"/>
                <a:gd name="connsiteX20" fmla="*/ 114300 w 2583180"/>
                <a:gd name="connsiteY20" fmla="*/ 3390900 h 3951189"/>
                <a:gd name="connsiteX21" fmla="*/ 0 w 2583180"/>
                <a:gd name="connsiteY21" fmla="*/ 3695700 h 3951189"/>
                <a:gd name="connsiteX22" fmla="*/ 967740 w 2583180"/>
                <a:gd name="connsiteY22" fmla="*/ 3931920 h 3951189"/>
                <a:gd name="connsiteX23" fmla="*/ 1052512 w 2583180"/>
                <a:gd name="connsiteY23" fmla="*/ 3421380 h 3951189"/>
                <a:gd name="connsiteX24" fmla="*/ 899160 w 2583180"/>
                <a:gd name="connsiteY24" fmla="*/ 3611880 h 3951189"/>
                <a:gd name="connsiteX25" fmla="*/ 1209675 w 2583180"/>
                <a:gd name="connsiteY25" fmla="*/ 3111818 h 3951189"/>
                <a:gd name="connsiteX26" fmla="*/ 914400 w 2583180"/>
                <a:gd name="connsiteY26" fmla="*/ 2948940 h 3951189"/>
                <a:gd name="connsiteX27" fmla="*/ 1356360 w 2583180"/>
                <a:gd name="connsiteY27" fmla="*/ 3093720 h 3951189"/>
                <a:gd name="connsiteX28" fmla="*/ 1196340 w 2583180"/>
                <a:gd name="connsiteY28" fmla="*/ 3086100 h 3951189"/>
                <a:gd name="connsiteX29" fmla="*/ 1219200 w 2583180"/>
                <a:gd name="connsiteY29" fmla="*/ 3931920 h 3951189"/>
                <a:gd name="connsiteX0" fmla="*/ 1219200 w 2583180"/>
                <a:gd name="connsiteY0" fmla="*/ 3931920 h 4040313"/>
                <a:gd name="connsiteX1" fmla="*/ 2331720 w 2583180"/>
                <a:gd name="connsiteY1" fmla="*/ 3939540 h 4040313"/>
                <a:gd name="connsiteX2" fmla="*/ 2316480 w 2583180"/>
                <a:gd name="connsiteY2" fmla="*/ 3284220 h 4040313"/>
                <a:gd name="connsiteX3" fmla="*/ 2286000 w 2583180"/>
                <a:gd name="connsiteY3" fmla="*/ 3185160 h 4040313"/>
                <a:gd name="connsiteX4" fmla="*/ 2255520 w 2583180"/>
                <a:gd name="connsiteY4" fmla="*/ 3291840 h 4040313"/>
                <a:gd name="connsiteX5" fmla="*/ 2308860 w 2583180"/>
                <a:gd name="connsiteY5" fmla="*/ 2964180 h 4040313"/>
                <a:gd name="connsiteX6" fmla="*/ 2286000 w 2583180"/>
                <a:gd name="connsiteY6" fmla="*/ 2788920 h 4040313"/>
                <a:gd name="connsiteX7" fmla="*/ 2118360 w 2583180"/>
                <a:gd name="connsiteY7" fmla="*/ 3406140 h 4040313"/>
                <a:gd name="connsiteX8" fmla="*/ 2331720 w 2583180"/>
                <a:gd name="connsiteY8" fmla="*/ 2529840 h 4040313"/>
                <a:gd name="connsiteX9" fmla="*/ 2331720 w 2583180"/>
                <a:gd name="connsiteY9" fmla="*/ 2316480 h 4040313"/>
                <a:gd name="connsiteX10" fmla="*/ 2415540 w 2583180"/>
                <a:gd name="connsiteY10" fmla="*/ 1478280 h 4040313"/>
                <a:gd name="connsiteX11" fmla="*/ 2583180 w 2583180"/>
                <a:gd name="connsiteY11" fmla="*/ 990600 h 4040313"/>
                <a:gd name="connsiteX12" fmla="*/ 2415540 w 2583180"/>
                <a:gd name="connsiteY12" fmla="*/ 0 h 4040313"/>
                <a:gd name="connsiteX13" fmla="*/ 662940 w 2583180"/>
                <a:gd name="connsiteY13" fmla="*/ 106680 h 4040313"/>
                <a:gd name="connsiteX14" fmla="*/ 297180 w 2583180"/>
                <a:gd name="connsiteY14" fmla="*/ 822960 h 4040313"/>
                <a:gd name="connsiteX15" fmla="*/ 396240 w 2583180"/>
                <a:gd name="connsiteY15" fmla="*/ 1584960 h 4040313"/>
                <a:gd name="connsiteX16" fmla="*/ 381000 w 2583180"/>
                <a:gd name="connsiteY16" fmla="*/ 2042160 h 4040313"/>
                <a:gd name="connsiteX17" fmla="*/ 220980 w 2583180"/>
                <a:gd name="connsiteY17" fmla="*/ 2545080 h 4040313"/>
                <a:gd name="connsiteX18" fmla="*/ 175260 w 2583180"/>
                <a:gd name="connsiteY18" fmla="*/ 3093720 h 4040313"/>
                <a:gd name="connsiteX19" fmla="*/ 100013 w 2583180"/>
                <a:gd name="connsiteY19" fmla="*/ 3246120 h 4040313"/>
                <a:gd name="connsiteX20" fmla="*/ 114300 w 2583180"/>
                <a:gd name="connsiteY20" fmla="*/ 3390900 h 4040313"/>
                <a:gd name="connsiteX21" fmla="*/ 0 w 2583180"/>
                <a:gd name="connsiteY21" fmla="*/ 3695700 h 4040313"/>
                <a:gd name="connsiteX22" fmla="*/ 967740 w 2583180"/>
                <a:gd name="connsiteY22" fmla="*/ 3931920 h 4040313"/>
                <a:gd name="connsiteX23" fmla="*/ 1052512 w 2583180"/>
                <a:gd name="connsiteY23" fmla="*/ 3421380 h 4040313"/>
                <a:gd name="connsiteX24" fmla="*/ 899160 w 2583180"/>
                <a:gd name="connsiteY24" fmla="*/ 3611880 h 4040313"/>
                <a:gd name="connsiteX25" fmla="*/ 1209675 w 2583180"/>
                <a:gd name="connsiteY25" fmla="*/ 3111818 h 4040313"/>
                <a:gd name="connsiteX26" fmla="*/ 914400 w 2583180"/>
                <a:gd name="connsiteY26" fmla="*/ 2948940 h 4040313"/>
                <a:gd name="connsiteX27" fmla="*/ 1356360 w 2583180"/>
                <a:gd name="connsiteY27" fmla="*/ 3093720 h 4040313"/>
                <a:gd name="connsiteX28" fmla="*/ 1196340 w 2583180"/>
                <a:gd name="connsiteY28" fmla="*/ 3086100 h 4040313"/>
                <a:gd name="connsiteX29" fmla="*/ 1219200 w 2583180"/>
                <a:gd name="connsiteY29" fmla="*/ 3931920 h 404031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9675 w 2583180"/>
                <a:gd name="connsiteY25" fmla="*/ 3111818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6340 w 2583180"/>
                <a:gd name="connsiteY28" fmla="*/ 30861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260633 w 2583180"/>
                <a:gd name="connsiteY28" fmla="*/ 3124200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56360 w 2583180"/>
                <a:gd name="connsiteY27" fmla="*/ 3093720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131094 w 2583180"/>
                <a:gd name="connsiteY25" fmla="*/ 3102293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98006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92768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2512 w 2583180"/>
                <a:gd name="connsiteY23" fmla="*/ 342138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198721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849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447040 w 2583180"/>
                <a:gd name="connsiteY15" fmla="*/ 157861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16480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1242 w 2583180"/>
                <a:gd name="connsiteY2" fmla="*/ 328422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28386 w 2583180"/>
                <a:gd name="connsiteY2" fmla="*/ 3265170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6000 w 2583180"/>
                <a:gd name="connsiteY3" fmla="*/ 3185160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90762 w 2583180"/>
                <a:gd name="connsiteY3" fmla="*/ 3156585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31720 w 2583180"/>
                <a:gd name="connsiteY9" fmla="*/ 2316480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1720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07907 w 2583180"/>
                <a:gd name="connsiteY8" fmla="*/ 2529840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36984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 name="connsiteX0" fmla="*/ 1219200 w 2583180"/>
                <a:gd name="connsiteY0" fmla="*/ 3931920 h 4059793"/>
                <a:gd name="connsiteX1" fmla="*/ 2331720 w 2583180"/>
                <a:gd name="connsiteY1" fmla="*/ 3939540 h 4059793"/>
                <a:gd name="connsiteX2" fmla="*/ 2333149 w 2583180"/>
                <a:gd name="connsiteY2" fmla="*/ 3267551 h 4059793"/>
                <a:gd name="connsiteX3" fmla="*/ 2283619 w 2583180"/>
                <a:gd name="connsiteY3" fmla="*/ 3161348 h 4059793"/>
                <a:gd name="connsiteX4" fmla="*/ 2255520 w 2583180"/>
                <a:gd name="connsiteY4" fmla="*/ 3291840 h 4059793"/>
                <a:gd name="connsiteX5" fmla="*/ 2308860 w 2583180"/>
                <a:gd name="connsiteY5" fmla="*/ 2964180 h 4059793"/>
                <a:gd name="connsiteX6" fmla="*/ 2286000 w 2583180"/>
                <a:gd name="connsiteY6" fmla="*/ 2788920 h 4059793"/>
                <a:gd name="connsiteX7" fmla="*/ 2118360 w 2583180"/>
                <a:gd name="connsiteY7" fmla="*/ 3406140 h 4059793"/>
                <a:gd name="connsiteX8" fmla="*/ 2334100 w 2583180"/>
                <a:gd name="connsiteY8" fmla="*/ 2525078 h 4059793"/>
                <a:gd name="connsiteX9" fmla="*/ 2300764 w 2583180"/>
                <a:gd name="connsiteY9" fmla="*/ 2314098 h 4059793"/>
                <a:gd name="connsiteX10" fmla="*/ 2415540 w 2583180"/>
                <a:gd name="connsiteY10" fmla="*/ 1478280 h 4059793"/>
                <a:gd name="connsiteX11" fmla="*/ 2583180 w 2583180"/>
                <a:gd name="connsiteY11" fmla="*/ 990600 h 4059793"/>
                <a:gd name="connsiteX12" fmla="*/ 2415540 w 2583180"/>
                <a:gd name="connsiteY12" fmla="*/ 0 h 4059793"/>
                <a:gd name="connsiteX13" fmla="*/ 662940 w 2583180"/>
                <a:gd name="connsiteY13" fmla="*/ 106680 h 4059793"/>
                <a:gd name="connsiteX14" fmla="*/ 297180 w 2583180"/>
                <a:gd name="connsiteY14" fmla="*/ 822960 h 4059793"/>
                <a:gd name="connsiteX15" fmla="*/ 396240 w 2583180"/>
                <a:gd name="connsiteY15" fmla="*/ 1597660 h 4059793"/>
                <a:gd name="connsiteX16" fmla="*/ 381000 w 2583180"/>
                <a:gd name="connsiteY16" fmla="*/ 2042160 h 4059793"/>
                <a:gd name="connsiteX17" fmla="*/ 220980 w 2583180"/>
                <a:gd name="connsiteY17" fmla="*/ 2545080 h 4059793"/>
                <a:gd name="connsiteX18" fmla="*/ 175260 w 2583180"/>
                <a:gd name="connsiteY18" fmla="*/ 3093720 h 4059793"/>
                <a:gd name="connsiteX19" fmla="*/ 100013 w 2583180"/>
                <a:gd name="connsiteY19" fmla="*/ 3246120 h 4059793"/>
                <a:gd name="connsiteX20" fmla="*/ 114300 w 2583180"/>
                <a:gd name="connsiteY20" fmla="*/ 3390900 h 4059793"/>
                <a:gd name="connsiteX21" fmla="*/ 0 w 2583180"/>
                <a:gd name="connsiteY21" fmla="*/ 3695700 h 4059793"/>
                <a:gd name="connsiteX22" fmla="*/ 967740 w 2583180"/>
                <a:gd name="connsiteY22" fmla="*/ 3931920 h 4059793"/>
                <a:gd name="connsiteX23" fmla="*/ 1050131 w 2583180"/>
                <a:gd name="connsiteY23" fmla="*/ 3402330 h 4059793"/>
                <a:gd name="connsiteX24" fmla="*/ 899160 w 2583180"/>
                <a:gd name="connsiteY24" fmla="*/ 3611880 h 4059793"/>
                <a:gd name="connsiteX25" fmla="*/ 1202532 w 2583180"/>
                <a:gd name="connsiteY25" fmla="*/ 3078481 h 4059793"/>
                <a:gd name="connsiteX26" fmla="*/ 914400 w 2583180"/>
                <a:gd name="connsiteY26" fmla="*/ 2948940 h 4059793"/>
                <a:gd name="connsiteX27" fmla="*/ 1377791 w 2583180"/>
                <a:gd name="connsiteY27" fmla="*/ 3115151 h 4059793"/>
                <a:gd name="connsiteX28" fmla="*/ 1210627 w 2583180"/>
                <a:gd name="connsiteY28" fmla="*/ 3083719 h 4059793"/>
                <a:gd name="connsiteX29" fmla="*/ 1219200 w 2583180"/>
                <a:gd name="connsiteY29" fmla="*/ 3931920 h 405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3180" h="4059793">
                  <a:moveTo>
                    <a:pt x="1219200" y="3931920"/>
                  </a:moveTo>
                  <a:cubicBezTo>
                    <a:pt x="1618615" y="4172585"/>
                    <a:pt x="2041842" y="4013200"/>
                    <a:pt x="2331720" y="3939540"/>
                  </a:cubicBezTo>
                  <a:cubicBezTo>
                    <a:pt x="2274253" y="3716337"/>
                    <a:pt x="2281079" y="3490753"/>
                    <a:pt x="2333149" y="3267551"/>
                  </a:cubicBezTo>
                  <a:cubicBezTo>
                    <a:pt x="2321401" y="3226593"/>
                    <a:pt x="2297748" y="3188018"/>
                    <a:pt x="2283619" y="3161348"/>
                  </a:cubicBezTo>
                  <a:lnTo>
                    <a:pt x="2255520" y="3291840"/>
                  </a:lnTo>
                  <a:cubicBezTo>
                    <a:pt x="2273300" y="3182620"/>
                    <a:pt x="2312511" y="3082925"/>
                    <a:pt x="2308860" y="2964180"/>
                  </a:cubicBezTo>
                  <a:lnTo>
                    <a:pt x="2286000" y="2788920"/>
                  </a:lnTo>
                  <a:lnTo>
                    <a:pt x="2118360" y="3406140"/>
                  </a:lnTo>
                  <a:cubicBezTo>
                    <a:pt x="2189480" y="3114040"/>
                    <a:pt x="2284411" y="2824322"/>
                    <a:pt x="2334100" y="2525078"/>
                  </a:cubicBezTo>
                  <a:lnTo>
                    <a:pt x="2300764" y="2314098"/>
                  </a:lnTo>
                  <a:cubicBezTo>
                    <a:pt x="2328704" y="2034698"/>
                    <a:pt x="2362200" y="1764030"/>
                    <a:pt x="2415540" y="1478280"/>
                  </a:cubicBezTo>
                  <a:cubicBezTo>
                    <a:pt x="2553970" y="1334770"/>
                    <a:pt x="2527300" y="1153160"/>
                    <a:pt x="2583180" y="990600"/>
                  </a:cubicBezTo>
                  <a:cubicBezTo>
                    <a:pt x="2540000" y="647700"/>
                    <a:pt x="2471420" y="330200"/>
                    <a:pt x="2415540" y="0"/>
                  </a:cubicBezTo>
                  <a:lnTo>
                    <a:pt x="662940" y="106680"/>
                  </a:lnTo>
                  <a:cubicBezTo>
                    <a:pt x="541020" y="345440"/>
                    <a:pt x="361950" y="609600"/>
                    <a:pt x="297180" y="822960"/>
                  </a:cubicBezTo>
                  <a:cubicBezTo>
                    <a:pt x="361950" y="1043093"/>
                    <a:pt x="433070" y="1225127"/>
                    <a:pt x="396240" y="1597660"/>
                  </a:cubicBezTo>
                  <a:lnTo>
                    <a:pt x="381000" y="2042160"/>
                  </a:lnTo>
                  <a:cubicBezTo>
                    <a:pt x="327660" y="2209800"/>
                    <a:pt x="255270" y="2367915"/>
                    <a:pt x="220980" y="2545080"/>
                  </a:cubicBezTo>
                  <a:cubicBezTo>
                    <a:pt x="167640" y="2727960"/>
                    <a:pt x="223838" y="2910840"/>
                    <a:pt x="175260" y="3093720"/>
                  </a:cubicBezTo>
                  <a:cubicBezTo>
                    <a:pt x="150178" y="3144520"/>
                    <a:pt x="110807" y="3176270"/>
                    <a:pt x="100013" y="3246120"/>
                  </a:cubicBezTo>
                  <a:cubicBezTo>
                    <a:pt x="95250" y="3303905"/>
                    <a:pt x="109538" y="3342640"/>
                    <a:pt x="114300" y="3390900"/>
                  </a:cubicBezTo>
                  <a:cubicBezTo>
                    <a:pt x="76200" y="3492500"/>
                    <a:pt x="4762" y="3579813"/>
                    <a:pt x="0" y="3695700"/>
                  </a:cubicBezTo>
                  <a:cubicBezTo>
                    <a:pt x="170180" y="3855402"/>
                    <a:pt x="407035" y="4005580"/>
                    <a:pt x="967740" y="3931920"/>
                  </a:cubicBezTo>
                  <a:lnTo>
                    <a:pt x="1050131" y="3402330"/>
                  </a:lnTo>
                  <a:lnTo>
                    <a:pt x="899160" y="3611880"/>
                  </a:lnTo>
                  <a:cubicBezTo>
                    <a:pt x="1029653" y="3429318"/>
                    <a:pt x="1145859" y="3261044"/>
                    <a:pt x="1202532" y="3078481"/>
                  </a:cubicBezTo>
                  <a:lnTo>
                    <a:pt x="914400" y="2948940"/>
                  </a:lnTo>
                  <a:cubicBezTo>
                    <a:pt x="1061720" y="3030538"/>
                    <a:pt x="1216184" y="3088322"/>
                    <a:pt x="1377791" y="3115151"/>
                  </a:cubicBezTo>
                  <a:lnTo>
                    <a:pt x="1210627" y="3083719"/>
                  </a:lnTo>
                  <a:cubicBezTo>
                    <a:pt x="1218247" y="3365659"/>
                    <a:pt x="1249679" y="3635692"/>
                    <a:pt x="1219200" y="3931920"/>
                  </a:cubicBezTo>
                  <a:close/>
                </a:path>
              </a:pathLst>
            </a:custGeom>
            <a:gradFill flip="none" rotWithShape="1">
              <a:gsLst>
                <a:gs pos="64000">
                  <a:srgbClr val="058004"/>
                </a:gs>
                <a:gs pos="100000">
                  <a:srgbClr val="183907"/>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35" name="Group 34">
              <a:extLst>
                <a:ext uri="{FF2B5EF4-FFF2-40B4-BE49-F238E27FC236}">
                  <a16:creationId xmlns:a16="http://schemas.microsoft.com/office/drawing/2014/main" id="{B4EB5EB1-455F-4724-96A2-0E6C0CAE7805}"/>
                </a:ext>
              </a:extLst>
            </p:cNvPr>
            <p:cNvGrpSpPr/>
            <p:nvPr/>
          </p:nvGrpSpPr>
          <p:grpSpPr>
            <a:xfrm>
              <a:off x="1447693" y="89808"/>
              <a:ext cx="4586287" cy="3809999"/>
              <a:chOff x="1879450" y="299358"/>
              <a:chExt cx="4586287" cy="3809999"/>
            </a:xfrm>
          </p:grpSpPr>
          <p:sp>
            <p:nvSpPr>
              <p:cNvPr id="55" name="Oval 54">
                <a:extLst>
                  <a:ext uri="{FF2B5EF4-FFF2-40B4-BE49-F238E27FC236}">
                    <a16:creationId xmlns:a16="http://schemas.microsoft.com/office/drawing/2014/main" id="{C480C257-09BC-46FB-8ECE-A8C15197623D}"/>
                  </a:ext>
                </a:extLst>
              </p:cNvPr>
              <p:cNvSpPr/>
              <p:nvPr/>
            </p:nvSpPr>
            <p:spPr>
              <a:xfrm>
                <a:off x="2670712" y="1075416"/>
                <a:ext cx="2975951" cy="2761286"/>
              </a:xfrm>
              <a:prstGeom prst="ellipse">
                <a:avLst/>
              </a:prstGeom>
              <a:gradFill flip="none" rotWithShape="1">
                <a:gsLst>
                  <a:gs pos="0">
                    <a:srgbClr val="FBF8F0">
                      <a:lumMod val="0"/>
                      <a:lumOff val="100000"/>
                    </a:srgbClr>
                  </a:gs>
                  <a:gs pos="92000">
                    <a:srgbClr val="F5C209"/>
                  </a:gs>
                  <a:gs pos="100000">
                    <a:srgbClr val="F69D00"/>
                  </a:gs>
                </a:gsLst>
                <a:path path="shap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6" name="Freeform: Shape 55">
                <a:extLst>
                  <a:ext uri="{FF2B5EF4-FFF2-40B4-BE49-F238E27FC236}">
                    <a16:creationId xmlns:a16="http://schemas.microsoft.com/office/drawing/2014/main" id="{816ABA3B-1D13-4E46-ABA2-F86EFE51DF83}"/>
                  </a:ext>
                </a:extLst>
              </p:cNvPr>
              <p:cNvSpPr/>
              <p:nvPr/>
            </p:nvSpPr>
            <p:spPr>
              <a:xfrm>
                <a:off x="1879450" y="299358"/>
                <a:ext cx="4586287" cy="3809999"/>
              </a:xfrm>
              <a:custGeom>
                <a:avLst/>
                <a:gdLst>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38162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800100 w 4543425"/>
                  <a:gd name="connsiteY31" fmla="*/ 523875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23862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895350 h 3767137"/>
                  <a:gd name="connsiteX1" fmla="*/ 1662112 w 4543425"/>
                  <a:gd name="connsiteY1" fmla="*/ 400050 h 3767137"/>
                  <a:gd name="connsiteX2" fmla="*/ 2019300 w 4543425"/>
                  <a:gd name="connsiteY2" fmla="*/ 790575 h 3767137"/>
                  <a:gd name="connsiteX3" fmla="*/ 2624137 w 4543425"/>
                  <a:gd name="connsiteY3" fmla="*/ 0 h 3767137"/>
                  <a:gd name="connsiteX4" fmla="*/ 2900362 w 4543425"/>
                  <a:gd name="connsiteY4" fmla="*/ 895350 h 3767137"/>
                  <a:gd name="connsiteX5" fmla="*/ 3348037 w 4543425"/>
                  <a:gd name="connsiteY5" fmla="*/ 676275 h 3767137"/>
                  <a:gd name="connsiteX6" fmla="*/ 3262312 w 4543425"/>
                  <a:gd name="connsiteY6" fmla="*/ 1081087 h 3767137"/>
                  <a:gd name="connsiteX7" fmla="*/ 4248150 w 4543425"/>
                  <a:gd name="connsiteY7" fmla="*/ 738187 h 3767137"/>
                  <a:gd name="connsiteX8" fmla="*/ 3633787 w 4543425"/>
                  <a:gd name="connsiteY8" fmla="*/ 1766887 h 3767137"/>
                  <a:gd name="connsiteX9" fmla="*/ 3667125 w 4543425"/>
                  <a:gd name="connsiteY9" fmla="*/ 1962150 h 3767137"/>
                  <a:gd name="connsiteX10" fmla="*/ 4543425 w 4543425"/>
                  <a:gd name="connsiteY10" fmla="*/ 2419350 h 3767137"/>
                  <a:gd name="connsiteX11" fmla="*/ 3552825 w 4543425"/>
                  <a:gd name="connsiteY11" fmla="*/ 2757487 h 3767137"/>
                  <a:gd name="connsiteX12" fmla="*/ 4124325 w 4543425"/>
                  <a:gd name="connsiteY12" fmla="*/ 3552825 h 3767137"/>
                  <a:gd name="connsiteX13" fmla="*/ 3300412 w 4543425"/>
                  <a:gd name="connsiteY13" fmla="*/ 3305175 h 3767137"/>
                  <a:gd name="connsiteX14" fmla="*/ 3448050 w 4543425"/>
                  <a:gd name="connsiteY14" fmla="*/ 3767137 h 3767137"/>
                  <a:gd name="connsiteX15" fmla="*/ 2714625 w 4543425"/>
                  <a:gd name="connsiteY15" fmla="*/ 3390900 h 3767137"/>
                  <a:gd name="connsiteX16" fmla="*/ 3538537 w 4543425"/>
                  <a:gd name="connsiteY16" fmla="*/ 2733675 h 3767137"/>
                  <a:gd name="connsiteX17" fmla="*/ 3614737 w 4543425"/>
                  <a:gd name="connsiteY17" fmla="*/ 1771650 h 3767137"/>
                  <a:gd name="connsiteX18" fmla="*/ 3105150 w 4543425"/>
                  <a:gd name="connsiteY18" fmla="*/ 1128712 h 3767137"/>
                  <a:gd name="connsiteX19" fmla="*/ 2819400 w 4543425"/>
                  <a:gd name="connsiteY19" fmla="*/ 966787 h 3767137"/>
                  <a:gd name="connsiteX20" fmla="*/ 1795462 w 4543425"/>
                  <a:gd name="connsiteY20" fmla="*/ 900112 h 3767137"/>
                  <a:gd name="connsiteX21" fmla="*/ 1100137 w 4543425"/>
                  <a:gd name="connsiteY21" fmla="*/ 1266825 h 3767137"/>
                  <a:gd name="connsiteX22" fmla="*/ 800100 w 4543425"/>
                  <a:gd name="connsiteY22" fmla="*/ 2095500 h 3767137"/>
                  <a:gd name="connsiteX23" fmla="*/ 938212 w 4543425"/>
                  <a:gd name="connsiteY23" fmla="*/ 2695575 h 3767137"/>
                  <a:gd name="connsiteX24" fmla="*/ 1404937 w 4543425"/>
                  <a:gd name="connsiteY24" fmla="*/ 3271837 h 3767137"/>
                  <a:gd name="connsiteX25" fmla="*/ 338137 w 4543425"/>
                  <a:gd name="connsiteY25" fmla="*/ 3419475 h 3767137"/>
                  <a:gd name="connsiteX26" fmla="*/ 828675 w 4543425"/>
                  <a:gd name="connsiteY26" fmla="*/ 2857500 h 3767137"/>
                  <a:gd name="connsiteX27" fmla="*/ 390525 w 4543425"/>
                  <a:gd name="connsiteY27" fmla="*/ 2824162 h 3767137"/>
                  <a:gd name="connsiteX28" fmla="*/ 804862 w 4543425"/>
                  <a:gd name="connsiteY28" fmla="*/ 2395537 h 3767137"/>
                  <a:gd name="connsiteX29" fmla="*/ 0 w 4543425"/>
                  <a:gd name="connsiteY29" fmla="*/ 1995487 h 3767137"/>
                  <a:gd name="connsiteX30" fmla="*/ 947737 w 4543425"/>
                  <a:gd name="connsiteY30" fmla="*/ 1595437 h 3767137"/>
                  <a:gd name="connsiteX31" fmla="*/ 766762 w 4543425"/>
                  <a:gd name="connsiteY31" fmla="*/ 509588 h 3767137"/>
                  <a:gd name="connsiteX32" fmla="*/ 1562100 w 4543425"/>
                  <a:gd name="connsiteY32" fmla="*/ 895350 h 3767137"/>
                  <a:gd name="connsiteX0" fmla="*/ 1562100 w 4543425"/>
                  <a:gd name="connsiteY0" fmla="*/ 938212 h 3809999"/>
                  <a:gd name="connsiteX1" fmla="*/ 1662112 w 4543425"/>
                  <a:gd name="connsiteY1" fmla="*/ 442912 h 3809999"/>
                  <a:gd name="connsiteX2" fmla="*/ 2019300 w 4543425"/>
                  <a:gd name="connsiteY2" fmla="*/ 833437 h 3809999"/>
                  <a:gd name="connsiteX3" fmla="*/ 2643187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48037 w 4543425"/>
                  <a:gd name="connsiteY5" fmla="*/ 719137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48150 w 4543425"/>
                  <a:gd name="connsiteY7" fmla="*/ 78104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33787 w 4543425"/>
                  <a:gd name="connsiteY8" fmla="*/ 1809749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595687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38537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29012 w 4543425"/>
                  <a:gd name="connsiteY16" fmla="*/ 2776537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819400 w 4543425"/>
                  <a:gd name="connsiteY19" fmla="*/ 10096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19363 w 4543425"/>
                  <a:gd name="connsiteY19" fmla="*/ 98107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9838 w 4543425"/>
                  <a:gd name="connsiteY19" fmla="*/ 933449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500313 w 4543425"/>
                  <a:gd name="connsiteY19" fmla="*/ 962024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800100 w 4543425"/>
                  <a:gd name="connsiteY22" fmla="*/ 2138362 h 3809999"/>
                  <a:gd name="connsiteX23" fmla="*/ 938212 w 4543425"/>
                  <a:gd name="connsiteY23" fmla="*/ 2738437 h 3809999"/>
                  <a:gd name="connsiteX24" fmla="*/ 1404937 w 4543425"/>
                  <a:gd name="connsiteY24" fmla="*/ 3314699 h 3809999"/>
                  <a:gd name="connsiteX25" fmla="*/ 338137 w 4543425"/>
                  <a:gd name="connsiteY25" fmla="*/ 3462337 h 3809999"/>
                  <a:gd name="connsiteX26" fmla="*/ 828675 w 4543425"/>
                  <a:gd name="connsiteY26" fmla="*/ 2900362 h 3809999"/>
                  <a:gd name="connsiteX27" fmla="*/ 390525 w 4543425"/>
                  <a:gd name="connsiteY27" fmla="*/ 2867024 h 3809999"/>
                  <a:gd name="connsiteX28" fmla="*/ 804862 w 4543425"/>
                  <a:gd name="connsiteY28" fmla="*/ 2438399 h 3809999"/>
                  <a:gd name="connsiteX29" fmla="*/ 0 w 4543425"/>
                  <a:gd name="connsiteY29" fmla="*/ 2038349 h 3809999"/>
                  <a:gd name="connsiteX30" fmla="*/ 947737 w 4543425"/>
                  <a:gd name="connsiteY30" fmla="*/ 1638299 h 3809999"/>
                  <a:gd name="connsiteX31" fmla="*/ 766762 w 4543425"/>
                  <a:gd name="connsiteY31" fmla="*/ 552450 h 3809999"/>
                  <a:gd name="connsiteX32" fmla="*/ 1562100 w 4543425"/>
                  <a:gd name="connsiteY32"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23925 w 4543425"/>
                  <a:gd name="connsiteY22" fmla="*/ 1638299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6211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38399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562100 w 4543425"/>
                  <a:gd name="connsiteY0" fmla="*/ 938212 h 3809999"/>
                  <a:gd name="connsiteX1" fmla="*/ 1662112 w 4543425"/>
                  <a:gd name="connsiteY1" fmla="*/ 442912 h 3809999"/>
                  <a:gd name="connsiteX2" fmla="*/ 2019300 w 4543425"/>
                  <a:gd name="connsiteY2" fmla="*/ 833437 h 3809999"/>
                  <a:gd name="connsiteX3" fmla="*/ 2633662 w 4543425"/>
                  <a:gd name="connsiteY3" fmla="*/ 0 h 3809999"/>
                  <a:gd name="connsiteX4" fmla="*/ 2900362 w 4543425"/>
                  <a:gd name="connsiteY4" fmla="*/ 938212 h 3809999"/>
                  <a:gd name="connsiteX5" fmla="*/ 3371850 w 4543425"/>
                  <a:gd name="connsiteY5" fmla="*/ 676275 h 3809999"/>
                  <a:gd name="connsiteX6" fmla="*/ 3262312 w 4543425"/>
                  <a:gd name="connsiteY6" fmla="*/ 1123949 h 3809999"/>
                  <a:gd name="connsiteX7" fmla="*/ 4276725 w 4543425"/>
                  <a:gd name="connsiteY7" fmla="*/ 761999 h 3809999"/>
                  <a:gd name="connsiteX8" fmla="*/ 3657600 w 4543425"/>
                  <a:gd name="connsiteY8" fmla="*/ 1824037 h 3809999"/>
                  <a:gd name="connsiteX9" fmla="*/ 3667125 w 4543425"/>
                  <a:gd name="connsiteY9" fmla="*/ 2005012 h 3809999"/>
                  <a:gd name="connsiteX10" fmla="*/ 4543425 w 4543425"/>
                  <a:gd name="connsiteY10" fmla="*/ 2462212 h 3809999"/>
                  <a:gd name="connsiteX11" fmla="*/ 3552825 w 4543425"/>
                  <a:gd name="connsiteY11" fmla="*/ 2800349 h 3809999"/>
                  <a:gd name="connsiteX12" fmla="*/ 4124325 w 4543425"/>
                  <a:gd name="connsiteY12" fmla="*/ 3629025 h 3809999"/>
                  <a:gd name="connsiteX13" fmla="*/ 3300412 w 4543425"/>
                  <a:gd name="connsiteY13" fmla="*/ 3348037 h 3809999"/>
                  <a:gd name="connsiteX14" fmla="*/ 3448050 w 4543425"/>
                  <a:gd name="connsiteY14" fmla="*/ 3809999 h 3809999"/>
                  <a:gd name="connsiteX15" fmla="*/ 2714625 w 4543425"/>
                  <a:gd name="connsiteY15" fmla="*/ 3433762 h 3809999"/>
                  <a:gd name="connsiteX16" fmla="*/ 3505199 w 4543425"/>
                  <a:gd name="connsiteY16" fmla="*/ 2767012 h 3809999"/>
                  <a:gd name="connsiteX17" fmla="*/ 3614737 w 4543425"/>
                  <a:gd name="connsiteY17" fmla="*/ 1814512 h 3809999"/>
                  <a:gd name="connsiteX18" fmla="*/ 3105150 w 4543425"/>
                  <a:gd name="connsiteY18" fmla="*/ 1171574 h 3809999"/>
                  <a:gd name="connsiteX19" fmla="*/ 2481263 w 4543425"/>
                  <a:gd name="connsiteY19" fmla="*/ 947737 h 3809999"/>
                  <a:gd name="connsiteX20" fmla="*/ 1795462 w 4543425"/>
                  <a:gd name="connsiteY20" fmla="*/ 942974 h 3809999"/>
                  <a:gd name="connsiteX21" fmla="*/ 1100137 w 4543425"/>
                  <a:gd name="connsiteY21" fmla="*/ 1309687 h 3809999"/>
                  <a:gd name="connsiteX22" fmla="*/ 952500 w 4543425"/>
                  <a:gd name="connsiteY22" fmla="*/ 1643062 h 3809999"/>
                  <a:gd name="connsiteX23" fmla="*/ 800100 w 4543425"/>
                  <a:gd name="connsiteY23" fmla="*/ 2138362 h 3809999"/>
                  <a:gd name="connsiteX24" fmla="*/ 938212 w 4543425"/>
                  <a:gd name="connsiteY24" fmla="*/ 2738437 h 3809999"/>
                  <a:gd name="connsiteX25" fmla="*/ 1404937 w 4543425"/>
                  <a:gd name="connsiteY25" fmla="*/ 3314699 h 3809999"/>
                  <a:gd name="connsiteX26" fmla="*/ 338137 w 4543425"/>
                  <a:gd name="connsiteY26" fmla="*/ 3462337 h 3809999"/>
                  <a:gd name="connsiteX27" fmla="*/ 828675 w 4543425"/>
                  <a:gd name="connsiteY27" fmla="*/ 2900362 h 3809999"/>
                  <a:gd name="connsiteX28" fmla="*/ 390525 w 4543425"/>
                  <a:gd name="connsiteY28" fmla="*/ 2867024 h 3809999"/>
                  <a:gd name="connsiteX29" fmla="*/ 804862 w 4543425"/>
                  <a:gd name="connsiteY29" fmla="*/ 2443162 h 3809999"/>
                  <a:gd name="connsiteX30" fmla="*/ 0 w 4543425"/>
                  <a:gd name="connsiteY30" fmla="*/ 2038349 h 3809999"/>
                  <a:gd name="connsiteX31" fmla="*/ 947737 w 4543425"/>
                  <a:gd name="connsiteY31" fmla="*/ 1638299 h 3809999"/>
                  <a:gd name="connsiteX32" fmla="*/ 766762 w 4543425"/>
                  <a:gd name="connsiteY32" fmla="*/ 552450 h 3809999"/>
                  <a:gd name="connsiteX33" fmla="*/ 1562100 w 45434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28625 w 4581525"/>
                  <a:gd name="connsiteY28" fmla="*/ 2867024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66775 w 4581525"/>
                  <a:gd name="connsiteY27" fmla="*/ 2900362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76237 w 4581525"/>
                  <a:gd name="connsiteY26" fmla="*/ 3462337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48049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76312 w 4581525"/>
                  <a:gd name="connsiteY24" fmla="*/ 2738437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4862 w 4581525"/>
                  <a:gd name="connsiteY32" fmla="*/ 552450 h 3809999"/>
                  <a:gd name="connsiteX33" fmla="*/ 1600200 w 4581525"/>
                  <a:gd name="connsiteY33" fmla="*/ 938212 h 3809999"/>
                  <a:gd name="connsiteX0" fmla="*/ 1600200 w 4581525"/>
                  <a:gd name="connsiteY0" fmla="*/ 938212 h 3809999"/>
                  <a:gd name="connsiteX1" fmla="*/ 1700212 w 4581525"/>
                  <a:gd name="connsiteY1" fmla="*/ 442912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600200 w 4581525"/>
                  <a:gd name="connsiteY0" fmla="*/ 938212 h 3809999"/>
                  <a:gd name="connsiteX1" fmla="*/ 1690687 w 4581525"/>
                  <a:gd name="connsiteY1" fmla="*/ 414337 h 3809999"/>
                  <a:gd name="connsiteX2" fmla="*/ 2057400 w 4581525"/>
                  <a:gd name="connsiteY2" fmla="*/ 833437 h 3809999"/>
                  <a:gd name="connsiteX3" fmla="*/ 2671762 w 4581525"/>
                  <a:gd name="connsiteY3" fmla="*/ 0 h 3809999"/>
                  <a:gd name="connsiteX4" fmla="*/ 2938462 w 4581525"/>
                  <a:gd name="connsiteY4" fmla="*/ 938212 h 3809999"/>
                  <a:gd name="connsiteX5" fmla="*/ 3409950 w 4581525"/>
                  <a:gd name="connsiteY5" fmla="*/ 676275 h 3809999"/>
                  <a:gd name="connsiteX6" fmla="*/ 3300412 w 4581525"/>
                  <a:gd name="connsiteY6" fmla="*/ 1123949 h 3809999"/>
                  <a:gd name="connsiteX7" fmla="*/ 4314825 w 4581525"/>
                  <a:gd name="connsiteY7" fmla="*/ 761999 h 3809999"/>
                  <a:gd name="connsiteX8" fmla="*/ 3695700 w 4581525"/>
                  <a:gd name="connsiteY8" fmla="*/ 1824037 h 3809999"/>
                  <a:gd name="connsiteX9" fmla="*/ 3705225 w 4581525"/>
                  <a:gd name="connsiteY9" fmla="*/ 2005012 h 3809999"/>
                  <a:gd name="connsiteX10" fmla="*/ 4581525 w 4581525"/>
                  <a:gd name="connsiteY10" fmla="*/ 2462212 h 3809999"/>
                  <a:gd name="connsiteX11" fmla="*/ 3590925 w 4581525"/>
                  <a:gd name="connsiteY11" fmla="*/ 2800349 h 3809999"/>
                  <a:gd name="connsiteX12" fmla="*/ 4162425 w 4581525"/>
                  <a:gd name="connsiteY12" fmla="*/ 3629025 h 3809999"/>
                  <a:gd name="connsiteX13" fmla="*/ 3338512 w 4581525"/>
                  <a:gd name="connsiteY13" fmla="*/ 3348037 h 3809999"/>
                  <a:gd name="connsiteX14" fmla="*/ 3486150 w 4581525"/>
                  <a:gd name="connsiteY14" fmla="*/ 3809999 h 3809999"/>
                  <a:gd name="connsiteX15" fmla="*/ 2752725 w 4581525"/>
                  <a:gd name="connsiteY15" fmla="*/ 3433762 h 3809999"/>
                  <a:gd name="connsiteX16" fmla="*/ 3543299 w 4581525"/>
                  <a:gd name="connsiteY16" fmla="*/ 2767012 h 3809999"/>
                  <a:gd name="connsiteX17" fmla="*/ 3652837 w 4581525"/>
                  <a:gd name="connsiteY17" fmla="*/ 1814512 h 3809999"/>
                  <a:gd name="connsiteX18" fmla="*/ 3143250 w 4581525"/>
                  <a:gd name="connsiteY18" fmla="*/ 1171574 h 3809999"/>
                  <a:gd name="connsiteX19" fmla="*/ 2519363 w 4581525"/>
                  <a:gd name="connsiteY19" fmla="*/ 947737 h 3809999"/>
                  <a:gd name="connsiteX20" fmla="*/ 1833562 w 4581525"/>
                  <a:gd name="connsiteY20" fmla="*/ 942974 h 3809999"/>
                  <a:gd name="connsiteX21" fmla="*/ 1138237 w 4581525"/>
                  <a:gd name="connsiteY21" fmla="*/ 1309687 h 3809999"/>
                  <a:gd name="connsiteX22" fmla="*/ 990600 w 4581525"/>
                  <a:gd name="connsiteY22" fmla="*/ 1643062 h 3809999"/>
                  <a:gd name="connsiteX23" fmla="*/ 838200 w 4581525"/>
                  <a:gd name="connsiteY23" fmla="*/ 2138362 h 3809999"/>
                  <a:gd name="connsiteX24" fmla="*/ 962024 w 4581525"/>
                  <a:gd name="connsiteY24" fmla="*/ 2743199 h 3809999"/>
                  <a:gd name="connsiteX25" fmla="*/ 1443037 w 4581525"/>
                  <a:gd name="connsiteY25" fmla="*/ 3314699 h 3809999"/>
                  <a:gd name="connsiteX26" fmla="*/ 333374 w 4581525"/>
                  <a:gd name="connsiteY26" fmla="*/ 3476624 h 3809999"/>
                  <a:gd name="connsiteX27" fmla="*/ 847725 w 4581525"/>
                  <a:gd name="connsiteY27" fmla="*/ 2924175 h 3809999"/>
                  <a:gd name="connsiteX28" fmla="*/ 414338 w 4581525"/>
                  <a:gd name="connsiteY28" fmla="*/ 2857499 h 3809999"/>
                  <a:gd name="connsiteX29" fmla="*/ 842962 w 4581525"/>
                  <a:gd name="connsiteY29" fmla="*/ 2443162 h 3809999"/>
                  <a:gd name="connsiteX30" fmla="*/ 0 w 4581525"/>
                  <a:gd name="connsiteY30" fmla="*/ 2038349 h 3809999"/>
                  <a:gd name="connsiteX31" fmla="*/ 985837 w 4581525"/>
                  <a:gd name="connsiteY31" fmla="*/ 1638299 h 3809999"/>
                  <a:gd name="connsiteX32" fmla="*/ 809625 w 4581525"/>
                  <a:gd name="connsiteY32" fmla="*/ 542925 h 3809999"/>
                  <a:gd name="connsiteX33" fmla="*/ 1600200 w 4581525"/>
                  <a:gd name="connsiteY33" fmla="*/ 938212 h 3809999"/>
                  <a:gd name="connsiteX0" fmla="*/ 1595437 w 4576762"/>
                  <a:gd name="connsiteY0" fmla="*/ 938212 h 3809999"/>
                  <a:gd name="connsiteX1" fmla="*/ 1685924 w 4576762"/>
                  <a:gd name="connsiteY1" fmla="*/ 414337 h 3809999"/>
                  <a:gd name="connsiteX2" fmla="*/ 2052637 w 4576762"/>
                  <a:gd name="connsiteY2" fmla="*/ 833437 h 3809999"/>
                  <a:gd name="connsiteX3" fmla="*/ 2666999 w 4576762"/>
                  <a:gd name="connsiteY3" fmla="*/ 0 h 3809999"/>
                  <a:gd name="connsiteX4" fmla="*/ 2933699 w 4576762"/>
                  <a:gd name="connsiteY4" fmla="*/ 938212 h 3809999"/>
                  <a:gd name="connsiteX5" fmla="*/ 3405187 w 4576762"/>
                  <a:gd name="connsiteY5" fmla="*/ 676275 h 3809999"/>
                  <a:gd name="connsiteX6" fmla="*/ 3295649 w 4576762"/>
                  <a:gd name="connsiteY6" fmla="*/ 1123949 h 3809999"/>
                  <a:gd name="connsiteX7" fmla="*/ 4310062 w 4576762"/>
                  <a:gd name="connsiteY7" fmla="*/ 761999 h 3809999"/>
                  <a:gd name="connsiteX8" fmla="*/ 3690937 w 4576762"/>
                  <a:gd name="connsiteY8" fmla="*/ 1824037 h 3809999"/>
                  <a:gd name="connsiteX9" fmla="*/ 3700462 w 4576762"/>
                  <a:gd name="connsiteY9" fmla="*/ 2005012 h 3809999"/>
                  <a:gd name="connsiteX10" fmla="*/ 4576762 w 4576762"/>
                  <a:gd name="connsiteY10" fmla="*/ 2462212 h 3809999"/>
                  <a:gd name="connsiteX11" fmla="*/ 3586162 w 4576762"/>
                  <a:gd name="connsiteY11" fmla="*/ 2800349 h 3809999"/>
                  <a:gd name="connsiteX12" fmla="*/ 4157662 w 4576762"/>
                  <a:gd name="connsiteY12" fmla="*/ 3629025 h 3809999"/>
                  <a:gd name="connsiteX13" fmla="*/ 3333749 w 4576762"/>
                  <a:gd name="connsiteY13" fmla="*/ 3348037 h 3809999"/>
                  <a:gd name="connsiteX14" fmla="*/ 3481387 w 4576762"/>
                  <a:gd name="connsiteY14" fmla="*/ 3809999 h 3809999"/>
                  <a:gd name="connsiteX15" fmla="*/ 2747962 w 4576762"/>
                  <a:gd name="connsiteY15" fmla="*/ 3433762 h 3809999"/>
                  <a:gd name="connsiteX16" fmla="*/ 3538536 w 4576762"/>
                  <a:gd name="connsiteY16" fmla="*/ 2767012 h 3809999"/>
                  <a:gd name="connsiteX17" fmla="*/ 3648074 w 4576762"/>
                  <a:gd name="connsiteY17" fmla="*/ 1814512 h 3809999"/>
                  <a:gd name="connsiteX18" fmla="*/ 3138487 w 4576762"/>
                  <a:gd name="connsiteY18" fmla="*/ 1171574 h 3809999"/>
                  <a:gd name="connsiteX19" fmla="*/ 2514600 w 4576762"/>
                  <a:gd name="connsiteY19" fmla="*/ 947737 h 3809999"/>
                  <a:gd name="connsiteX20" fmla="*/ 1828799 w 4576762"/>
                  <a:gd name="connsiteY20" fmla="*/ 942974 h 3809999"/>
                  <a:gd name="connsiteX21" fmla="*/ 1133474 w 4576762"/>
                  <a:gd name="connsiteY21" fmla="*/ 1309687 h 3809999"/>
                  <a:gd name="connsiteX22" fmla="*/ 985837 w 4576762"/>
                  <a:gd name="connsiteY22" fmla="*/ 1643062 h 3809999"/>
                  <a:gd name="connsiteX23" fmla="*/ 833437 w 4576762"/>
                  <a:gd name="connsiteY23" fmla="*/ 2138362 h 3809999"/>
                  <a:gd name="connsiteX24" fmla="*/ 957261 w 4576762"/>
                  <a:gd name="connsiteY24" fmla="*/ 2743199 h 3809999"/>
                  <a:gd name="connsiteX25" fmla="*/ 1438274 w 4576762"/>
                  <a:gd name="connsiteY25" fmla="*/ 3314699 h 3809999"/>
                  <a:gd name="connsiteX26" fmla="*/ 328611 w 4576762"/>
                  <a:gd name="connsiteY26" fmla="*/ 3476624 h 3809999"/>
                  <a:gd name="connsiteX27" fmla="*/ 842962 w 4576762"/>
                  <a:gd name="connsiteY27" fmla="*/ 2924175 h 3809999"/>
                  <a:gd name="connsiteX28" fmla="*/ 409575 w 4576762"/>
                  <a:gd name="connsiteY28" fmla="*/ 2857499 h 3809999"/>
                  <a:gd name="connsiteX29" fmla="*/ 838199 w 4576762"/>
                  <a:gd name="connsiteY29" fmla="*/ 2443162 h 3809999"/>
                  <a:gd name="connsiteX30" fmla="*/ 0 w 4576762"/>
                  <a:gd name="connsiteY30" fmla="*/ 2024061 h 3809999"/>
                  <a:gd name="connsiteX31" fmla="*/ 981074 w 4576762"/>
                  <a:gd name="connsiteY31" fmla="*/ 1638299 h 3809999"/>
                  <a:gd name="connsiteX32" fmla="*/ 804862 w 4576762"/>
                  <a:gd name="connsiteY32" fmla="*/ 542925 h 3809999"/>
                  <a:gd name="connsiteX33" fmla="*/ 1595437 w 4576762"/>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7724 w 4586287"/>
                  <a:gd name="connsiteY29" fmla="*/ 2443162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7799 w 4586287"/>
                  <a:gd name="connsiteY25" fmla="*/ 3314699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45418 w 4586287"/>
                  <a:gd name="connsiteY25" fmla="*/ 3298030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709987 w 4586287"/>
                  <a:gd name="connsiteY9" fmla="*/ 2005012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700462 w 4586287"/>
                  <a:gd name="connsiteY8" fmla="*/ 1824037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90937 w 4586287"/>
                  <a:gd name="connsiteY9" fmla="*/ 2014537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42961 w 4586287"/>
                  <a:gd name="connsiteY29" fmla="*/ 2452687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686175 w 4586287"/>
                  <a:gd name="connsiteY9" fmla="*/ 1971675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 name="connsiteX0" fmla="*/ 1604962 w 4586287"/>
                  <a:gd name="connsiteY0" fmla="*/ 938212 h 3809999"/>
                  <a:gd name="connsiteX1" fmla="*/ 1695449 w 4586287"/>
                  <a:gd name="connsiteY1" fmla="*/ 414337 h 3809999"/>
                  <a:gd name="connsiteX2" fmla="*/ 2062162 w 4586287"/>
                  <a:gd name="connsiteY2" fmla="*/ 833437 h 3809999"/>
                  <a:gd name="connsiteX3" fmla="*/ 2676524 w 4586287"/>
                  <a:gd name="connsiteY3" fmla="*/ 0 h 3809999"/>
                  <a:gd name="connsiteX4" fmla="*/ 2943224 w 4586287"/>
                  <a:gd name="connsiteY4" fmla="*/ 938212 h 3809999"/>
                  <a:gd name="connsiteX5" fmla="*/ 3414712 w 4586287"/>
                  <a:gd name="connsiteY5" fmla="*/ 676275 h 3809999"/>
                  <a:gd name="connsiteX6" fmla="*/ 3305174 w 4586287"/>
                  <a:gd name="connsiteY6" fmla="*/ 1123949 h 3809999"/>
                  <a:gd name="connsiteX7" fmla="*/ 4319587 w 4586287"/>
                  <a:gd name="connsiteY7" fmla="*/ 761999 h 3809999"/>
                  <a:gd name="connsiteX8" fmla="*/ 3667125 w 4586287"/>
                  <a:gd name="connsiteY8" fmla="*/ 1876424 h 3809999"/>
                  <a:gd name="connsiteX9" fmla="*/ 3719512 w 4586287"/>
                  <a:gd name="connsiteY9" fmla="*/ 1966913 h 3809999"/>
                  <a:gd name="connsiteX10" fmla="*/ 4586287 w 4586287"/>
                  <a:gd name="connsiteY10" fmla="*/ 2462212 h 3809999"/>
                  <a:gd name="connsiteX11" fmla="*/ 3595687 w 4586287"/>
                  <a:gd name="connsiteY11" fmla="*/ 2800349 h 3809999"/>
                  <a:gd name="connsiteX12" fmla="*/ 4167187 w 4586287"/>
                  <a:gd name="connsiteY12" fmla="*/ 3629025 h 3809999"/>
                  <a:gd name="connsiteX13" fmla="*/ 3343274 w 4586287"/>
                  <a:gd name="connsiteY13" fmla="*/ 3348037 h 3809999"/>
                  <a:gd name="connsiteX14" fmla="*/ 3490912 w 4586287"/>
                  <a:gd name="connsiteY14" fmla="*/ 3809999 h 3809999"/>
                  <a:gd name="connsiteX15" fmla="*/ 2757487 w 4586287"/>
                  <a:gd name="connsiteY15" fmla="*/ 3433762 h 3809999"/>
                  <a:gd name="connsiteX16" fmla="*/ 3548061 w 4586287"/>
                  <a:gd name="connsiteY16" fmla="*/ 2767012 h 3809999"/>
                  <a:gd name="connsiteX17" fmla="*/ 3657599 w 4586287"/>
                  <a:gd name="connsiteY17" fmla="*/ 1814512 h 3809999"/>
                  <a:gd name="connsiteX18" fmla="*/ 3148012 w 4586287"/>
                  <a:gd name="connsiteY18" fmla="*/ 1171574 h 3809999"/>
                  <a:gd name="connsiteX19" fmla="*/ 2524125 w 4586287"/>
                  <a:gd name="connsiteY19" fmla="*/ 947737 h 3809999"/>
                  <a:gd name="connsiteX20" fmla="*/ 1838324 w 4586287"/>
                  <a:gd name="connsiteY20" fmla="*/ 942974 h 3809999"/>
                  <a:gd name="connsiteX21" fmla="*/ 1142999 w 4586287"/>
                  <a:gd name="connsiteY21" fmla="*/ 1309687 h 3809999"/>
                  <a:gd name="connsiteX22" fmla="*/ 995362 w 4586287"/>
                  <a:gd name="connsiteY22" fmla="*/ 1643062 h 3809999"/>
                  <a:gd name="connsiteX23" fmla="*/ 842962 w 4586287"/>
                  <a:gd name="connsiteY23" fmla="*/ 2138362 h 3809999"/>
                  <a:gd name="connsiteX24" fmla="*/ 966786 w 4586287"/>
                  <a:gd name="connsiteY24" fmla="*/ 2743199 h 3809999"/>
                  <a:gd name="connsiteX25" fmla="*/ 1464468 w 4586287"/>
                  <a:gd name="connsiteY25" fmla="*/ 3300411 h 3809999"/>
                  <a:gd name="connsiteX26" fmla="*/ 338136 w 4586287"/>
                  <a:gd name="connsiteY26" fmla="*/ 3476624 h 3809999"/>
                  <a:gd name="connsiteX27" fmla="*/ 852487 w 4586287"/>
                  <a:gd name="connsiteY27" fmla="*/ 2924175 h 3809999"/>
                  <a:gd name="connsiteX28" fmla="*/ 419100 w 4586287"/>
                  <a:gd name="connsiteY28" fmla="*/ 2857499 h 3809999"/>
                  <a:gd name="connsiteX29" fmla="*/ 809624 w 4586287"/>
                  <a:gd name="connsiteY29" fmla="*/ 2447925 h 3809999"/>
                  <a:gd name="connsiteX30" fmla="*/ 0 w 4586287"/>
                  <a:gd name="connsiteY30" fmla="*/ 2033586 h 3809999"/>
                  <a:gd name="connsiteX31" fmla="*/ 990599 w 4586287"/>
                  <a:gd name="connsiteY31" fmla="*/ 1638299 h 3809999"/>
                  <a:gd name="connsiteX32" fmla="*/ 814387 w 4586287"/>
                  <a:gd name="connsiteY32" fmla="*/ 542925 h 3809999"/>
                  <a:gd name="connsiteX33" fmla="*/ 1604962 w 4586287"/>
                  <a:gd name="connsiteY33" fmla="*/ 938212 h 38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86287" h="3809999">
                    <a:moveTo>
                      <a:pt x="1604962" y="938212"/>
                    </a:moveTo>
                    <a:cubicBezTo>
                      <a:pt x="1614486" y="758825"/>
                      <a:pt x="1633537" y="631825"/>
                      <a:pt x="1695449" y="414337"/>
                    </a:cubicBezTo>
                    <a:cubicBezTo>
                      <a:pt x="1847850" y="534986"/>
                      <a:pt x="1943099" y="703262"/>
                      <a:pt x="2062162" y="833437"/>
                    </a:cubicBezTo>
                    <a:cubicBezTo>
                      <a:pt x="2254249" y="560387"/>
                      <a:pt x="2432050" y="239712"/>
                      <a:pt x="2676524" y="0"/>
                    </a:cubicBezTo>
                    <a:cubicBezTo>
                      <a:pt x="2779712" y="312737"/>
                      <a:pt x="2854324" y="625475"/>
                      <a:pt x="2943224" y="938212"/>
                    </a:cubicBezTo>
                    <a:cubicBezTo>
                      <a:pt x="3092449" y="865187"/>
                      <a:pt x="3246437" y="730250"/>
                      <a:pt x="3414712" y="676275"/>
                    </a:cubicBezTo>
                    <a:cubicBezTo>
                      <a:pt x="3409949" y="820737"/>
                      <a:pt x="3333749" y="989012"/>
                      <a:pt x="3305174" y="1123949"/>
                    </a:cubicBezTo>
                    <a:cubicBezTo>
                      <a:pt x="3643312" y="1003299"/>
                      <a:pt x="3952874" y="868362"/>
                      <a:pt x="4319587" y="761999"/>
                    </a:cubicBezTo>
                    <a:cubicBezTo>
                      <a:pt x="4129087" y="1135061"/>
                      <a:pt x="3881438" y="1527174"/>
                      <a:pt x="3667125" y="1876424"/>
                    </a:cubicBezTo>
                    <a:lnTo>
                      <a:pt x="3719512" y="1966913"/>
                    </a:lnTo>
                    <a:cubicBezTo>
                      <a:pt x="4011612" y="2119313"/>
                      <a:pt x="4294187" y="2295525"/>
                      <a:pt x="4586287" y="2462212"/>
                    </a:cubicBezTo>
                    <a:cubicBezTo>
                      <a:pt x="4298949" y="2603499"/>
                      <a:pt x="3940175" y="2697162"/>
                      <a:pt x="3595687" y="2800349"/>
                    </a:cubicBezTo>
                    <a:cubicBezTo>
                      <a:pt x="3857625" y="3036887"/>
                      <a:pt x="4005262" y="3335337"/>
                      <a:pt x="4167187" y="3629025"/>
                    </a:cubicBezTo>
                    <a:cubicBezTo>
                      <a:pt x="3892549" y="3570288"/>
                      <a:pt x="3617912" y="3430587"/>
                      <a:pt x="3343274" y="3348037"/>
                    </a:cubicBezTo>
                    <a:cubicBezTo>
                      <a:pt x="3392487" y="3502024"/>
                      <a:pt x="3470274" y="3646487"/>
                      <a:pt x="3490912" y="3809999"/>
                    </a:cubicBezTo>
                    <a:cubicBezTo>
                      <a:pt x="3236912" y="3703637"/>
                      <a:pt x="3001962" y="3559174"/>
                      <a:pt x="2757487" y="3433762"/>
                    </a:cubicBezTo>
                    <a:cubicBezTo>
                      <a:pt x="3132137" y="3305174"/>
                      <a:pt x="3359149" y="3067049"/>
                      <a:pt x="3548061" y="2767012"/>
                    </a:cubicBezTo>
                    <a:cubicBezTo>
                      <a:pt x="3719511" y="2336800"/>
                      <a:pt x="3709987" y="2135187"/>
                      <a:pt x="3657599" y="1814512"/>
                    </a:cubicBezTo>
                    <a:cubicBezTo>
                      <a:pt x="3525837" y="1400174"/>
                      <a:pt x="3370262" y="1357312"/>
                      <a:pt x="3148012" y="1171574"/>
                    </a:cubicBezTo>
                    <a:cubicBezTo>
                      <a:pt x="3052763" y="1108073"/>
                      <a:pt x="2905125" y="968374"/>
                      <a:pt x="2524125" y="947737"/>
                    </a:cubicBezTo>
                    <a:cubicBezTo>
                      <a:pt x="2293937" y="912812"/>
                      <a:pt x="2106612" y="877886"/>
                      <a:pt x="1838324" y="942974"/>
                    </a:cubicBezTo>
                    <a:cubicBezTo>
                      <a:pt x="1416049" y="1027112"/>
                      <a:pt x="1379537" y="1116012"/>
                      <a:pt x="1142999" y="1309687"/>
                    </a:cubicBezTo>
                    <a:cubicBezTo>
                      <a:pt x="1108074" y="1414462"/>
                      <a:pt x="1016000" y="1533524"/>
                      <a:pt x="995362" y="1643062"/>
                    </a:cubicBezTo>
                    <a:cubicBezTo>
                      <a:pt x="906462" y="1790700"/>
                      <a:pt x="846137" y="1943099"/>
                      <a:pt x="842962" y="2138362"/>
                    </a:cubicBezTo>
                    <a:cubicBezTo>
                      <a:pt x="841374" y="2405062"/>
                      <a:pt x="882649" y="2543174"/>
                      <a:pt x="966786" y="2743199"/>
                    </a:cubicBezTo>
                    <a:cubicBezTo>
                      <a:pt x="1027111" y="2873373"/>
                      <a:pt x="1173162" y="3063081"/>
                      <a:pt x="1464468" y="3300411"/>
                    </a:cubicBezTo>
                    <a:cubicBezTo>
                      <a:pt x="1094580" y="3354386"/>
                      <a:pt x="727074" y="3455987"/>
                      <a:pt x="338136" y="3476624"/>
                    </a:cubicBezTo>
                    <a:cubicBezTo>
                      <a:pt x="442911" y="3297237"/>
                      <a:pt x="695324" y="3103562"/>
                      <a:pt x="852487" y="2924175"/>
                    </a:cubicBezTo>
                    <a:cubicBezTo>
                      <a:pt x="701675" y="2909887"/>
                      <a:pt x="574674" y="2924174"/>
                      <a:pt x="419100" y="2857499"/>
                    </a:cubicBezTo>
                    <a:cubicBezTo>
                      <a:pt x="523875" y="2714624"/>
                      <a:pt x="666749" y="2586037"/>
                      <a:pt x="809624" y="2447925"/>
                    </a:cubicBezTo>
                    <a:cubicBezTo>
                      <a:pt x="541337" y="2312987"/>
                      <a:pt x="263525" y="2239962"/>
                      <a:pt x="0" y="2033586"/>
                    </a:cubicBezTo>
                    <a:cubicBezTo>
                      <a:pt x="296863" y="1847849"/>
                      <a:pt x="674687" y="1771649"/>
                      <a:pt x="990599" y="1638299"/>
                    </a:cubicBezTo>
                    <a:lnTo>
                      <a:pt x="814387" y="542925"/>
                    </a:lnTo>
                    <a:cubicBezTo>
                      <a:pt x="1098550" y="642937"/>
                      <a:pt x="1339849" y="809625"/>
                      <a:pt x="1604962" y="938212"/>
                    </a:cubicBezTo>
                    <a:close/>
                  </a:path>
                </a:pathLst>
              </a:custGeom>
              <a:gradFill flip="none" rotWithShape="1">
                <a:gsLst>
                  <a:gs pos="54000">
                    <a:srgbClr val="F5C209"/>
                  </a:gs>
                  <a:gs pos="75000">
                    <a:srgbClr val="FE7500"/>
                  </a:gs>
                </a:gsLst>
                <a:path path="circle">
                  <a:fillToRect l="50000" t="50000" r="50000" b="50000"/>
                </a:path>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7" name="Freeform: Shape 56">
                <a:extLst>
                  <a:ext uri="{FF2B5EF4-FFF2-40B4-BE49-F238E27FC236}">
                    <a16:creationId xmlns:a16="http://schemas.microsoft.com/office/drawing/2014/main" id="{2E81ED66-FE09-4D2A-AA87-17028422EB0B}"/>
                  </a:ext>
                </a:extLst>
              </p:cNvPr>
              <p:cNvSpPr/>
              <p:nvPr/>
            </p:nvSpPr>
            <p:spPr>
              <a:xfrm>
                <a:off x="2670713" y="1557141"/>
                <a:ext cx="3441713" cy="1183249"/>
              </a:xfrm>
              <a:custGeom>
                <a:avLst/>
                <a:gdLst>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5025"/>
                  <a:gd name="connsiteY0" fmla="*/ 374650 h 1168400"/>
                  <a:gd name="connsiteX1" fmla="*/ 1568450 w 3375025"/>
                  <a:gd name="connsiteY1" fmla="*/ 904875 h 1168400"/>
                  <a:gd name="connsiteX2" fmla="*/ 2092325 w 3375025"/>
                  <a:gd name="connsiteY2" fmla="*/ 1168400 h 1168400"/>
                  <a:gd name="connsiteX3" fmla="*/ 2651125 w 3375025"/>
                  <a:gd name="connsiteY3" fmla="*/ 920750 h 1168400"/>
                  <a:gd name="connsiteX4" fmla="*/ 2816225 w 3375025"/>
                  <a:gd name="connsiteY4" fmla="*/ 638175 h 1168400"/>
                  <a:gd name="connsiteX5" fmla="*/ 2924175 w 3375025"/>
                  <a:gd name="connsiteY5" fmla="*/ 600075 h 1168400"/>
                  <a:gd name="connsiteX6" fmla="*/ 2924175 w 3375025"/>
                  <a:gd name="connsiteY6" fmla="*/ 558800 h 1168400"/>
                  <a:gd name="connsiteX7" fmla="*/ 3216275 w 3375025"/>
                  <a:gd name="connsiteY7" fmla="*/ 679450 h 1168400"/>
                  <a:gd name="connsiteX8" fmla="*/ 3308350 w 3375025"/>
                  <a:gd name="connsiteY8" fmla="*/ 736600 h 1168400"/>
                  <a:gd name="connsiteX9" fmla="*/ 3375025 w 3375025"/>
                  <a:gd name="connsiteY9" fmla="*/ 615950 h 1168400"/>
                  <a:gd name="connsiteX10" fmla="*/ 3324225 w 3375025"/>
                  <a:gd name="connsiteY10" fmla="*/ 476250 h 1168400"/>
                  <a:gd name="connsiteX11" fmla="*/ 2847975 w 3375025"/>
                  <a:gd name="connsiteY11" fmla="*/ 349250 h 1168400"/>
                  <a:gd name="connsiteX12" fmla="*/ 2206625 w 3375025"/>
                  <a:gd name="connsiteY12" fmla="*/ 146050 h 1168400"/>
                  <a:gd name="connsiteX13" fmla="*/ 1600200 w 3375025"/>
                  <a:gd name="connsiteY13" fmla="*/ 165100 h 1168400"/>
                  <a:gd name="connsiteX14" fmla="*/ 1577975 w 3375025"/>
                  <a:gd name="connsiteY14" fmla="*/ 187325 h 1168400"/>
                  <a:gd name="connsiteX15" fmla="*/ 1190625 w 3375025"/>
                  <a:gd name="connsiteY15" fmla="*/ 171450 h 1168400"/>
                  <a:gd name="connsiteX16" fmla="*/ 1149350 w 3375025"/>
                  <a:gd name="connsiteY16" fmla="*/ 139700 h 1168400"/>
                  <a:gd name="connsiteX17" fmla="*/ 53975 w 3375025"/>
                  <a:gd name="connsiteY17" fmla="*/ 0 h 1168400"/>
                  <a:gd name="connsiteX18" fmla="*/ 0 w 3375025"/>
                  <a:gd name="connsiteY18" fmla="*/ 200025 h 1168400"/>
                  <a:gd name="connsiteX19" fmla="*/ 66675 w 3375025"/>
                  <a:gd name="connsiteY19" fmla="*/ 228600 h 1168400"/>
                  <a:gd name="connsiteX20" fmla="*/ 269875 w 3375025"/>
                  <a:gd name="connsiteY20" fmla="*/ 850900 h 1168400"/>
                  <a:gd name="connsiteX21" fmla="*/ 920750 w 3375025"/>
                  <a:gd name="connsiteY21" fmla="*/ 885825 h 1168400"/>
                  <a:gd name="connsiteX22" fmla="*/ 1257300 w 3375025"/>
                  <a:gd name="connsiteY22" fmla="*/ 377825 h 1168400"/>
                  <a:gd name="connsiteX23" fmla="*/ 1444625 w 3375025"/>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6225 w 3377191"/>
                  <a:gd name="connsiteY4" fmla="*/ 6381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813050 w 3377191"/>
                  <a:gd name="connsiteY4" fmla="*/ 62547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51125 w 3377191"/>
                  <a:gd name="connsiteY3" fmla="*/ 9207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25725 w 3377191"/>
                  <a:gd name="connsiteY3" fmla="*/ 90170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44625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44625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4650 h 1168400"/>
                  <a:gd name="connsiteX1" fmla="*/ 1568450 w 3377191"/>
                  <a:gd name="connsiteY1" fmla="*/ 904875 h 1168400"/>
                  <a:gd name="connsiteX2" fmla="*/ 2092325 w 3377191"/>
                  <a:gd name="connsiteY2" fmla="*/ 1168400 h 1168400"/>
                  <a:gd name="connsiteX3" fmla="*/ 2635250 w 3377191"/>
                  <a:gd name="connsiteY3" fmla="*/ 908050 h 1168400"/>
                  <a:gd name="connsiteX4" fmla="*/ 2784475 w 3377191"/>
                  <a:gd name="connsiteY4" fmla="*/ 631825 h 1168400"/>
                  <a:gd name="connsiteX5" fmla="*/ 2924175 w 3377191"/>
                  <a:gd name="connsiteY5" fmla="*/ 600075 h 1168400"/>
                  <a:gd name="connsiteX6" fmla="*/ 2924175 w 3377191"/>
                  <a:gd name="connsiteY6" fmla="*/ 558800 h 1168400"/>
                  <a:gd name="connsiteX7" fmla="*/ 3216275 w 3377191"/>
                  <a:gd name="connsiteY7" fmla="*/ 679450 h 1168400"/>
                  <a:gd name="connsiteX8" fmla="*/ 3308350 w 3377191"/>
                  <a:gd name="connsiteY8" fmla="*/ 736600 h 1168400"/>
                  <a:gd name="connsiteX9" fmla="*/ 3375025 w 3377191"/>
                  <a:gd name="connsiteY9" fmla="*/ 615950 h 1168400"/>
                  <a:gd name="connsiteX10" fmla="*/ 3324225 w 3377191"/>
                  <a:gd name="connsiteY10" fmla="*/ 476250 h 1168400"/>
                  <a:gd name="connsiteX11" fmla="*/ 2847975 w 3377191"/>
                  <a:gd name="connsiteY11" fmla="*/ 349250 h 1168400"/>
                  <a:gd name="connsiteX12" fmla="*/ 2206625 w 3377191"/>
                  <a:gd name="connsiteY12" fmla="*/ 146050 h 1168400"/>
                  <a:gd name="connsiteX13" fmla="*/ 1600200 w 3377191"/>
                  <a:gd name="connsiteY13" fmla="*/ 165100 h 1168400"/>
                  <a:gd name="connsiteX14" fmla="*/ 1577975 w 3377191"/>
                  <a:gd name="connsiteY14" fmla="*/ 187325 h 1168400"/>
                  <a:gd name="connsiteX15" fmla="*/ 1190625 w 3377191"/>
                  <a:gd name="connsiteY15" fmla="*/ 171450 h 1168400"/>
                  <a:gd name="connsiteX16" fmla="*/ 1149350 w 3377191"/>
                  <a:gd name="connsiteY16" fmla="*/ 139700 h 1168400"/>
                  <a:gd name="connsiteX17" fmla="*/ 53975 w 3377191"/>
                  <a:gd name="connsiteY17" fmla="*/ 0 h 1168400"/>
                  <a:gd name="connsiteX18" fmla="*/ 0 w 3377191"/>
                  <a:gd name="connsiteY18" fmla="*/ 200025 h 1168400"/>
                  <a:gd name="connsiteX19" fmla="*/ 66675 w 3377191"/>
                  <a:gd name="connsiteY19" fmla="*/ 228600 h 1168400"/>
                  <a:gd name="connsiteX20" fmla="*/ 269875 w 3377191"/>
                  <a:gd name="connsiteY20" fmla="*/ 850900 h 1168400"/>
                  <a:gd name="connsiteX21" fmla="*/ 920750 w 3377191"/>
                  <a:gd name="connsiteY21" fmla="*/ 885825 h 1168400"/>
                  <a:gd name="connsiteX22" fmla="*/ 1257300 w 3377191"/>
                  <a:gd name="connsiteY22" fmla="*/ 377825 h 1168400"/>
                  <a:gd name="connsiteX23" fmla="*/ 1454150 w 3377191"/>
                  <a:gd name="connsiteY23" fmla="*/ 374650 h 1168400"/>
                  <a:gd name="connsiteX0" fmla="*/ 1454150 w 3377191"/>
                  <a:gd name="connsiteY0" fmla="*/ 377018 h 1170768"/>
                  <a:gd name="connsiteX1" fmla="*/ 1568450 w 3377191"/>
                  <a:gd name="connsiteY1" fmla="*/ 907243 h 1170768"/>
                  <a:gd name="connsiteX2" fmla="*/ 2092325 w 3377191"/>
                  <a:gd name="connsiteY2" fmla="*/ 1170768 h 1170768"/>
                  <a:gd name="connsiteX3" fmla="*/ 2635250 w 3377191"/>
                  <a:gd name="connsiteY3" fmla="*/ 910418 h 1170768"/>
                  <a:gd name="connsiteX4" fmla="*/ 2784475 w 3377191"/>
                  <a:gd name="connsiteY4" fmla="*/ 634193 h 1170768"/>
                  <a:gd name="connsiteX5" fmla="*/ 2924175 w 3377191"/>
                  <a:gd name="connsiteY5" fmla="*/ 602443 h 1170768"/>
                  <a:gd name="connsiteX6" fmla="*/ 2924175 w 3377191"/>
                  <a:gd name="connsiteY6" fmla="*/ 561168 h 1170768"/>
                  <a:gd name="connsiteX7" fmla="*/ 3216275 w 3377191"/>
                  <a:gd name="connsiteY7" fmla="*/ 681818 h 1170768"/>
                  <a:gd name="connsiteX8" fmla="*/ 3308350 w 3377191"/>
                  <a:gd name="connsiteY8" fmla="*/ 738968 h 1170768"/>
                  <a:gd name="connsiteX9" fmla="*/ 3375025 w 3377191"/>
                  <a:gd name="connsiteY9" fmla="*/ 618318 h 1170768"/>
                  <a:gd name="connsiteX10" fmla="*/ 3324225 w 3377191"/>
                  <a:gd name="connsiteY10" fmla="*/ 478618 h 1170768"/>
                  <a:gd name="connsiteX11" fmla="*/ 2847975 w 3377191"/>
                  <a:gd name="connsiteY11" fmla="*/ 351618 h 1170768"/>
                  <a:gd name="connsiteX12" fmla="*/ 2206625 w 3377191"/>
                  <a:gd name="connsiteY12" fmla="*/ 148418 h 1170768"/>
                  <a:gd name="connsiteX13" fmla="*/ 1600200 w 3377191"/>
                  <a:gd name="connsiteY13" fmla="*/ 167468 h 1170768"/>
                  <a:gd name="connsiteX14" fmla="*/ 1577975 w 3377191"/>
                  <a:gd name="connsiteY14" fmla="*/ 189693 h 1170768"/>
                  <a:gd name="connsiteX15" fmla="*/ 1190625 w 3377191"/>
                  <a:gd name="connsiteY15" fmla="*/ 173818 h 1170768"/>
                  <a:gd name="connsiteX16" fmla="*/ 1149350 w 3377191"/>
                  <a:gd name="connsiteY16" fmla="*/ 142068 h 1170768"/>
                  <a:gd name="connsiteX17" fmla="*/ 53975 w 3377191"/>
                  <a:gd name="connsiteY17" fmla="*/ 2368 h 1170768"/>
                  <a:gd name="connsiteX18" fmla="*/ 0 w 3377191"/>
                  <a:gd name="connsiteY18" fmla="*/ 202393 h 1170768"/>
                  <a:gd name="connsiteX19" fmla="*/ 66675 w 3377191"/>
                  <a:gd name="connsiteY19" fmla="*/ 230968 h 1170768"/>
                  <a:gd name="connsiteX20" fmla="*/ 269875 w 3377191"/>
                  <a:gd name="connsiteY20" fmla="*/ 853268 h 1170768"/>
                  <a:gd name="connsiteX21" fmla="*/ 920750 w 3377191"/>
                  <a:gd name="connsiteY21" fmla="*/ 888193 h 1170768"/>
                  <a:gd name="connsiteX22" fmla="*/ 1257300 w 3377191"/>
                  <a:gd name="connsiteY22" fmla="*/ 380193 h 1170768"/>
                  <a:gd name="connsiteX23" fmla="*/ 1454150 w 3377191"/>
                  <a:gd name="connsiteY23" fmla="*/ 377018 h 1170768"/>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63675 w 3386716"/>
                  <a:gd name="connsiteY0" fmla="*/ 378551 h 1172301"/>
                  <a:gd name="connsiteX1" fmla="*/ 1577975 w 3386716"/>
                  <a:gd name="connsiteY1" fmla="*/ 908776 h 1172301"/>
                  <a:gd name="connsiteX2" fmla="*/ 2101850 w 3386716"/>
                  <a:gd name="connsiteY2" fmla="*/ 1172301 h 1172301"/>
                  <a:gd name="connsiteX3" fmla="*/ 2644775 w 3386716"/>
                  <a:gd name="connsiteY3" fmla="*/ 911951 h 1172301"/>
                  <a:gd name="connsiteX4" fmla="*/ 2794000 w 3386716"/>
                  <a:gd name="connsiteY4" fmla="*/ 635726 h 1172301"/>
                  <a:gd name="connsiteX5" fmla="*/ 2933700 w 3386716"/>
                  <a:gd name="connsiteY5" fmla="*/ 603976 h 1172301"/>
                  <a:gd name="connsiteX6" fmla="*/ 2933700 w 3386716"/>
                  <a:gd name="connsiteY6" fmla="*/ 562701 h 1172301"/>
                  <a:gd name="connsiteX7" fmla="*/ 3225800 w 3386716"/>
                  <a:gd name="connsiteY7" fmla="*/ 683351 h 1172301"/>
                  <a:gd name="connsiteX8" fmla="*/ 3317875 w 3386716"/>
                  <a:gd name="connsiteY8" fmla="*/ 740501 h 1172301"/>
                  <a:gd name="connsiteX9" fmla="*/ 3384550 w 3386716"/>
                  <a:gd name="connsiteY9" fmla="*/ 619851 h 1172301"/>
                  <a:gd name="connsiteX10" fmla="*/ 3333750 w 3386716"/>
                  <a:gd name="connsiteY10" fmla="*/ 480151 h 1172301"/>
                  <a:gd name="connsiteX11" fmla="*/ 2857500 w 3386716"/>
                  <a:gd name="connsiteY11" fmla="*/ 353151 h 1172301"/>
                  <a:gd name="connsiteX12" fmla="*/ 2216150 w 3386716"/>
                  <a:gd name="connsiteY12" fmla="*/ 149951 h 1172301"/>
                  <a:gd name="connsiteX13" fmla="*/ 1609725 w 3386716"/>
                  <a:gd name="connsiteY13" fmla="*/ 169001 h 1172301"/>
                  <a:gd name="connsiteX14" fmla="*/ 1587500 w 3386716"/>
                  <a:gd name="connsiteY14" fmla="*/ 191226 h 1172301"/>
                  <a:gd name="connsiteX15" fmla="*/ 1200150 w 3386716"/>
                  <a:gd name="connsiteY15" fmla="*/ 175351 h 1172301"/>
                  <a:gd name="connsiteX16" fmla="*/ 1158875 w 3386716"/>
                  <a:gd name="connsiteY16" fmla="*/ 143601 h 1172301"/>
                  <a:gd name="connsiteX17" fmla="*/ 63500 w 3386716"/>
                  <a:gd name="connsiteY17" fmla="*/ 3901 h 1172301"/>
                  <a:gd name="connsiteX18" fmla="*/ 0 w 3386716"/>
                  <a:gd name="connsiteY18" fmla="*/ 194401 h 1172301"/>
                  <a:gd name="connsiteX19" fmla="*/ 76200 w 3386716"/>
                  <a:gd name="connsiteY19" fmla="*/ 232501 h 1172301"/>
                  <a:gd name="connsiteX20" fmla="*/ 279400 w 3386716"/>
                  <a:gd name="connsiteY20" fmla="*/ 854801 h 1172301"/>
                  <a:gd name="connsiteX21" fmla="*/ 930275 w 3386716"/>
                  <a:gd name="connsiteY21" fmla="*/ 889726 h 1172301"/>
                  <a:gd name="connsiteX22" fmla="*/ 1266825 w 3386716"/>
                  <a:gd name="connsiteY22" fmla="*/ 381726 h 1172301"/>
                  <a:gd name="connsiteX23" fmla="*/ 1463675 w 3386716"/>
                  <a:gd name="connsiteY23" fmla="*/ 378551 h 1172301"/>
                  <a:gd name="connsiteX0" fmla="*/ 1454150 w 3377191"/>
                  <a:gd name="connsiteY0" fmla="*/ 378551 h 1172301"/>
                  <a:gd name="connsiteX1" fmla="*/ 1568450 w 3377191"/>
                  <a:gd name="connsiteY1" fmla="*/ 908776 h 1172301"/>
                  <a:gd name="connsiteX2" fmla="*/ 2092325 w 3377191"/>
                  <a:gd name="connsiteY2" fmla="*/ 1172301 h 1172301"/>
                  <a:gd name="connsiteX3" fmla="*/ 2635250 w 3377191"/>
                  <a:gd name="connsiteY3" fmla="*/ 911951 h 1172301"/>
                  <a:gd name="connsiteX4" fmla="*/ 2784475 w 3377191"/>
                  <a:gd name="connsiteY4" fmla="*/ 635726 h 1172301"/>
                  <a:gd name="connsiteX5" fmla="*/ 2924175 w 3377191"/>
                  <a:gd name="connsiteY5" fmla="*/ 603976 h 1172301"/>
                  <a:gd name="connsiteX6" fmla="*/ 2924175 w 3377191"/>
                  <a:gd name="connsiteY6" fmla="*/ 562701 h 1172301"/>
                  <a:gd name="connsiteX7" fmla="*/ 3216275 w 3377191"/>
                  <a:gd name="connsiteY7" fmla="*/ 683351 h 1172301"/>
                  <a:gd name="connsiteX8" fmla="*/ 3308350 w 3377191"/>
                  <a:gd name="connsiteY8" fmla="*/ 740501 h 1172301"/>
                  <a:gd name="connsiteX9" fmla="*/ 3375025 w 3377191"/>
                  <a:gd name="connsiteY9" fmla="*/ 619851 h 1172301"/>
                  <a:gd name="connsiteX10" fmla="*/ 3324225 w 3377191"/>
                  <a:gd name="connsiteY10" fmla="*/ 480151 h 1172301"/>
                  <a:gd name="connsiteX11" fmla="*/ 2847975 w 3377191"/>
                  <a:gd name="connsiteY11" fmla="*/ 353151 h 1172301"/>
                  <a:gd name="connsiteX12" fmla="*/ 2206625 w 3377191"/>
                  <a:gd name="connsiteY12" fmla="*/ 149951 h 1172301"/>
                  <a:gd name="connsiteX13" fmla="*/ 1600200 w 3377191"/>
                  <a:gd name="connsiteY13" fmla="*/ 169001 h 1172301"/>
                  <a:gd name="connsiteX14" fmla="*/ 1577975 w 3377191"/>
                  <a:gd name="connsiteY14" fmla="*/ 191226 h 1172301"/>
                  <a:gd name="connsiteX15" fmla="*/ 1190625 w 3377191"/>
                  <a:gd name="connsiteY15" fmla="*/ 175351 h 1172301"/>
                  <a:gd name="connsiteX16" fmla="*/ 1149350 w 3377191"/>
                  <a:gd name="connsiteY16" fmla="*/ 143601 h 1172301"/>
                  <a:gd name="connsiteX17" fmla="*/ 53975 w 3377191"/>
                  <a:gd name="connsiteY17" fmla="*/ 3901 h 1172301"/>
                  <a:gd name="connsiteX18" fmla="*/ 0 w 3377191"/>
                  <a:gd name="connsiteY18" fmla="*/ 203926 h 1172301"/>
                  <a:gd name="connsiteX19" fmla="*/ 66675 w 3377191"/>
                  <a:gd name="connsiteY19" fmla="*/ 232501 h 1172301"/>
                  <a:gd name="connsiteX20" fmla="*/ 269875 w 3377191"/>
                  <a:gd name="connsiteY20" fmla="*/ 854801 h 1172301"/>
                  <a:gd name="connsiteX21" fmla="*/ 920750 w 3377191"/>
                  <a:gd name="connsiteY21" fmla="*/ 889726 h 1172301"/>
                  <a:gd name="connsiteX22" fmla="*/ 1257300 w 3377191"/>
                  <a:gd name="connsiteY22" fmla="*/ 381726 h 1172301"/>
                  <a:gd name="connsiteX23" fmla="*/ 1454150 w 3377191"/>
                  <a:gd name="connsiteY23" fmla="*/ 378551 h 1172301"/>
                  <a:gd name="connsiteX0" fmla="*/ 1454459 w 3377500"/>
                  <a:gd name="connsiteY0" fmla="*/ 378551 h 1172301"/>
                  <a:gd name="connsiteX1" fmla="*/ 1568759 w 3377500"/>
                  <a:gd name="connsiteY1" fmla="*/ 908776 h 1172301"/>
                  <a:gd name="connsiteX2" fmla="*/ 2092634 w 3377500"/>
                  <a:gd name="connsiteY2" fmla="*/ 1172301 h 1172301"/>
                  <a:gd name="connsiteX3" fmla="*/ 2635559 w 3377500"/>
                  <a:gd name="connsiteY3" fmla="*/ 911951 h 1172301"/>
                  <a:gd name="connsiteX4" fmla="*/ 2784784 w 3377500"/>
                  <a:gd name="connsiteY4" fmla="*/ 635726 h 1172301"/>
                  <a:gd name="connsiteX5" fmla="*/ 2924484 w 3377500"/>
                  <a:gd name="connsiteY5" fmla="*/ 603976 h 1172301"/>
                  <a:gd name="connsiteX6" fmla="*/ 2924484 w 3377500"/>
                  <a:gd name="connsiteY6" fmla="*/ 562701 h 1172301"/>
                  <a:gd name="connsiteX7" fmla="*/ 3216584 w 3377500"/>
                  <a:gd name="connsiteY7" fmla="*/ 683351 h 1172301"/>
                  <a:gd name="connsiteX8" fmla="*/ 3308659 w 3377500"/>
                  <a:gd name="connsiteY8" fmla="*/ 740501 h 1172301"/>
                  <a:gd name="connsiteX9" fmla="*/ 3375334 w 3377500"/>
                  <a:gd name="connsiteY9" fmla="*/ 619851 h 1172301"/>
                  <a:gd name="connsiteX10" fmla="*/ 3324534 w 3377500"/>
                  <a:gd name="connsiteY10" fmla="*/ 480151 h 1172301"/>
                  <a:gd name="connsiteX11" fmla="*/ 2848284 w 3377500"/>
                  <a:gd name="connsiteY11" fmla="*/ 353151 h 1172301"/>
                  <a:gd name="connsiteX12" fmla="*/ 2206934 w 3377500"/>
                  <a:gd name="connsiteY12" fmla="*/ 149951 h 1172301"/>
                  <a:gd name="connsiteX13" fmla="*/ 1600509 w 3377500"/>
                  <a:gd name="connsiteY13" fmla="*/ 169001 h 1172301"/>
                  <a:gd name="connsiteX14" fmla="*/ 1578284 w 3377500"/>
                  <a:gd name="connsiteY14" fmla="*/ 191226 h 1172301"/>
                  <a:gd name="connsiteX15" fmla="*/ 1190934 w 3377500"/>
                  <a:gd name="connsiteY15" fmla="*/ 175351 h 1172301"/>
                  <a:gd name="connsiteX16" fmla="*/ 1149659 w 3377500"/>
                  <a:gd name="connsiteY16" fmla="*/ 143601 h 1172301"/>
                  <a:gd name="connsiteX17" fmla="*/ 54284 w 3377500"/>
                  <a:gd name="connsiteY17" fmla="*/ 3901 h 1172301"/>
                  <a:gd name="connsiteX18" fmla="*/ 309 w 3377500"/>
                  <a:gd name="connsiteY18" fmla="*/ 203926 h 1172301"/>
                  <a:gd name="connsiteX19" fmla="*/ 66984 w 3377500"/>
                  <a:gd name="connsiteY19" fmla="*/ 232501 h 1172301"/>
                  <a:gd name="connsiteX20" fmla="*/ 270184 w 3377500"/>
                  <a:gd name="connsiteY20" fmla="*/ 854801 h 1172301"/>
                  <a:gd name="connsiteX21" fmla="*/ 921059 w 3377500"/>
                  <a:gd name="connsiteY21" fmla="*/ 889726 h 1172301"/>
                  <a:gd name="connsiteX22" fmla="*/ 1257609 w 3377500"/>
                  <a:gd name="connsiteY22" fmla="*/ 381726 h 1172301"/>
                  <a:gd name="connsiteX23" fmla="*/ 1454459 w 3377500"/>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24653 w 3377669"/>
                  <a:gd name="connsiteY6" fmla="*/ 562701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24653 w 3377669"/>
                  <a:gd name="connsiteY5" fmla="*/ 6039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32578 w 3377669"/>
                  <a:gd name="connsiteY5" fmla="*/ 59762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2908778 w 3377669"/>
                  <a:gd name="connsiteY6" fmla="*/ 527776 h 1172301"/>
                  <a:gd name="connsiteX7" fmla="*/ 3216753 w 3377669"/>
                  <a:gd name="connsiteY7" fmla="*/ 683351 h 1172301"/>
                  <a:gd name="connsiteX8" fmla="*/ 3308828 w 3377669"/>
                  <a:gd name="connsiteY8" fmla="*/ 740501 h 1172301"/>
                  <a:gd name="connsiteX9" fmla="*/ 3375503 w 3377669"/>
                  <a:gd name="connsiteY9" fmla="*/ 619851 h 1172301"/>
                  <a:gd name="connsiteX10" fmla="*/ 3324703 w 3377669"/>
                  <a:gd name="connsiteY10" fmla="*/ 480151 h 1172301"/>
                  <a:gd name="connsiteX11" fmla="*/ 2848453 w 3377669"/>
                  <a:gd name="connsiteY11" fmla="*/ 353151 h 1172301"/>
                  <a:gd name="connsiteX12" fmla="*/ 2207103 w 3377669"/>
                  <a:gd name="connsiteY12" fmla="*/ 149951 h 1172301"/>
                  <a:gd name="connsiteX13" fmla="*/ 1600678 w 3377669"/>
                  <a:gd name="connsiteY13" fmla="*/ 169001 h 1172301"/>
                  <a:gd name="connsiteX14" fmla="*/ 1578453 w 3377669"/>
                  <a:gd name="connsiteY14" fmla="*/ 191226 h 1172301"/>
                  <a:gd name="connsiteX15" fmla="*/ 1191103 w 3377669"/>
                  <a:gd name="connsiteY15" fmla="*/ 175351 h 1172301"/>
                  <a:gd name="connsiteX16" fmla="*/ 1149828 w 3377669"/>
                  <a:gd name="connsiteY16" fmla="*/ 143601 h 1172301"/>
                  <a:gd name="connsiteX17" fmla="*/ 54453 w 3377669"/>
                  <a:gd name="connsiteY17" fmla="*/ 3901 h 1172301"/>
                  <a:gd name="connsiteX18" fmla="*/ 478 w 3377669"/>
                  <a:gd name="connsiteY18" fmla="*/ 203926 h 1172301"/>
                  <a:gd name="connsiteX19" fmla="*/ 67153 w 3377669"/>
                  <a:gd name="connsiteY19" fmla="*/ 232501 h 1172301"/>
                  <a:gd name="connsiteX20" fmla="*/ 270353 w 3377669"/>
                  <a:gd name="connsiteY20" fmla="*/ 854801 h 1172301"/>
                  <a:gd name="connsiteX21" fmla="*/ 921228 w 3377669"/>
                  <a:gd name="connsiteY21" fmla="*/ 889726 h 1172301"/>
                  <a:gd name="connsiteX22" fmla="*/ 1257778 w 3377669"/>
                  <a:gd name="connsiteY22" fmla="*/ 381726 h 1172301"/>
                  <a:gd name="connsiteX23" fmla="*/ 1454628 w 3377669"/>
                  <a:gd name="connsiteY23"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899253 w 3377669"/>
                  <a:gd name="connsiteY5" fmla="*/ 616676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5128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11953 w 3377669"/>
                  <a:gd name="connsiteY5" fmla="*/ 6262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5603 w 3377669"/>
                  <a:gd name="connsiteY5" fmla="*/ 60080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84953 w 3377669"/>
                  <a:gd name="connsiteY4" fmla="*/ 63572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77669"/>
                  <a:gd name="connsiteY0" fmla="*/ 378551 h 1172301"/>
                  <a:gd name="connsiteX1" fmla="*/ 1568928 w 3377669"/>
                  <a:gd name="connsiteY1" fmla="*/ 908776 h 1172301"/>
                  <a:gd name="connsiteX2" fmla="*/ 2092803 w 3377669"/>
                  <a:gd name="connsiteY2" fmla="*/ 1172301 h 1172301"/>
                  <a:gd name="connsiteX3" fmla="*/ 2635728 w 3377669"/>
                  <a:gd name="connsiteY3" fmla="*/ 911951 h 1172301"/>
                  <a:gd name="connsiteX4" fmla="*/ 2797653 w 3377669"/>
                  <a:gd name="connsiteY4" fmla="*/ 642076 h 1172301"/>
                  <a:gd name="connsiteX5" fmla="*/ 2908778 w 3377669"/>
                  <a:gd name="connsiteY5" fmla="*/ 619851 h 1172301"/>
                  <a:gd name="connsiteX6" fmla="*/ 3216753 w 3377669"/>
                  <a:gd name="connsiteY6" fmla="*/ 683351 h 1172301"/>
                  <a:gd name="connsiteX7" fmla="*/ 3308828 w 3377669"/>
                  <a:gd name="connsiteY7" fmla="*/ 740501 h 1172301"/>
                  <a:gd name="connsiteX8" fmla="*/ 3375503 w 3377669"/>
                  <a:gd name="connsiteY8" fmla="*/ 619851 h 1172301"/>
                  <a:gd name="connsiteX9" fmla="*/ 3324703 w 3377669"/>
                  <a:gd name="connsiteY9" fmla="*/ 480151 h 1172301"/>
                  <a:gd name="connsiteX10" fmla="*/ 2848453 w 3377669"/>
                  <a:gd name="connsiteY10" fmla="*/ 353151 h 1172301"/>
                  <a:gd name="connsiteX11" fmla="*/ 2207103 w 3377669"/>
                  <a:gd name="connsiteY11" fmla="*/ 149951 h 1172301"/>
                  <a:gd name="connsiteX12" fmla="*/ 1600678 w 3377669"/>
                  <a:gd name="connsiteY12" fmla="*/ 169001 h 1172301"/>
                  <a:gd name="connsiteX13" fmla="*/ 1578453 w 3377669"/>
                  <a:gd name="connsiteY13" fmla="*/ 191226 h 1172301"/>
                  <a:gd name="connsiteX14" fmla="*/ 1191103 w 3377669"/>
                  <a:gd name="connsiteY14" fmla="*/ 175351 h 1172301"/>
                  <a:gd name="connsiteX15" fmla="*/ 1149828 w 3377669"/>
                  <a:gd name="connsiteY15" fmla="*/ 143601 h 1172301"/>
                  <a:gd name="connsiteX16" fmla="*/ 54453 w 3377669"/>
                  <a:gd name="connsiteY16" fmla="*/ 3901 h 1172301"/>
                  <a:gd name="connsiteX17" fmla="*/ 478 w 3377669"/>
                  <a:gd name="connsiteY17" fmla="*/ 203926 h 1172301"/>
                  <a:gd name="connsiteX18" fmla="*/ 67153 w 3377669"/>
                  <a:gd name="connsiteY18" fmla="*/ 232501 h 1172301"/>
                  <a:gd name="connsiteX19" fmla="*/ 270353 w 3377669"/>
                  <a:gd name="connsiteY19" fmla="*/ 854801 h 1172301"/>
                  <a:gd name="connsiteX20" fmla="*/ 921228 w 3377669"/>
                  <a:gd name="connsiteY20" fmla="*/ 889726 h 1172301"/>
                  <a:gd name="connsiteX21" fmla="*/ 1257778 w 3377669"/>
                  <a:gd name="connsiteY21" fmla="*/ 381726 h 1172301"/>
                  <a:gd name="connsiteX22" fmla="*/ 1454628 w 3377669"/>
                  <a:gd name="connsiteY22" fmla="*/ 378551 h 1172301"/>
                  <a:gd name="connsiteX0" fmla="*/ 1454628 w 3380390"/>
                  <a:gd name="connsiteY0" fmla="*/ 378551 h 1172301"/>
                  <a:gd name="connsiteX1" fmla="*/ 1568928 w 3380390"/>
                  <a:gd name="connsiteY1" fmla="*/ 908776 h 1172301"/>
                  <a:gd name="connsiteX2" fmla="*/ 2092803 w 3380390"/>
                  <a:gd name="connsiteY2" fmla="*/ 1172301 h 1172301"/>
                  <a:gd name="connsiteX3" fmla="*/ 2635728 w 3380390"/>
                  <a:gd name="connsiteY3" fmla="*/ 911951 h 1172301"/>
                  <a:gd name="connsiteX4" fmla="*/ 2797653 w 3380390"/>
                  <a:gd name="connsiteY4" fmla="*/ 642076 h 1172301"/>
                  <a:gd name="connsiteX5" fmla="*/ 2908778 w 3380390"/>
                  <a:gd name="connsiteY5" fmla="*/ 619851 h 1172301"/>
                  <a:gd name="connsiteX6" fmla="*/ 3216753 w 3380390"/>
                  <a:gd name="connsiteY6" fmla="*/ 683351 h 1172301"/>
                  <a:gd name="connsiteX7" fmla="*/ 3308828 w 3380390"/>
                  <a:gd name="connsiteY7" fmla="*/ 740501 h 1172301"/>
                  <a:gd name="connsiteX8" fmla="*/ 3375503 w 3380390"/>
                  <a:gd name="connsiteY8" fmla="*/ 619851 h 1172301"/>
                  <a:gd name="connsiteX9" fmla="*/ 3324703 w 3380390"/>
                  <a:gd name="connsiteY9" fmla="*/ 480151 h 1172301"/>
                  <a:gd name="connsiteX10" fmla="*/ 2848453 w 3380390"/>
                  <a:gd name="connsiteY10" fmla="*/ 353151 h 1172301"/>
                  <a:gd name="connsiteX11" fmla="*/ 2207103 w 3380390"/>
                  <a:gd name="connsiteY11" fmla="*/ 149951 h 1172301"/>
                  <a:gd name="connsiteX12" fmla="*/ 1600678 w 3380390"/>
                  <a:gd name="connsiteY12" fmla="*/ 169001 h 1172301"/>
                  <a:gd name="connsiteX13" fmla="*/ 1578453 w 3380390"/>
                  <a:gd name="connsiteY13" fmla="*/ 191226 h 1172301"/>
                  <a:gd name="connsiteX14" fmla="*/ 1191103 w 3380390"/>
                  <a:gd name="connsiteY14" fmla="*/ 175351 h 1172301"/>
                  <a:gd name="connsiteX15" fmla="*/ 1149828 w 3380390"/>
                  <a:gd name="connsiteY15" fmla="*/ 143601 h 1172301"/>
                  <a:gd name="connsiteX16" fmla="*/ 54453 w 3380390"/>
                  <a:gd name="connsiteY16" fmla="*/ 3901 h 1172301"/>
                  <a:gd name="connsiteX17" fmla="*/ 478 w 3380390"/>
                  <a:gd name="connsiteY17" fmla="*/ 203926 h 1172301"/>
                  <a:gd name="connsiteX18" fmla="*/ 67153 w 3380390"/>
                  <a:gd name="connsiteY18" fmla="*/ 232501 h 1172301"/>
                  <a:gd name="connsiteX19" fmla="*/ 270353 w 3380390"/>
                  <a:gd name="connsiteY19" fmla="*/ 854801 h 1172301"/>
                  <a:gd name="connsiteX20" fmla="*/ 921228 w 3380390"/>
                  <a:gd name="connsiteY20" fmla="*/ 889726 h 1172301"/>
                  <a:gd name="connsiteX21" fmla="*/ 1257778 w 3380390"/>
                  <a:gd name="connsiteY21" fmla="*/ 381726 h 1172301"/>
                  <a:gd name="connsiteX22" fmla="*/ 1454628 w 3380390"/>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08828 w 3389224"/>
                  <a:gd name="connsiteY7" fmla="*/ 740501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89224"/>
                  <a:gd name="connsiteY0" fmla="*/ 378551 h 1172301"/>
                  <a:gd name="connsiteX1" fmla="*/ 1568928 w 3389224"/>
                  <a:gd name="connsiteY1" fmla="*/ 908776 h 1172301"/>
                  <a:gd name="connsiteX2" fmla="*/ 2092803 w 3389224"/>
                  <a:gd name="connsiteY2" fmla="*/ 1172301 h 1172301"/>
                  <a:gd name="connsiteX3" fmla="*/ 2635728 w 3389224"/>
                  <a:gd name="connsiteY3" fmla="*/ 911951 h 1172301"/>
                  <a:gd name="connsiteX4" fmla="*/ 2797653 w 3389224"/>
                  <a:gd name="connsiteY4" fmla="*/ 642076 h 1172301"/>
                  <a:gd name="connsiteX5" fmla="*/ 2908778 w 3389224"/>
                  <a:gd name="connsiteY5" fmla="*/ 619851 h 1172301"/>
                  <a:gd name="connsiteX6" fmla="*/ 3216753 w 3389224"/>
                  <a:gd name="connsiteY6" fmla="*/ 683351 h 1172301"/>
                  <a:gd name="connsiteX7" fmla="*/ 3331053 w 3389224"/>
                  <a:gd name="connsiteY7" fmla="*/ 743676 h 1172301"/>
                  <a:gd name="connsiteX8" fmla="*/ 3388203 w 3389224"/>
                  <a:gd name="connsiteY8" fmla="*/ 619851 h 1172301"/>
                  <a:gd name="connsiteX9" fmla="*/ 3324703 w 3389224"/>
                  <a:gd name="connsiteY9" fmla="*/ 480151 h 1172301"/>
                  <a:gd name="connsiteX10" fmla="*/ 2848453 w 3389224"/>
                  <a:gd name="connsiteY10" fmla="*/ 353151 h 1172301"/>
                  <a:gd name="connsiteX11" fmla="*/ 2207103 w 3389224"/>
                  <a:gd name="connsiteY11" fmla="*/ 149951 h 1172301"/>
                  <a:gd name="connsiteX12" fmla="*/ 1600678 w 3389224"/>
                  <a:gd name="connsiteY12" fmla="*/ 169001 h 1172301"/>
                  <a:gd name="connsiteX13" fmla="*/ 1578453 w 3389224"/>
                  <a:gd name="connsiteY13" fmla="*/ 191226 h 1172301"/>
                  <a:gd name="connsiteX14" fmla="*/ 1191103 w 3389224"/>
                  <a:gd name="connsiteY14" fmla="*/ 175351 h 1172301"/>
                  <a:gd name="connsiteX15" fmla="*/ 1149828 w 3389224"/>
                  <a:gd name="connsiteY15" fmla="*/ 143601 h 1172301"/>
                  <a:gd name="connsiteX16" fmla="*/ 54453 w 3389224"/>
                  <a:gd name="connsiteY16" fmla="*/ 3901 h 1172301"/>
                  <a:gd name="connsiteX17" fmla="*/ 478 w 3389224"/>
                  <a:gd name="connsiteY17" fmla="*/ 203926 h 1172301"/>
                  <a:gd name="connsiteX18" fmla="*/ 67153 w 3389224"/>
                  <a:gd name="connsiteY18" fmla="*/ 232501 h 1172301"/>
                  <a:gd name="connsiteX19" fmla="*/ 270353 w 3389224"/>
                  <a:gd name="connsiteY19" fmla="*/ 854801 h 1172301"/>
                  <a:gd name="connsiteX20" fmla="*/ 921228 w 3389224"/>
                  <a:gd name="connsiteY20" fmla="*/ 889726 h 1172301"/>
                  <a:gd name="connsiteX21" fmla="*/ 1257778 w 3389224"/>
                  <a:gd name="connsiteY21" fmla="*/ 381726 h 1172301"/>
                  <a:gd name="connsiteX22" fmla="*/ 1454628 w 3389224"/>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397728"/>
                  <a:gd name="connsiteY0" fmla="*/ 378551 h 1172301"/>
                  <a:gd name="connsiteX1" fmla="*/ 1568928 w 3397728"/>
                  <a:gd name="connsiteY1" fmla="*/ 908776 h 1172301"/>
                  <a:gd name="connsiteX2" fmla="*/ 2092803 w 3397728"/>
                  <a:gd name="connsiteY2" fmla="*/ 1172301 h 1172301"/>
                  <a:gd name="connsiteX3" fmla="*/ 2635728 w 3397728"/>
                  <a:gd name="connsiteY3" fmla="*/ 911951 h 1172301"/>
                  <a:gd name="connsiteX4" fmla="*/ 2797653 w 3397728"/>
                  <a:gd name="connsiteY4" fmla="*/ 642076 h 1172301"/>
                  <a:gd name="connsiteX5" fmla="*/ 2908778 w 3397728"/>
                  <a:gd name="connsiteY5" fmla="*/ 619851 h 1172301"/>
                  <a:gd name="connsiteX6" fmla="*/ 3216753 w 3397728"/>
                  <a:gd name="connsiteY6" fmla="*/ 683351 h 1172301"/>
                  <a:gd name="connsiteX7" fmla="*/ 3331053 w 3397728"/>
                  <a:gd name="connsiteY7" fmla="*/ 743676 h 1172301"/>
                  <a:gd name="connsiteX8" fmla="*/ 3397728 w 3397728"/>
                  <a:gd name="connsiteY8" fmla="*/ 619851 h 1172301"/>
                  <a:gd name="connsiteX9" fmla="*/ 3324703 w 3397728"/>
                  <a:gd name="connsiteY9" fmla="*/ 480151 h 1172301"/>
                  <a:gd name="connsiteX10" fmla="*/ 2848453 w 3397728"/>
                  <a:gd name="connsiteY10" fmla="*/ 353151 h 1172301"/>
                  <a:gd name="connsiteX11" fmla="*/ 2207103 w 3397728"/>
                  <a:gd name="connsiteY11" fmla="*/ 149951 h 1172301"/>
                  <a:gd name="connsiteX12" fmla="*/ 1600678 w 3397728"/>
                  <a:gd name="connsiteY12" fmla="*/ 169001 h 1172301"/>
                  <a:gd name="connsiteX13" fmla="*/ 1578453 w 3397728"/>
                  <a:gd name="connsiteY13" fmla="*/ 191226 h 1172301"/>
                  <a:gd name="connsiteX14" fmla="*/ 1191103 w 3397728"/>
                  <a:gd name="connsiteY14" fmla="*/ 175351 h 1172301"/>
                  <a:gd name="connsiteX15" fmla="*/ 1149828 w 3397728"/>
                  <a:gd name="connsiteY15" fmla="*/ 143601 h 1172301"/>
                  <a:gd name="connsiteX16" fmla="*/ 54453 w 3397728"/>
                  <a:gd name="connsiteY16" fmla="*/ 3901 h 1172301"/>
                  <a:gd name="connsiteX17" fmla="*/ 478 w 3397728"/>
                  <a:gd name="connsiteY17" fmla="*/ 203926 h 1172301"/>
                  <a:gd name="connsiteX18" fmla="*/ 67153 w 3397728"/>
                  <a:gd name="connsiteY18" fmla="*/ 232501 h 1172301"/>
                  <a:gd name="connsiteX19" fmla="*/ 270353 w 3397728"/>
                  <a:gd name="connsiteY19" fmla="*/ 854801 h 1172301"/>
                  <a:gd name="connsiteX20" fmla="*/ 921228 w 3397728"/>
                  <a:gd name="connsiteY20" fmla="*/ 889726 h 1172301"/>
                  <a:gd name="connsiteX21" fmla="*/ 1257778 w 3397728"/>
                  <a:gd name="connsiteY21" fmla="*/ 381726 h 1172301"/>
                  <a:gd name="connsiteX22" fmla="*/ 1454628 w 3397728"/>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02960"/>
                  <a:gd name="connsiteY0" fmla="*/ 378551 h 1172301"/>
                  <a:gd name="connsiteX1" fmla="*/ 1568928 w 3402960"/>
                  <a:gd name="connsiteY1" fmla="*/ 908776 h 1172301"/>
                  <a:gd name="connsiteX2" fmla="*/ 2092803 w 3402960"/>
                  <a:gd name="connsiteY2" fmla="*/ 1172301 h 1172301"/>
                  <a:gd name="connsiteX3" fmla="*/ 2635728 w 3402960"/>
                  <a:gd name="connsiteY3" fmla="*/ 911951 h 1172301"/>
                  <a:gd name="connsiteX4" fmla="*/ 2797653 w 3402960"/>
                  <a:gd name="connsiteY4" fmla="*/ 642076 h 1172301"/>
                  <a:gd name="connsiteX5" fmla="*/ 2908778 w 3402960"/>
                  <a:gd name="connsiteY5" fmla="*/ 619851 h 1172301"/>
                  <a:gd name="connsiteX6" fmla="*/ 3216753 w 3402960"/>
                  <a:gd name="connsiteY6" fmla="*/ 683351 h 1172301"/>
                  <a:gd name="connsiteX7" fmla="*/ 3331053 w 3402960"/>
                  <a:gd name="connsiteY7" fmla="*/ 743676 h 1172301"/>
                  <a:gd name="connsiteX8" fmla="*/ 3397728 w 3402960"/>
                  <a:gd name="connsiteY8" fmla="*/ 619851 h 1172301"/>
                  <a:gd name="connsiteX9" fmla="*/ 3324703 w 3402960"/>
                  <a:gd name="connsiteY9" fmla="*/ 480151 h 1172301"/>
                  <a:gd name="connsiteX10" fmla="*/ 2848453 w 3402960"/>
                  <a:gd name="connsiteY10" fmla="*/ 353151 h 1172301"/>
                  <a:gd name="connsiteX11" fmla="*/ 2207103 w 3402960"/>
                  <a:gd name="connsiteY11" fmla="*/ 149951 h 1172301"/>
                  <a:gd name="connsiteX12" fmla="*/ 1600678 w 3402960"/>
                  <a:gd name="connsiteY12" fmla="*/ 169001 h 1172301"/>
                  <a:gd name="connsiteX13" fmla="*/ 1578453 w 3402960"/>
                  <a:gd name="connsiteY13" fmla="*/ 191226 h 1172301"/>
                  <a:gd name="connsiteX14" fmla="*/ 1191103 w 3402960"/>
                  <a:gd name="connsiteY14" fmla="*/ 175351 h 1172301"/>
                  <a:gd name="connsiteX15" fmla="*/ 1149828 w 3402960"/>
                  <a:gd name="connsiteY15" fmla="*/ 143601 h 1172301"/>
                  <a:gd name="connsiteX16" fmla="*/ 54453 w 3402960"/>
                  <a:gd name="connsiteY16" fmla="*/ 3901 h 1172301"/>
                  <a:gd name="connsiteX17" fmla="*/ 478 w 3402960"/>
                  <a:gd name="connsiteY17" fmla="*/ 203926 h 1172301"/>
                  <a:gd name="connsiteX18" fmla="*/ 67153 w 3402960"/>
                  <a:gd name="connsiteY18" fmla="*/ 232501 h 1172301"/>
                  <a:gd name="connsiteX19" fmla="*/ 270353 w 3402960"/>
                  <a:gd name="connsiteY19" fmla="*/ 854801 h 1172301"/>
                  <a:gd name="connsiteX20" fmla="*/ 921228 w 3402960"/>
                  <a:gd name="connsiteY20" fmla="*/ 889726 h 1172301"/>
                  <a:gd name="connsiteX21" fmla="*/ 1257778 w 3402960"/>
                  <a:gd name="connsiteY21" fmla="*/ 381726 h 1172301"/>
                  <a:gd name="connsiteX22" fmla="*/ 1454628 w 3402960"/>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12047"/>
                  <a:gd name="connsiteY0" fmla="*/ 378551 h 1172301"/>
                  <a:gd name="connsiteX1" fmla="*/ 1568928 w 3412047"/>
                  <a:gd name="connsiteY1" fmla="*/ 908776 h 1172301"/>
                  <a:gd name="connsiteX2" fmla="*/ 2092803 w 3412047"/>
                  <a:gd name="connsiteY2" fmla="*/ 1172301 h 1172301"/>
                  <a:gd name="connsiteX3" fmla="*/ 2635728 w 3412047"/>
                  <a:gd name="connsiteY3" fmla="*/ 911951 h 1172301"/>
                  <a:gd name="connsiteX4" fmla="*/ 2797653 w 3412047"/>
                  <a:gd name="connsiteY4" fmla="*/ 642076 h 1172301"/>
                  <a:gd name="connsiteX5" fmla="*/ 2908778 w 3412047"/>
                  <a:gd name="connsiteY5" fmla="*/ 619851 h 1172301"/>
                  <a:gd name="connsiteX6" fmla="*/ 3216753 w 3412047"/>
                  <a:gd name="connsiteY6" fmla="*/ 683351 h 1172301"/>
                  <a:gd name="connsiteX7" fmla="*/ 3331053 w 3412047"/>
                  <a:gd name="connsiteY7" fmla="*/ 743676 h 1172301"/>
                  <a:gd name="connsiteX8" fmla="*/ 3410428 w 3412047"/>
                  <a:gd name="connsiteY8" fmla="*/ 616676 h 1172301"/>
                  <a:gd name="connsiteX9" fmla="*/ 3324703 w 3412047"/>
                  <a:gd name="connsiteY9" fmla="*/ 480151 h 1172301"/>
                  <a:gd name="connsiteX10" fmla="*/ 2848453 w 3412047"/>
                  <a:gd name="connsiteY10" fmla="*/ 353151 h 1172301"/>
                  <a:gd name="connsiteX11" fmla="*/ 2207103 w 3412047"/>
                  <a:gd name="connsiteY11" fmla="*/ 149951 h 1172301"/>
                  <a:gd name="connsiteX12" fmla="*/ 1600678 w 3412047"/>
                  <a:gd name="connsiteY12" fmla="*/ 169001 h 1172301"/>
                  <a:gd name="connsiteX13" fmla="*/ 1578453 w 3412047"/>
                  <a:gd name="connsiteY13" fmla="*/ 191226 h 1172301"/>
                  <a:gd name="connsiteX14" fmla="*/ 1191103 w 3412047"/>
                  <a:gd name="connsiteY14" fmla="*/ 175351 h 1172301"/>
                  <a:gd name="connsiteX15" fmla="*/ 1149828 w 3412047"/>
                  <a:gd name="connsiteY15" fmla="*/ 143601 h 1172301"/>
                  <a:gd name="connsiteX16" fmla="*/ 54453 w 3412047"/>
                  <a:gd name="connsiteY16" fmla="*/ 3901 h 1172301"/>
                  <a:gd name="connsiteX17" fmla="*/ 478 w 3412047"/>
                  <a:gd name="connsiteY17" fmla="*/ 203926 h 1172301"/>
                  <a:gd name="connsiteX18" fmla="*/ 67153 w 3412047"/>
                  <a:gd name="connsiteY18" fmla="*/ 232501 h 1172301"/>
                  <a:gd name="connsiteX19" fmla="*/ 270353 w 3412047"/>
                  <a:gd name="connsiteY19" fmla="*/ 854801 h 1172301"/>
                  <a:gd name="connsiteX20" fmla="*/ 921228 w 3412047"/>
                  <a:gd name="connsiteY20" fmla="*/ 889726 h 1172301"/>
                  <a:gd name="connsiteX21" fmla="*/ 1257778 w 3412047"/>
                  <a:gd name="connsiteY21" fmla="*/ 381726 h 1172301"/>
                  <a:gd name="connsiteX22" fmla="*/ 1454628 w 3412047"/>
                  <a:gd name="connsiteY22" fmla="*/ 378551 h 1172301"/>
                  <a:gd name="connsiteX0" fmla="*/ 1454628 w 3427933"/>
                  <a:gd name="connsiteY0" fmla="*/ 378551 h 1172301"/>
                  <a:gd name="connsiteX1" fmla="*/ 1568928 w 3427933"/>
                  <a:gd name="connsiteY1" fmla="*/ 908776 h 1172301"/>
                  <a:gd name="connsiteX2" fmla="*/ 2092803 w 3427933"/>
                  <a:gd name="connsiteY2" fmla="*/ 1172301 h 1172301"/>
                  <a:gd name="connsiteX3" fmla="*/ 2635728 w 3427933"/>
                  <a:gd name="connsiteY3" fmla="*/ 911951 h 1172301"/>
                  <a:gd name="connsiteX4" fmla="*/ 2797653 w 3427933"/>
                  <a:gd name="connsiteY4" fmla="*/ 642076 h 1172301"/>
                  <a:gd name="connsiteX5" fmla="*/ 2908778 w 3427933"/>
                  <a:gd name="connsiteY5" fmla="*/ 619851 h 1172301"/>
                  <a:gd name="connsiteX6" fmla="*/ 3216753 w 3427933"/>
                  <a:gd name="connsiteY6" fmla="*/ 683351 h 1172301"/>
                  <a:gd name="connsiteX7" fmla="*/ 3331053 w 3427933"/>
                  <a:gd name="connsiteY7" fmla="*/ 743676 h 1172301"/>
                  <a:gd name="connsiteX8" fmla="*/ 3410428 w 3427933"/>
                  <a:gd name="connsiteY8" fmla="*/ 616676 h 1172301"/>
                  <a:gd name="connsiteX9" fmla="*/ 3324703 w 3427933"/>
                  <a:gd name="connsiteY9" fmla="*/ 480151 h 1172301"/>
                  <a:gd name="connsiteX10" fmla="*/ 2848453 w 3427933"/>
                  <a:gd name="connsiteY10" fmla="*/ 353151 h 1172301"/>
                  <a:gd name="connsiteX11" fmla="*/ 2207103 w 3427933"/>
                  <a:gd name="connsiteY11" fmla="*/ 149951 h 1172301"/>
                  <a:gd name="connsiteX12" fmla="*/ 1600678 w 3427933"/>
                  <a:gd name="connsiteY12" fmla="*/ 169001 h 1172301"/>
                  <a:gd name="connsiteX13" fmla="*/ 1578453 w 3427933"/>
                  <a:gd name="connsiteY13" fmla="*/ 191226 h 1172301"/>
                  <a:gd name="connsiteX14" fmla="*/ 1191103 w 3427933"/>
                  <a:gd name="connsiteY14" fmla="*/ 175351 h 1172301"/>
                  <a:gd name="connsiteX15" fmla="*/ 1149828 w 3427933"/>
                  <a:gd name="connsiteY15" fmla="*/ 143601 h 1172301"/>
                  <a:gd name="connsiteX16" fmla="*/ 54453 w 3427933"/>
                  <a:gd name="connsiteY16" fmla="*/ 3901 h 1172301"/>
                  <a:gd name="connsiteX17" fmla="*/ 478 w 3427933"/>
                  <a:gd name="connsiteY17" fmla="*/ 203926 h 1172301"/>
                  <a:gd name="connsiteX18" fmla="*/ 67153 w 3427933"/>
                  <a:gd name="connsiteY18" fmla="*/ 232501 h 1172301"/>
                  <a:gd name="connsiteX19" fmla="*/ 270353 w 3427933"/>
                  <a:gd name="connsiteY19" fmla="*/ 854801 h 1172301"/>
                  <a:gd name="connsiteX20" fmla="*/ 921228 w 3427933"/>
                  <a:gd name="connsiteY20" fmla="*/ 889726 h 1172301"/>
                  <a:gd name="connsiteX21" fmla="*/ 1257778 w 3427933"/>
                  <a:gd name="connsiteY21" fmla="*/ 381726 h 1172301"/>
                  <a:gd name="connsiteX22" fmla="*/ 1454628 w 3427933"/>
                  <a:gd name="connsiteY22" fmla="*/ 378551 h 1172301"/>
                  <a:gd name="connsiteX0" fmla="*/ 1454628 w 3439315"/>
                  <a:gd name="connsiteY0" fmla="*/ 378551 h 1172301"/>
                  <a:gd name="connsiteX1" fmla="*/ 1568928 w 3439315"/>
                  <a:gd name="connsiteY1" fmla="*/ 908776 h 1172301"/>
                  <a:gd name="connsiteX2" fmla="*/ 2092803 w 3439315"/>
                  <a:gd name="connsiteY2" fmla="*/ 1172301 h 1172301"/>
                  <a:gd name="connsiteX3" fmla="*/ 2635728 w 3439315"/>
                  <a:gd name="connsiteY3" fmla="*/ 911951 h 1172301"/>
                  <a:gd name="connsiteX4" fmla="*/ 2797653 w 3439315"/>
                  <a:gd name="connsiteY4" fmla="*/ 642076 h 1172301"/>
                  <a:gd name="connsiteX5" fmla="*/ 2908778 w 3439315"/>
                  <a:gd name="connsiteY5" fmla="*/ 619851 h 1172301"/>
                  <a:gd name="connsiteX6" fmla="*/ 3216753 w 3439315"/>
                  <a:gd name="connsiteY6" fmla="*/ 683351 h 1172301"/>
                  <a:gd name="connsiteX7" fmla="*/ 3331053 w 3439315"/>
                  <a:gd name="connsiteY7" fmla="*/ 743676 h 1172301"/>
                  <a:gd name="connsiteX8" fmla="*/ 3410428 w 3439315"/>
                  <a:gd name="connsiteY8" fmla="*/ 616676 h 1172301"/>
                  <a:gd name="connsiteX9" fmla="*/ 3324703 w 3439315"/>
                  <a:gd name="connsiteY9" fmla="*/ 480151 h 1172301"/>
                  <a:gd name="connsiteX10" fmla="*/ 2848453 w 3439315"/>
                  <a:gd name="connsiteY10" fmla="*/ 353151 h 1172301"/>
                  <a:gd name="connsiteX11" fmla="*/ 2207103 w 3439315"/>
                  <a:gd name="connsiteY11" fmla="*/ 149951 h 1172301"/>
                  <a:gd name="connsiteX12" fmla="*/ 1600678 w 3439315"/>
                  <a:gd name="connsiteY12" fmla="*/ 169001 h 1172301"/>
                  <a:gd name="connsiteX13" fmla="*/ 1578453 w 3439315"/>
                  <a:gd name="connsiteY13" fmla="*/ 191226 h 1172301"/>
                  <a:gd name="connsiteX14" fmla="*/ 1191103 w 3439315"/>
                  <a:gd name="connsiteY14" fmla="*/ 175351 h 1172301"/>
                  <a:gd name="connsiteX15" fmla="*/ 1149828 w 3439315"/>
                  <a:gd name="connsiteY15" fmla="*/ 143601 h 1172301"/>
                  <a:gd name="connsiteX16" fmla="*/ 54453 w 3439315"/>
                  <a:gd name="connsiteY16" fmla="*/ 3901 h 1172301"/>
                  <a:gd name="connsiteX17" fmla="*/ 478 w 3439315"/>
                  <a:gd name="connsiteY17" fmla="*/ 203926 h 1172301"/>
                  <a:gd name="connsiteX18" fmla="*/ 67153 w 3439315"/>
                  <a:gd name="connsiteY18" fmla="*/ 232501 h 1172301"/>
                  <a:gd name="connsiteX19" fmla="*/ 270353 w 3439315"/>
                  <a:gd name="connsiteY19" fmla="*/ 854801 h 1172301"/>
                  <a:gd name="connsiteX20" fmla="*/ 921228 w 3439315"/>
                  <a:gd name="connsiteY20" fmla="*/ 889726 h 1172301"/>
                  <a:gd name="connsiteX21" fmla="*/ 1257778 w 3439315"/>
                  <a:gd name="connsiteY21" fmla="*/ 381726 h 1172301"/>
                  <a:gd name="connsiteX22" fmla="*/ 1454628 w 3439315"/>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160"/>
                  <a:gd name="connsiteY0" fmla="*/ 378551 h 1172301"/>
                  <a:gd name="connsiteX1" fmla="*/ 1568928 w 3429160"/>
                  <a:gd name="connsiteY1" fmla="*/ 908776 h 1172301"/>
                  <a:gd name="connsiteX2" fmla="*/ 2092803 w 3429160"/>
                  <a:gd name="connsiteY2" fmla="*/ 1172301 h 1172301"/>
                  <a:gd name="connsiteX3" fmla="*/ 2635728 w 3429160"/>
                  <a:gd name="connsiteY3" fmla="*/ 911951 h 1172301"/>
                  <a:gd name="connsiteX4" fmla="*/ 2797653 w 3429160"/>
                  <a:gd name="connsiteY4" fmla="*/ 642076 h 1172301"/>
                  <a:gd name="connsiteX5" fmla="*/ 2908778 w 3429160"/>
                  <a:gd name="connsiteY5" fmla="*/ 619851 h 1172301"/>
                  <a:gd name="connsiteX6" fmla="*/ 3216753 w 3429160"/>
                  <a:gd name="connsiteY6" fmla="*/ 683351 h 1172301"/>
                  <a:gd name="connsiteX7" fmla="*/ 3331053 w 3429160"/>
                  <a:gd name="connsiteY7" fmla="*/ 743676 h 1172301"/>
                  <a:gd name="connsiteX8" fmla="*/ 3410428 w 3429160"/>
                  <a:gd name="connsiteY8" fmla="*/ 616676 h 1172301"/>
                  <a:gd name="connsiteX9" fmla="*/ 3324703 w 3429160"/>
                  <a:gd name="connsiteY9" fmla="*/ 480151 h 1172301"/>
                  <a:gd name="connsiteX10" fmla="*/ 2848453 w 3429160"/>
                  <a:gd name="connsiteY10" fmla="*/ 353151 h 1172301"/>
                  <a:gd name="connsiteX11" fmla="*/ 2207103 w 3429160"/>
                  <a:gd name="connsiteY11" fmla="*/ 149951 h 1172301"/>
                  <a:gd name="connsiteX12" fmla="*/ 1600678 w 3429160"/>
                  <a:gd name="connsiteY12" fmla="*/ 169001 h 1172301"/>
                  <a:gd name="connsiteX13" fmla="*/ 1578453 w 3429160"/>
                  <a:gd name="connsiteY13" fmla="*/ 191226 h 1172301"/>
                  <a:gd name="connsiteX14" fmla="*/ 1191103 w 3429160"/>
                  <a:gd name="connsiteY14" fmla="*/ 175351 h 1172301"/>
                  <a:gd name="connsiteX15" fmla="*/ 1149828 w 3429160"/>
                  <a:gd name="connsiteY15" fmla="*/ 143601 h 1172301"/>
                  <a:gd name="connsiteX16" fmla="*/ 54453 w 3429160"/>
                  <a:gd name="connsiteY16" fmla="*/ 3901 h 1172301"/>
                  <a:gd name="connsiteX17" fmla="*/ 478 w 3429160"/>
                  <a:gd name="connsiteY17" fmla="*/ 203926 h 1172301"/>
                  <a:gd name="connsiteX18" fmla="*/ 67153 w 3429160"/>
                  <a:gd name="connsiteY18" fmla="*/ 232501 h 1172301"/>
                  <a:gd name="connsiteX19" fmla="*/ 270353 w 3429160"/>
                  <a:gd name="connsiteY19" fmla="*/ 854801 h 1172301"/>
                  <a:gd name="connsiteX20" fmla="*/ 921228 w 3429160"/>
                  <a:gd name="connsiteY20" fmla="*/ 889726 h 1172301"/>
                  <a:gd name="connsiteX21" fmla="*/ 1257778 w 3429160"/>
                  <a:gd name="connsiteY21" fmla="*/ 381726 h 1172301"/>
                  <a:gd name="connsiteX22" fmla="*/ 1454628 w 3429160"/>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54628 w 3429718"/>
                  <a:gd name="connsiteY0" fmla="*/ 378551 h 1172301"/>
                  <a:gd name="connsiteX1" fmla="*/ 1568928 w 3429718"/>
                  <a:gd name="connsiteY1" fmla="*/ 908776 h 1172301"/>
                  <a:gd name="connsiteX2" fmla="*/ 2092803 w 3429718"/>
                  <a:gd name="connsiteY2" fmla="*/ 1172301 h 1172301"/>
                  <a:gd name="connsiteX3" fmla="*/ 2635728 w 3429718"/>
                  <a:gd name="connsiteY3" fmla="*/ 911951 h 1172301"/>
                  <a:gd name="connsiteX4" fmla="*/ 2797653 w 3429718"/>
                  <a:gd name="connsiteY4" fmla="*/ 642076 h 1172301"/>
                  <a:gd name="connsiteX5" fmla="*/ 2908778 w 3429718"/>
                  <a:gd name="connsiteY5" fmla="*/ 619851 h 1172301"/>
                  <a:gd name="connsiteX6" fmla="*/ 3216753 w 3429718"/>
                  <a:gd name="connsiteY6" fmla="*/ 683351 h 1172301"/>
                  <a:gd name="connsiteX7" fmla="*/ 3331053 w 3429718"/>
                  <a:gd name="connsiteY7" fmla="*/ 743676 h 1172301"/>
                  <a:gd name="connsiteX8" fmla="*/ 3429478 w 3429718"/>
                  <a:gd name="connsiteY8" fmla="*/ 621438 h 1172301"/>
                  <a:gd name="connsiteX9" fmla="*/ 3324703 w 3429718"/>
                  <a:gd name="connsiteY9" fmla="*/ 480151 h 1172301"/>
                  <a:gd name="connsiteX10" fmla="*/ 2848453 w 3429718"/>
                  <a:gd name="connsiteY10" fmla="*/ 353151 h 1172301"/>
                  <a:gd name="connsiteX11" fmla="*/ 2207103 w 3429718"/>
                  <a:gd name="connsiteY11" fmla="*/ 149951 h 1172301"/>
                  <a:gd name="connsiteX12" fmla="*/ 1600678 w 3429718"/>
                  <a:gd name="connsiteY12" fmla="*/ 169001 h 1172301"/>
                  <a:gd name="connsiteX13" fmla="*/ 1578453 w 3429718"/>
                  <a:gd name="connsiteY13" fmla="*/ 191226 h 1172301"/>
                  <a:gd name="connsiteX14" fmla="*/ 1191103 w 3429718"/>
                  <a:gd name="connsiteY14" fmla="*/ 175351 h 1172301"/>
                  <a:gd name="connsiteX15" fmla="*/ 1149828 w 3429718"/>
                  <a:gd name="connsiteY15" fmla="*/ 143601 h 1172301"/>
                  <a:gd name="connsiteX16" fmla="*/ 54453 w 3429718"/>
                  <a:gd name="connsiteY16" fmla="*/ 3901 h 1172301"/>
                  <a:gd name="connsiteX17" fmla="*/ 478 w 3429718"/>
                  <a:gd name="connsiteY17" fmla="*/ 203926 h 1172301"/>
                  <a:gd name="connsiteX18" fmla="*/ 67153 w 3429718"/>
                  <a:gd name="connsiteY18" fmla="*/ 232501 h 1172301"/>
                  <a:gd name="connsiteX19" fmla="*/ 270353 w 3429718"/>
                  <a:gd name="connsiteY19" fmla="*/ 854801 h 1172301"/>
                  <a:gd name="connsiteX20" fmla="*/ 921228 w 3429718"/>
                  <a:gd name="connsiteY20" fmla="*/ 889726 h 1172301"/>
                  <a:gd name="connsiteX21" fmla="*/ 1257778 w 3429718"/>
                  <a:gd name="connsiteY21" fmla="*/ 381726 h 1172301"/>
                  <a:gd name="connsiteX22" fmla="*/ 1454628 w 3429718"/>
                  <a:gd name="connsiteY22" fmla="*/ 378551 h 1172301"/>
                  <a:gd name="connsiteX0" fmla="*/ 1466623 w 3441713"/>
                  <a:gd name="connsiteY0" fmla="*/ 378551 h 1172301"/>
                  <a:gd name="connsiteX1" fmla="*/ 1580923 w 3441713"/>
                  <a:gd name="connsiteY1" fmla="*/ 908776 h 1172301"/>
                  <a:gd name="connsiteX2" fmla="*/ 2104798 w 3441713"/>
                  <a:gd name="connsiteY2" fmla="*/ 1172301 h 1172301"/>
                  <a:gd name="connsiteX3" fmla="*/ 2647723 w 3441713"/>
                  <a:gd name="connsiteY3" fmla="*/ 911951 h 1172301"/>
                  <a:gd name="connsiteX4" fmla="*/ 2809648 w 3441713"/>
                  <a:gd name="connsiteY4" fmla="*/ 642076 h 1172301"/>
                  <a:gd name="connsiteX5" fmla="*/ 2920773 w 3441713"/>
                  <a:gd name="connsiteY5" fmla="*/ 619851 h 1172301"/>
                  <a:gd name="connsiteX6" fmla="*/ 3228748 w 3441713"/>
                  <a:gd name="connsiteY6" fmla="*/ 683351 h 1172301"/>
                  <a:gd name="connsiteX7" fmla="*/ 3343048 w 3441713"/>
                  <a:gd name="connsiteY7" fmla="*/ 743676 h 1172301"/>
                  <a:gd name="connsiteX8" fmla="*/ 3441473 w 3441713"/>
                  <a:gd name="connsiteY8" fmla="*/ 621438 h 1172301"/>
                  <a:gd name="connsiteX9" fmla="*/ 3336698 w 3441713"/>
                  <a:gd name="connsiteY9" fmla="*/ 480151 h 1172301"/>
                  <a:gd name="connsiteX10" fmla="*/ 2860448 w 3441713"/>
                  <a:gd name="connsiteY10" fmla="*/ 353151 h 1172301"/>
                  <a:gd name="connsiteX11" fmla="*/ 2219098 w 3441713"/>
                  <a:gd name="connsiteY11" fmla="*/ 149951 h 1172301"/>
                  <a:gd name="connsiteX12" fmla="*/ 1612673 w 3441713"/>
                  <a:gd name="connsiteY12" fmla="*/ 169001 h 1172301"/>
                  <a:gd name="connsiteX13" fmla="*/ 1590448 w 3441713"/>
                  <a:gd name="connsiteY13" fmla="*/ 191226 h 1172301"/>
                  <a:gd name="connsiteX14" fmla="*/ 1203098 w 3441713"/>
                  <a:gd name="connsiteY14" fmla="*/ 175351 h 1172301"/>
                  <a:gd name="connsiteX15" fmla="*/ 1161823 w 3441713"/>
                  <a:gd name="connsiteY15" fmla="*/ 143601 h 1172301"/>
                  <a:gd name="connsiteX16" fmla="*/ 66448 w 3441713"/>
                  <a:gd name="connsiteY16" fmla="*/ 3901 h 1172301"/>
                  <a:gd name="connsiteX17" fmla="*/ 12473 w 3441713"/>
                  <a:gd name="connsiteY17" fmla="*/ 203926 h 1172301"/>
                  <a:gd name="connsiteX18" fmla="*/ 79148 w 3441713"/>
                  <a:gd name="connsiteY18" fmla="*/ 232501 h 1172301"/>
                  <a:gd name="connsiteX19" fmla="*/ 282348 w 3441713"/>
                  <a:gd name="connsiteY19" fmla="*/ 854801 h 1172301"/>
                  <a:gd name="connsiteX20" fmla="*/ 933223 w 3441713"/>
                  <a:gd name="connsiteY20" fmla="*/ 889726 h 1172301"/>
                  <a:gd name="connsiteX21" fmla="*/ 1269773 w 3441713"/>
                  <a:gd name="connsiteY21" fmla="*/ 381726 h 1172301"/>
                  <a:gd name="connsiteX22" fmla="*/ 1466623 w 3441713"/>
                  <a:gd name="connsiteY22" fmla="*/ 378551 h 1172301"/>
                  <a:gd name="connsiteX0" fmla="*/ 1466623 w 3441713"/>
                  <a:gd name="connsiteY0" fmla="*/ 389499 h 1183249"/>
                  <a:gd name="connsiteX1" fmla="*/ 1580923 w 3441713"/>
                  <a:gd name="connsiteY1" fmla="*/ 919724 h 1183249"/>
                  <a:gd name="connsiteX2" fmla="*/ 2104798 w 3441713"/>
                  <a:gd name="connsiteY2" fmla="*/ 1183249 h 1183249"/>
                  <a:gd name="connsiteX3" fmla="*/ 2647723 w 3441713"/>
                  <a:gd name="connsiteY3" fmla="*/ 922899 h 1183249"/>
                  <a:gd name="connsiteX4" fmla="*/ 2809648 w 3441713"/>
                  <a:gd name="connsiteY4" fmla="*/ 653024 h 1183249"/>
                  <a:gd name="connsiteX5" fmla="*/ 2920773 w 3441713"/>
                  <a:gd name="connsiteY5" fmla="*/ 630799 h 1183249"/>
                  <a:gd name="connsiteX6" fmla="*/ 3228748 w 3441713"/>
                  <a:gd name="connsiteY6" fmla="*/ 694299 h 1183249"/>
                  <a:gd name="connsiteX7" fmla="*/ 3343048 w 3441713"/>
                  <a:gd name="connsiteY7" fmla="*/ 754624 h 1183249"/>
                  <a:gd name="connsiteX8" fmla="*/ 3441473 w 3441713"/>
                  <a:gd name="connsiteY8" fmla="*/ 632386 h 1183249"/>
                  <a:gd name="connsiteX9" fmla="*/ 3336698 w 3441713"/>
                  <a:gd name="connsiteY9" fmla="*/ 491099 h 1183249"/>
                  <a:gd name="connsiteX10" fmla="*/ 2860448 w 3441713"/>
                  <a:gd name="connsiteY10" fmla="*/ 364099 h 1183249"/>
                  <a:gd name="connsiteX11" fmla="*/ 2219098 w 3441713"/>
                  <a:gd name="connsiteY11" fmla="*/ 160899 h 1183249"/>
                  <a:gd name="connsiteX12" fmla="*/ 1612673 w 3441713"/>
                  <a:gd name="connsiteY12" fmla="*/ 179949 h 1183249"/>
                  <a:gd name="connsiteX13" fmla="*/ 1590448 w 3441713"/>
                  <a:gd name="connsiteY13" fmla="*/ 202174 h 1183249"/>
                  <a:gd name="connsiteX14" fmla="*/ 1203098 w 3441713"/>
                  <a:gd name="connsiteY14" fmla="*/ 186299 h 1183249"/>
                  <a:gd name="connsiteX15" fmla="*/ 1161823 w 3441713"/>
                  <a:gd name="connsiteY15" fmla="*/ 154549 h 1183249"/>
                  <a:gd name="connsiteX16" fmla="*/ 66448 w 3441713"/>
                  <a:gd name="connsiteY16" fmla="*/ 14849 h 1183249"/>
                  <a:gd name="connsiteX17" fmla="*/ 12473 w 3441713"/>
                  <a:gd name="connsiteY17" fmla="*/ 214874 h 1183249"/>
                  <a:gd name="connsiteX18" fmla="*/ 79148 w 3441713"/>
                  <a:gd name="connsiteY18" fmla="*/ 243449 h 1183249"/>
                  <a:gd name="connsiteX19" fmla="*/ 282348 w 3441713"/>
                  <a:gd name="connsiteY19" fmla="*/ 865749 h 1183249"/>
                  <a:gd name="connsiteX20" fmla="*/ 933223 w 3441713"/>
                  <a:gd name="connsiteY20" fmla="*/ 900674 h 1183249"/>
                  <a:gd name="connsiteX21" fmla="*/ 1269773 w 3441713"/>
                  <a:gd name="connsiteY21" fmla="*/ 392674 h 1183249"/>
                  <a:gd name="connsiteX22" fmla="*/ 1466623 w 3441713"/>
                  <a:gd name="connsiteY22" fmla="*/ 389499 h 11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1713" h="1183249">
                    <a:moveTo>
                      <a:pt x="1466623" y="389499"/>
                    </a:moveTo>
                    <a:cubicBezTo>
                      <a:pt x="1444398" y="572591"/>
                      <a:pt x="1434873" y="739807"/>
                      <a:pt x="1580923" y="919724"/>
                    </a:cubicBezTo>
                    <a:cubicBezTo>
                      <a:pt x="1733323" y="1071066"/>
                      <a:pt x="1860323" y="1171607"/>
                      <a:pt x="2104798" y="1183249"/>
                    </a:cubicBezTo>
                    <a:cubicBezTo>
                      <a:pt x="2346098" y="1137741"/>
                      <a:pt x="2454048" y="1139857"/>
                      <a:pt x="2647723" y="922899"/>
                    </a:cubicBezTo>
                    <a:cubicBezTo>
                      <a:pt x="2734506" y="828707"/>
                      <a:pt x="2808590" y="763091"/>
                      <a:pt x="2809648" y="653024"/>
                    </a:cubicBezTo>
                    <a:cubicBezTo>
                      <a:pt x="2823406" y="618099"/>
                      <a:pt x="2929240" y="716524"/>
                      <a:pt x="2920773" y="630799"/>
                    </a:cubicBezTo>
                    <a:cubicBezTo>
                      <a:pt x="2912306" y="545074"/>
                      <a:pt x="3122915" y="672074"/>
                      <a:pt x="3228748" y="694299"/>
                    </a:cubicBezTo>
                    <a:cubicBezTo>
                      <a:pt x="3265790" y="694299"/>
                      <a:pt x="3307594" y="764943"/>
                      <a:pt x="3343048" y="754624"/>
                    </a:cubicBezTo>
                    <a:cubicBezTo>
                      <a:pt x="3378502" y="744305"/>
                      <a:pt x="3439356" y="723403"/>
                      <a:pt x="3441473" y="632386"/>
                    </a:cubicBezTo>
                    <a:cubicBezTo>
                      <a:pt x="3443590" y="541369"/>
                      <a:pt x="3433535" y="535813"/>
                      <a:pt x="3336698" y="491099"/>
                    </a:cubicBezTo>
                    <a:cubicBezTo>
                      <a:pt x="3239861" y="446385"/>
                      <a:pt x="3022373" y="415957"/>
                      <a:pt x="2860448" y="364099"/>
                    </a:cubicBezTo>
                    <a:cubicBezTo>
                      <a:pt x="2656190" y="255091"/>
                      <a:pt x="2540831" y="212757"/>
                      <a:pt x="2219098" y="160899"/>
                    </a:cubicBezTo>
                    <a:cubicBezTo>
                      <a:pt x="2020131" y="141849"/>
                      <a:pt x="1821165" y="148199"/>
                      <a:pt x="1612673" y="179949"/>
                    </a:cubicBezTo>
                    <a:lnTo>
                      <a:pt x="1590448" y="202174"/>
                    </a:lnTo>
                    <a:cubicBezTo>
                      <a:pt x="1461331" y="171482"/>
                      <a:pt x="1335390" y="147141"/>
                      <a:pt x="1203098" y="186299"/>
                    </a:cubicBezTo>
                    <a:lnTo>
                      <a:pt x="1161823" y="154549"/>
                    </a:lnTo>
                    <a:cubicBezTo>
                      <a:pt x="972381" y="125974"/>
                      <a:pt x="100315" y="-51826"/>
                      <a:pt x="66448" y="14849"/>
                    </a:cubicBezTo>
                    <a:cubicBezTo>
                      <a:pt x="32581" y="81524"/>
                      <a:pt x="-25627" y="218049"/>
                      <a:pt x="12473" y="214874"/>
                    </a:cubicBezTo>
                    <a:cubicBezTo>
                      <a:pt x="50573" y="211699"/>
                      <a:pt x="47398" y="224399"/>
                      <a:pt x="79148" y="243449"/>
                    </a:cubicBezTo>
                    <a:cubicBezTo>
                      <a:pt x="67506" y="463582"/>
                      <a:pt x="81265" y="674191"/>
                      <a:pt x="282348" y="865749"/>
                    </a:cubicBezTo>
                    <a:cubicBezTo>
                      <a:pt x="448506" y="944066"/>
                      <a:pt x="640065" y="1060482"/>
                      <a:pt x="933223" y="900674"/>
                    </a:cubicBezTo>
                    <a:cubicBezTo>
                      <a:pt x="1089856" y="769441"/>
                      <a:pt x="1214740" y="685832"/>
                      <a:pt x="1269773" y="392674"/>
                    </a:cubicBezTo>
                    <a:cubicBezTo>
                      <a:pt x="1335390" y="391616"/>
                      <a:pt x="1391481" y="403257"/>
                      <a:pt x="1466623" y="389499"/>
                    </a:cubicBezTo>
                    <a:close/>
                  </a:path>
                </a:pathLst>
              </a:custGeom>
              <a:solidFill>
                <a:srgbClr val="0300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8" name="Oval 9">
                <a:extLst>
                  <a:ext uri="{FF2B5EF4-FFF2-40B4-BE49-F238E27FC236}">
                    <a16:creationId xmlns:a16="http://schemas.microsoft.com/office/drawing/2014/main" id="{FE6B9849-2CAE-4CB4-9FF8-6EB95E1A4CCF}"/>
                  </a:ext>
                </a:extLst>
              </p:cNvPr>
              <p:cNvSpPr/>
              <p:nvPr/>
            </p:nvSpPr>
            <p:spPr>
              <a:xfrm>
                <a:off x="4197404" y="1803148"/>
                <a:ext cx="1279418" cy="868075"/>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0 w 1273584"/>
                  <a:gd name="connsiteY0" fmla="*/ 427698 h 892758"/>
                  <a:gd name="connsiteX1" fmla="*/ 47625 w 1273584"/>
                  <a:gd name="connsiteY1" fmla="*/ 109842 h 892758"/>
                  <a:gd name="connsiteX2" fmla="*/ 570310 w 1273584"/>
                  <a:gd name="connsiteY2" fmla="*/ 3834 h 892758"/>
                  <a:gd name="connsiteX3" fmla="*/ 1250157 w 1273584"/>
                  <a:gd name="connsiteY3" fmla="*/ 202712 h 892758"/>
                  <a:gd name="connsiteX4" fmla="*/ 1143001 w 1273584"/>
                  <a:gd name="connsiteY4" fmla="*/ 532472 h 892758"/>
                  <a:gd name="connsiteX5" fmla="*/ 926307 w 1273584"/>
                  <a:gd name="connsiteY5" fmla="*/ 757543 h 892758"/>
                  <a:gd name="connsiteX6" fmla="*/ 517924 w 1273584"/>
                  <a:gd name="connsiteY6" fmla="*/ 877755 h 892758"/>
                  <a:gd name="connsiteX7" fmla="*/ 0 w 127358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5230 w 1278814"/>
                  <a:gd name="connsiteY0" fmla="*/ 427698 h 892758"/>
                  <a:gd name="connsiteX1" fmla="*/ 52855 w 1278814"/>
                  <a:gd name="connsiteY1" fmla="*/ 109842 h 892758"/>
                  <a:gd name="connsiteX2" fmla="*/ 575540 w 1278814"/>
                  <a:gd name="connsiteY2" fmla="*/ 3834 h 892758"/>
                  <a:gd name="connsiteX3" fmla="*/ 1255387 w 1278814"/>
                  <a:gd name="connsiteY3" fmla="*/ 202712 h 892758"/>
                  <a:gd name="connsiteX4" fmla="*/ 1148231 w 1278814"/>
                  <a:gd name="connsiteY4" fmla="*/ 532472 h 892758"/>
                  <a:gd name="connsiteX5" fmla="*/ 931537 w 1278814"/>
                  <a:gd name="connsiteY5" fmla="*/ 757543 h 892758"/>
                  <a:gd name="connsiteX6" fmla="*/ 523154 w 1278814"/>
                  <a:gd name="connsiteY6" fmla="*/ 877755 h 892758"/>
                  <a:gd name="connsiteX7" fmla="*/ 5230 w 1278814"/>
                  <a:gd name="connsiteY7" fmla="*/ 427698 h 892758"/>
                  <a:gd name="connsiteX0" fmla="*/ 4245 w 1277829"/>
                  <a:gd name="connsiteY0" fmla="*/ 427125 h 892185"/>
                  <a:gd name="connsiteX1" fmla="*/ 59013 w 1277829"/>
                  <a:gd name="connsiteY1" fmla="*/ 114032 h 892185"/>
                  <a:gd name="connsiteX2" fmla="*/ 574555 w 1277829"/>
                  <a:gd name="connsiteY2" fmla="*/ 3261 h 892185"/>
                  <a:gd name="connsiteX3" fmla="*/ 1254402 w 1277829"/>
                  <a:gd name="connsiteY3" fmla="*/ 202139 h 892185"/>
                  <a:gd name="connsiteX4" fmla="*/ 1147246 w 1277829"/>
                  <a:gd name="connsiteY4" fmla="*/ 531899 h 892185"/>
                  <a:gd name="connsiteX5" fmla="*/ 930552 w 1277829"/>
                  <a:gd name="connsiteY5" fmla="*/ 756970 h 892185"/>
                  <a:gd name="connsiteX6" fmla="*/ 522169 w 1277829"/>
                  <a:gd name="connsiteY6" fmla="*/ 877182 h 892185"/>
                  <a:gd name="connsiteX7" fmla="*/ 4245 w 1277829"/>
                  <a:gd name="connsiteY7" fmla="*/ 427125 h 892185"/>
                  <a:gd name="connsiteX0" fmla="*/ 4245 w 1277829"/>
                  <a:gd name="connsiteY0" fmla="*/ 428314 h 893374"/>
                  <a:gd name="connsiteX1" fmla="*/ 59013 w 1277829"/>
                  <a:gd name="connsiteY1" fmla="*/ 115221 h 893374"/>
                  <a:gd name="connsiteX2" fmla="*/ 574555 w 1277829"/>
                  <a:gd name="connsiteY2" fmla="*/ 4450 h 893374"/>
                  <a:gd name="connsiteX3" fmla="*/ 1254402 w 1277829"/>
                  <a:gd name="connsiteY3" fmla="*/ 203328 h 893374"/>
                  <a:gd name="connsiteX4" fmla="*/ 1147246 w 1277829"/>
                  <a:gd name="connsiteY4" fmla="*/ 533088 h 893374"/>
                  <a:gd name="connsiteX5" fmla="*/ 930552 w 1277829"/>
                  <a:gd name="connsiteY5" fmla="*/ 758159 h 893374"/>
                  <a:gd name="connsiteX6" fmla="*/ 522169 w 1277829"/>
                  <a:gd name="connsiteY6" fmla="*/ 878371 h 893374"/>
                  <a:gd name="connsiteX7" fmla="*/ 4245 w 1277829"/>
                  <a:gd name="connsiteY7" fmla="*/ 428314 h 893374"/>
                  <a:gd name="connsiteX0" fmla="*/ 5834 w 1279418"/>
                  <a:gd name="connsiteY0" fmla="*/ 428314 h 893374"/>
                  <a:gd name="connsiteX1" fmla="*/ 60602 w 1279418"/>
                  <a:gd name="connsiteY1" fmla="*/ 115221 h 893374"/>
                  <a:gd name="connsiteX2" fmla="*/ 576144 w 1279418"/>
                  <a:gd name="connsiteY2" fmla="*/ 4450 h 893374"/>
                  <a:gd name="connsiteX3" fmla="*/ 1255991 w 1279418"/>
                  <a:gd name="connsiteY3" fmla="*/ 203328 h 893374"/>
                  <a:gd name="connsiteX4" fmla="*/ 1148835 w 1279418"/>
                  <a:gd name="connsiteY4" fmla="*/ 533088 h 893374"/>
                  <a:gd name="connsiteX5" fmla="*/ 932141 w 1279418"/>
                  <a:gd name="connsiteY5" fmla="*/ 758159 h 893374"/>
                  <a:gd name="connsiteX6" fmla="*/ 523758 w 1279418"/>
                  <a:gd name="connsiteY6" fmla="*/ 878371 h 893374"/>
                  <a:gd name="connsiteX7" fmla="*/ 5834 w 1279418"/>
                  <a:gd name="connsiteY7" fmla="*/ 428314 h 893374"/>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 name="connsiteX0" fmla="*/ 5834 w 1279418"/>
                  <a:gd name="connsiteY0" fmla="*/ 428314 h 868075"/>
                  <a:gd name="connsiteX1" fmla="*/ 60602 w 1279418"/>
                  <a:gd name="connsiteY1" fmla="*/ 115221 h 868075"/>
                  <a:gd name="connsiteX2" fmla="*/ 576144 w 1279418"/>
                  <a:gd name="connsiteY2" fmla="*/ 4450 h 868075"/>
                  <a:gd name="connsiteX3" fmla="*/ 1255991 w 1279418"/>
                  <a:gd name="connsiteY3" fmla="*/ 203328 h 868075"/>
                  <a:gd name="connsiteX4" fmla="*/ 1148835 w 1279418"/>
                  <a:gd name="connsiteY4" fmla="*/ 533088 h 868075"/>
                  <a:gd name="connsiteX5" fmla="*/ 932141 w 1279418"/>
                  <a:gd name="connsiteY5" fmla="*/ 758159 h 868075"/>
                  <a:gd name="connsiteX6" fmla="*/ 425333 w 1279418"/>
                  <a:gd name="connsiteY6" fmla="*/ 849796 h 868075"/>
                  <a:gd name="connsiteX7" fmla="*/ 5834 w 1279418"/>
                  <a:gd name="connsiteY7" fmla="*/ 428314 h 8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418" h="868075">
                    <a:moveTo>
                      <a:pt x="5834" y="428314"/>
                    </a:moveTo>
                    <a:cubicBezTo>
                      <a:pt x="-7462" y="267387"/>
                      <a:pt x="-1510" y="194199"/>
                      <a:pt x="60602" y="115221"/>
                    </a:cubicBezTo>
                    <a:cubicBezTo>
                      <a:pt x="158431" y="7667"/>
                      <a:pt x="376913" y="-10234"/>
                      <a:pt x="576144" y="4450"/>
                    </a:cubicBezTo>
                    <a:cubicBezTo>
                      <a:pt x="775375" y="19134"/>
                      <a:pt x="1153399" y="133875"/>
                      <a:pt x="1255991" y="203328"/>
                    </a:cubicBezTo>
                    <a:cubicBezTo>
                      <a:pt x="1332390" y="298975"/>
                      <a:pt x="1202016" y="437044"/>
                      <a:pt x="1148835" y="533088"/>
                    </a:cubicBezTo>
                    <a:cubicBezTo>
                      <a:pt x="1086128" y="621988"/>
                      <a:pt x="1028383" y="682356"/>
                      <a:pt x="932141" y="758159"/>
                    </a:cubicBezTo>
                    <a:cubicBezTo>
                      <a:pt x="847805" y="824437"/>
                      <a:pt x="579717" y="904770"/>
                      <a:pt x="425333" y="849796"/>
                    </a:cubicBezTo>
                    <a:cubicBezTo>
                      <a:pt x="270949" y="794822"/>
                      <a:pt x="50086" y="694015"/>
                      <a:pt x="5834" y="428314"/>
                    </a:cubicBezTo>
                    <a:close/>
                  </a:path>
                </a:pathLst>
              </a:custGeom>
              <a:gradFill flip="none" rotWithShape="1">
                <a:gsLst>
                  <a:gs pos="45000">
                    <a:schemeClr val="tx1"/>
                  </a:gs>
                  <a:gs pos="66000">
                    <a:schemeClr val="tx1"/>
                  </a:gs>
                  <a:gs pos="56000">
                    <a:srgbClr val="525F79"/>
                  </a:gs>
                </a:gsLst>
                <a:lin ang="19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9" name="Oval 9">
                <a:extLst>
                  <a:ext uri="{FF2B5EF4-FFF2-40B4-BE49-F238E27FC236}">
                    <a16:creationId xmlns:a16="http://schemas.microsoft.com/office/drawing/2014/main" id="{A46F88FE-D620-46BB-A647-9B376E209CD9}"/>
                  </a:ext>
                </a:extLst>
              </p:cNvPr>
              <p:cNvSpPr/>
              <p:nvPr/>
            </p:nvSpPr>
            <p:spPr>
              <a:xfrm rot="1321540" flipH="1">
                <a:off x="2720498" y="1636628"/>
                <a:ext cx="1083120" cy="816144"/>
              </a:xfrm>
              <a:custGeom>
                <a:avLst/>
                <a:gdLst>
                  <a:gd name="connsiteX0" fmla="*/ 0 w 1231107"/>
                  <a:gd name="connsiteY0" fmla="*/ 416720 h 833439"/>
                  <a:gd name="connsiteX1" fmla="*/ 615554 w 1231107"/>
                  <a:gd name="connsiteY1" fmla="*/ 0 h 833439"/>
                  <a:gd name="connsiteX2" fmla="*/ 1231108 w 1231107"/>
                  <a:gd name="connsiteY2" fmla="*/ 416720 h 833439"/>
                  <a:gd name="connsiteX3" fmla="*/ 615554 w 1231107"/>
                  <a:gd name="connsiteY3" fmla="*/ 833440 h 833439"/>
                  <a:gd name="connsiteX4" fmla="*/ 0 w 1231107"/>
                  <a:gd name="connsiteY4" fmla="*/ 416720 h 833439"/>
                  <a:gd name="connsiteX0" fmla="*/ 0 w 1343892"/>
                  <a:gd name="connsiteY0" fmla="*/ 420719 h 837439"/>
                  <a:gd name="connsiteX1" fmla="*/ 615554 w 1343892"/>
                  <a:gd name="connsiteY1" fmla="*/ 3999 h 837439"/>
                  <a:gd name="connsiteX2" fmla="*/ 1300163 w 1343892"/>
                  <a:gd name="connsiteY2" fmla="*/ 221927 h 837439"/>
                  <a:gd name="connsiteX3" fmla="*/ 1231108 w 1343892"/>
                  <a:gd name="connsiteY3" fmla="*/ 420719 h 837439"/>
                  <a:gd name="connsiteX4" fmla="*/ 615554 w 1343892"/>
                  <a:gd name="connsiteY4" fmla="*/ 837439 h 837439"/>
                  <a:gd name="connsiteX5" fmla="*/ 0 w 1343892"/>
                  <a:gd name="connsiteY5" fmla="*/ 420719 h 837439"/>
                  <a:gd name="connsiteX0" fmla="*/ 0 w 1335920"/>
                  <a:gd name="connsiteY0" fmla="*/ 420719 h 838211"/>
                  <a:gd name="connsiteX1" fmla="*/ 615554 w 1335920"/>
                  <a:gd name="connsiteY1" fmla="*/ 3999 h 838211"/>
                  <a:gd name="connsiteX2" fmla="*/ 1300163 w 1335920"/>
                  <a:gd name="connsiteY2" fmla="*/ 221927 h 838211"/>
                  <a:gd name="connsiteX3" fmla="*/ 1188246 w 1335920"/>
                  <a:gd name="connsiteY3" fmla="*/ 513588 h 838211"/>
                  <a:gd name="connsiteX4" fmla="*/ 615554 w 1335920"/>
                  <a:gd name="connsiteY4" fmla="*/ 837439 h 838211"/>
                  <a:gd name="connsiteX5" fmla="*/ 0 w 1335920"/>
                  <a:gd name="connsiteY5" fmla="*/ 420719 h 838211"/>
                  <a:gd name="connsiteX0" fmla="*/ 1 w 1335921"/>
                  <a:gd name="connsiteY0" fmla="*/ 420719 h 897585"/>
                  <a:gd name="connsiteX1" fmla="*/ 615555 w 1335921"/>
                  <a:gd name="connsiteY1" fmla="*/ 3999 h 897585"/>
                  <a:gd name="connsiteX2" fmla="*/ 1300164 w 1335921"/>
                  <a:gd name="connsiteY2" fmla="*/ 221927 h 897585"/>
                  <a:gd name="connsiteX3" fmla="*/ 1188247 w 1335921"/>
                  <a:gd name="connsiteY3" fmla="*/ 513588 h 897585"/>
                  <a:gd name="connsiteX4" fmla="*/ 610793 w 1335921"/>
                  <a:gd name="connsiteY4" fmla="*/ 896970 h 897585"/>
                  <a:gd name="connsiteX5" fmla="*/ 1 w 1335921"/>
                  <a:gd name="connsiteY5" fmla="*/ 420719 h 897585"/>
                  <a:gd name="connsiteX0" fmla="*/ 1 w 1334200"/>
                  <a:gd name="connsiteY0" fmla="*/ 420719 h 913023"/>
                  <a:gd name="connsiteX1" fmla="*/ 615555 w 1334200"/>
                  <a:gd name="connsiteY1" fmla="*/ 3999 h 913023"/>
                  <a:gd name="connsiteX2" fmla="*/ 1300164 w 1334200"/>
                  <a:gd name="connsiteY2" fmla="*/ 221927 h 913023"/>
                  <a:gd name="connsiteX3" fmla="*/ 1188247 w 1334200"/>
                  <a:gd name="connsiteY3" fmla="*/ 513588 h 913023"/>
                  <a:gd name="connsiteX4" fmla="*/ 966789 w 1334200"/>
                  <a:gd name="connsiteY4" fmla="*/ 774377 h 913023"/>
                  <a:gd name="connsiteX5" fmla="*/ 610793 w 1334200"/>
                  <a:gd name="connsiteY5" fmla="*/ 896970 h 913023"/>
                  <a:gd name="connsiteX6" fmla="*/ 1 w 1334200"/>
                  <a:gd name="connsiteY6" fmla="*/ 420719 h 913023"/>
                  <a:gd name="connsiteX0" fmla="*/ 22150 w 1356349"/>
                  <a:gd name="connsiteY0" fmla="*/ 419734 h 912038"/>
                  <a:gd name="connsiteX1" fmla="*/ 181694 w 1356349"/>
                  <a:gd name="connsiteY1" fmla="*/ 116167 h 912038"/>
                  <a:gd name="connsiteX2" fmla="*/ 637704 w 1356349"/>
                  <a:gd name="connsiteY2" fmla="*/ 3014 h 912038"/>
                  <a:gd name="connsiteX3" fmla="*/ 1322313 w 1356349"/>
                  <a:gd name="connsiteY3" fmla="*/ 220942 h 912038"/>
                  <a:gd name="connsiteX4" fmla="*/ 1210396 w 1356349"/>
                  <a:gd name="connsiteY4" fmla="*/ 512603 h 912038"/>
                  <a:gd name="connsiteX5" fmla="*/ 988938 w 1356349"/>
                  <a:gd name="connsiteY5" fmla="*/ 773392 h 912038"/>
                  <a:gd name="connsiteX6" fmla="*/ 632942 w 1356349"/>
                  <a:gd name="connsiteY6" fmla="*/ 895985 h 912038"/>
                  <a:gd name="connsiteX7" fmla="*/ 22150 w 1356349"/>
                  <a:gd name="connsiteY7" fmla="*/ 419734 h 912038"/>
                  <a:gd name="connsiteX0" fmla="*/ 16999 w 1351198"/>
                  <a:gd name="connsiteY0" fmla="*/ 419734 h 912038"/>
                  <a:gd name="connsiteX1" fmla="*/ 176543 w 1351198"/>
                  <a:gd name="connsiteY1" fmla="*/ 116167 h 912038"/>
                  <a:gd name="connsiteX2" fmla="*/ 632553 w 1351198"/>
                  <a:gd name="connsiteY2" fmla="*/ 3014 h 912038"/>
                  <a:gd name="connsiteX3" fmla="*/ 1317162 w 1351198"/>
                  <a:gd name="connsiteY3" fmla="*/ 220942 h 912038"/>
                  <a:gd name="connsiteX4" fmla="*/ 1205245 w 1351198"/>
                  <a:gd name="connsiteY4" fmla="*/ 512603 h 912038"/>
                  <a:gd name="connsiteX5" fmla="*/ 983787 w 1351198"/>
                  <a:gd name="connsiteY5" fmla="*/ 773392 h 912038"/>
                  <a:gd name="connsiteX6" fmla="*/ 627791 w 1351198"/>
                  <a:gd name="connsiteY6" fmla="*/ 895985 h 912038"/>
                  <a:gd name="connsiteX7" fmla="*/ 16999 w 1351198"/>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734 h 912038"/>
                  <a:gd name="connsiteX1" fmla="*/ 162020 w 1336675"/>
                  <a:gd name="connsiteY1" fmla="*/ 116167 h 912038"/>
                  <a:gd name="connsiteX2" fmla="*/ 618030 w 1336675"/>
                  <a:gd name="connsiteY2" fmla="*/ 3014 h 912038"/>
                  <a:gd name="connsiteX3" fmla="*/ 1302639 w 1336675"/>
                  <a:gd name="connsiteY3" fmla="*/ 220942 h 912038"/>
                  <a:gd name="connsiteX4" fmla="*/ 1190722 w 1336675"/>
                  <a:gd name="connsiteY4" fmla="*/ 512603 h 912038"/>
                  <a:gd name="connsiteX5" fmla="*/ 969264 w 1336675"/>
                  <a:gd name="connsiteY5" fmla="*/ 773392 h 912038"/>
                  <a:gd name="connsiteX6" fmla="*/ 613268 w 1336675"/>
                  <a:gd name="connsiteY6" fmla="*/ 895985 h 912038"/>
                  <a:gd name="connsiteX7" fmla="*/ 2476 w 1336675"/>
                  <a:gd name="connsiteY7" fmla="*/ 419734 h 912038"/>
                  <a:gd name="connsiteX0" fmla="*/ 2476 w 1336675"/>
                  <a:gd name="connsiteY0" fmla="*/ 419183 h 911487"/>
                  <a:gd name="connsiteX1" fmla="*/ 92963 w 1336675"/>
                  <a:gd name="connsiteY1" fmla="*/ 122759 h 911487"/>
                  <a:gd name="connsiteX2" fmla="*/ 618030 w 1336675"/>
                  <a:gd name="connsiteY2" fmla="*/ 2463 h 911487"/>
                  <a:gd name="connsiteX3" fmla="*/ 1302639 w 1336675"/>
                  <a:gd name="connsiteY3" fmla="*/ 220391 h 911487"/>
                  <a:gd name="connsiteX4" fmla="*/ 1190722 w 1336675"/>
                  <a:gd name="connsiteY4" fmla="*/ 512052 h 911487"/>
                  <a:gd name="connsiteX5" fmla="*/ 969264 w 1336675"/>
                  <a:gd name="connsiteY5" fmla="*/ 772841 h 911487"/>
                  <a:gd name="connsiteX6" fmla="*/ 613268 w 1336675"/>
                  <a:gd name="connsiteY6" fmla="*/ 895434 h 911487"/>
                  <a:gd name="connsiteX7" fmla="*/ 2476 w 1336675"/>
                  <a:gd name="connsiteY7" fmla="*/ 419183 h 911487"/>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2584 w 1310589"/>
                  <a:gd name="connsiteY0" fmla="*/ 412039 h 911934"/>
                  <a:gd name="connsiteX1" fmla="*/ 66877 w 1310589"/>
                  <a:gd name="connsiteY1" fmla="*/ 122759 h 911934"/>
                  <a:gd name="connsiteX2" fmla="*/ 591944 w 1310589"/>
                  <a:gd name="connsiteY2" fmla="*/ 2463 h 911934"/>
                  <a:gd name="connsiteX3" fmla="*/ 1276553 w 1310589"/>
                  <a:gd name="connsiteY3" fmla="*/ 220391 h 911934"/>
                  <a:gd name="connsiteX4" fmla="*/ 1164636 w 1310589"/>
                  <a:gd name="connsiteY4" fmla="*/ 512052 h 911934"/>
                  <a:gd name="connsiteX5" fmla="*/ 943178 w 1310589"/>
                  <a:gd name="connsiteY5" fmla="*/ 772841 h 911934"/>
                  <a:gd name="connsiteX6" fmla="*/ 587182 w 1310589"/>
                  <a:gd name="connsiteY6" fmla="*/ 895434 h 911934"/>
                  <a:gd name="connsiteX7" fmla="*/ 2584 w 1310589"/>
                  <a:gd name="connsiteY7" fmla="*/ 412039 h 911934"/>
                  <a:gd name="connsiteX0" fmla="*/ 0 w 1308005"/>
                  <a:gd name="connsiteY0" fmla="*/ 412039 h 911934"/>
                  <a:gd name="connsiteX1" fmla="*/ 64293 w 1308005"/>
                  <a:gd name="connsiteY1" fmla="*/ 122759 h 911934"/>
                  <a:gd name="connsiteX2" fmla="*/ 589360 w 1308005"/>
                  <a:gd name="connsiteY2" fmla="*/ 2463 h 911934"/>
                  <a:gd name="connsiteX3" fmla="*/ 1273969 w 1308005"/>
                  <a:gd name="connsiteY3" fmla="*/ 220391 h 911934"/>
                  <a:gd name="connsiteX4" fmla="*/ 1162052 w 1308005"/>
                  <a:gd name="connsiteY4" fmla="*/ 512052 h 911934"/>
                  <a:gd name="connsiteX5" fmla="*/ 940594 w 1308005"/>
                  <a:gd name="connsiteY5" fmla="*/ 772841 h 911934"/>
                  <a:gd name="connsiteX6" fmla="*/ 584598 w 1308005"/>
                  <a:gd name="connsiteY6" fmla="*/ 895434 h 911934"/>
                  <a:gd name="connsiteX7" fmla="*/ 0 w 1308005"/>
                  <a:gd name="connsiteY7" fmla="*/ 412039 h 911934"/>
                  <a:gd name="connsiteX0" fmla="*/ 15349 w 1256679"/>
                  <a:gd name="connsiteY0" fmla="*/ 412039 h 911934"/>
                  <a:gd name="connsiteX1" fmla="*/ 12967 w 1256679"/>
                  <a:gd name="connsiteY1" fmla="*/ 122759 h 911934"/>
                  <a:gd name="connsiteX2" fmla="*/ 538034 w 1256679"/>
                  <a:gd name="connsiteY2" fmla="*/ 2463 h 911934"/>
                  <a:gd name="connsiteX3" fmla="*/ 1222643 w 1256679"/>
                  <a:gd name="connsiteY3" fmla="*/ 220391 h 911934"/>
                  <a:gd name="connsiteX4" fmla="*/ 1110726 w 1256679"/>
                  <a:gd name="connsiteY4" fmla="*/ 512052 h 911934"/>
                  <a:gd name="connsiteX5" fmla="*/ 889268 w 1256679"/>
                  <a:gd name="connsiteY5" fmla="*/ 772841 h 911934"/>
                  <a:gd name="connsiteX6" fmla="*/ 533272 w 1256679"/>
                  <a:gd name="connsiteY6" fmla="*/ 895434 h 911934"/>
                  <a:gd name="connsiteX7" fmla="*/ 15349 w 1256679"/>
                  <a:gd name="connsiteY7" fmla="*/ 412039 h 911934"/>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909719"/>
                  <a:gd name="connsiteX1" fmla="*/ 69056 w 1312768"/>
                  <a:gd name="connsiteY1" fmla="*/ 122759 h 909719"/>
                  <a:gd name="connsiteX2" fmla="*/ 594123 w 1312768"/>
                  <a:gd name="connsiteY2" fmla="*/ 2463 h 909719"/>
                  <a:gd name="connsiteX3" fmla="*/ 1278732 w 1312768"/>
                  <a:gd name="connsiteY3" fmla="*/ 220391 h 909719"/>
                  <a:gd name="connsiteX4" fmla="*/ 1166815 w 1312768"/>
                  <a:gd name="connsiteY4" fmla="*/ 512052 h 909719"/>
                  <a:gd name="connsiteX5" fmla="*/ 945357 w 1312768"/>
                  <a:gd name="connsiteY5" fmla="*/ 772841 h 909719"/>
                  <a:gd name="connsiteX6" fmla="*/ 589361 w 1312768"/>
                  <a:gd name="connsiteY6" fmla="*/ 895434 h 909719"/>
                  <a:gd name="connsiteX7" fmla="*/ 0 w 1312768"/>
                  <a:gd name="connsiteY7" fmla="*/ 447758 h 909719"/>
                  <a:gd name="connsiteX0" fmla="*/ 0 w 1312768"/>
                  <a:gd name="connsiteY0" fmla="*/ 447758 h 897644"/>
                  <a:gd name="connsiteX1" fmla="*/ 69056 w 1312768"/>
                  <a:gd name="connsiteY1" fmla="*/ 122759 h 897644"/>
                  <a:gd name="connsiteX2" fmla="*/ 594123 w 1312768"/>
                  <a:gd name="connsiteY2" fmla="*/ 2463 h 897644"/>
                  <a:gd name="connsiteX3" fmla="*/ 1278732 w 1312768"/>
                  <a:gd name="connsiteY3" fmla="*/ 220391 h 897644"/>
                  <a:gd name="connsiteX4" fmla="*/ 1166815 w 1312768"/>
                  <a:gd name="connsiteY4" fmla="*/ 512052 h 897644"/>
                  <a:gd name="connsiteX5" fmla="*/ 945357 w 1312768"/>
                  <a:gd name="connsiteY5" fmla="*/ 772841 h 897644"/>
                  <a:gd name="connsiteX6" fmla="*/ 589361 w 1312768"/>
                  <a:gd name="connsiteY6" fmla="*/ 895434 h 897644"/>
                  <a:gd name="connsiteX7" fmla="*/ 0 w 1312768"/>
                  <a:gd name="connsiteY7" fmla="*/ 447758 h 897644"/>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89361 w 1312768"/>
                  <a:gd name="connsiteY6" fmla="*/ 895434 h 910082"/>
                  <a:gd name="connsiteX7" fmla="*/ 0 w 1312768"/>
                  <a:gd name="connsiteY7" fmla="*/ 447758 h 910082"/>
                  <a:gd name="connsiteX0" fmla="*/ 0 w 1312768"/>
                  <a:gd name="connsiteY0" fmla="*/ 447758 h 910082"/>
                  <a:gd name="connsiteX1" fmla="*/ 69056 w 1312768"/>
                  <a:gd name="connsiteY1" fmla="*/ 122759 h 910082"/>
                  <a:gd name="connsiteX2" fmla="*/ 594123 w 1312768"/>
                  <a:gd name="connsiteY2" fmla="*/ 2463 h 910082"/>
                  <a:gd name="connsiteX3" fmla="*/ 1278732 w 1312768"/>
                  <a:gd name="connsiteY3" fmla="*/ 220391 h 910082"/>
                  <a:gd name="connsiteX4" fmla="*/ 1166815 w 1312768"/>
                  <a:gd name="connsiteY4" fmla="*/ 512052 h 910082"/>
                  <a:gd name="connsiteX5" fmla="*/ 954882 w 1312768"/>
                  <a:gd name="connsiteY5" fmla="*/ 775222 h 910082"/>
                  <a:gd name="connsiteX6" fmla="*/ 546499 w 1312768"/>
                  <a:gd name="connsiteY6" fmla="*/ 895434 h 910082"/>
                  <a:gd name="connsiteX7" fmla="*/ 0 w 1312768"/>
                  <a:gd name="connsiteY7" fmla="*/ 447758 h 910082"/>
                  <a:gd name="connsiteX0" fmla="*/ 0 w 1316483"/>
                  <a:gd name="connsiteY0" fmla="*/ 447758 h 910082"/>
                  <a:gd name="connsiteX1" fmla="*/ 69056 w 1316483"/>
                  <a:gd name="connsiteY1" fmla="*/ 122759 h 910082"/>
                  <a:gd name="connsiteX2" fmla="*/ 594123 w 1316483"/>
                  <a:gd name="connsiteY2" fmla="*/ 2463 h 910082"/>
                  <a:gd name="connsiteX3" fmla="*/ 1278732 w 1316483"/>
                  <a:gd name="connsiteY3" fmla="*/ 220391 h 910082"/>
                  <a:gd name="connsiteX4" fmla="*/ 1190627 w 1316483"/>
                  <a:gd name="connsiteY4" fmla="*/ 521577 h 910082"/>
                  <a:gd name="connsiteX5" fmla="*/ 954882 w 1316483"/>
                  <a:gd name="connsiteY5" fmla="*/ 775222 h 910082"/>
                  <a:gd name="connsiteX6" fmla="*/ 546499 w 1316483"/>
                  <a:gd name="connsiteY6" fmla="*/ 895434 h 910082"/>
                  <a:gd name="connsiteX7" fmla="*/ 0 w 1316483"/>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14054"/>
                  <a:gd name="connsiteY0" fmla="*/ 447758 h 910082"/>
                  <a:gd name="connsiteX1" fmla="*/ 69056 w 1314054"/>
                  <a:gd name="connsiteY1" fmla="*/ 122759 h 910082"/>
                  <a:gd name="connsiteX2" fmla="*/ 594123 w 1314054"/>
                  <a:gd name="connsiteY2" fmla="*/ 2463 h 910082"/>
                  <a:gd name="connsiteX3" fmla="*/ 1278732 w 1314054"/>
                  <a:gd name="connsiteY3" fmla="*/ 220391 h 910082"/>
                  <a:gd name="connsiteX4" fmla="*/ 1190627 w 1314054"/>
                  <a:gd name="connsiteY4" fmla="*/ 521577 h 910082"/>
                  <a:gd name="connsiteX5" fmla="*/ 954882 w 1314054"/>
                  <a:gd name="connsiteY5" fmla="*/ 775222 h 910082"/>
                  <a:gd name="connsiteX6" fmla="*/ 546499 w 1314054"/>
                  <a:gd name="connsiteY6" fmla="*/ 895434 h 910082"/>
                  <a:gd name="connsiteX7" fmla="*/ 0 w 1314054"/>
                  <a:gd name="connsiteY7" fmla="*/ 447758 h 910082"/>
                  <a:gd name="connsiteX0" fmla="*/ 0 w 1303193"/>
                  <a:gd name="connsiteY0" fmla="*/ 447758 h 910082"/>
                  <a:gd name="connsiteX1" fmla="*/ 69056 w 1303193"/>
                  <a:gd name="connsiteY1" fmla="*/ 122759 h 910082"/>
                  <a:gd name="connsiteX2" fmla="*/ 594123 w 1303193"/>
                  <a:gd name="connsiteY2" fmla="*/ 2463 h 910082"/>
                  <a:gd name="connsiteX3" fmla="*/ 1278732 w 1303193"/>
                  <a:gd name="connsiteY3" fmla="*/ 220391 h 910082"/>
                  <a:gd name="connsiteX4" fmla="*/ 1190627 w 1303193"/>
                  <a:gd name="connsiteY4" fmla="*/ 521577 h 910082"/>
                  <a:gd name="connsiteX5" fmla="*/ 954882 w 1303193"/>
                  <a:gd name="connsiteY5" fmla="*/ 775222 h 910082"/>
                  <a:gd name="connsiteX6" fmla="*/ 546499 w 1303193"/>
                  <a:gd name="connsiteY6" fmla="*/ 895434 h 910082"/>
                  <a:gd name="connsiteX7" fmla="*/ 0 w 1303193"/>
                  <a:gd name="connsiteY7" fmla="*/ 447758 h 910082"/>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3193"/>
                  <a:gd name="connsiteY0" fmla="*/ 429425 h 891749"/>
                  <a:gd name="connsiteX1" fmla="*/ 69056 w 1303193"/>
                  <a:gd name="connsiteY1" fmla="*/ 104426 h 891749"/>
                  <a:gd name="connsiteX2" fmla="*/ 598885 w 1303193"/>
                  <a:gd name="connsiteY2" fmla="*/ 3180 h 891749"/>
                  <a:gd name="connsiteX3" fmla="*/ 1278732 w 1303193"/>
                  <a:gd name="connsiteY3" fmla="*/ 202058 h 891749"/>
                  <a:gd name="connsiteX4" fmla="*/ 1190627 w 1303193"/>
                  <a:gd name="connsiteY4" fmla="*/ 503244 h 891749"/>
                  <a:gd name="connsiteX5" fmla="*/ 954882 w 1303193"/>
                  <a:gd name="connsiteY5" fmla="*/ 756889 h 891749"/>
                  <a:gd name="connsiteX6" fmla="*/ 546499 w 1303193"/>
                  <a:gd name="connsiteY6" fmla="*/ 877101 h 891749"/>
                  <a:gd name="connsiteX7" fmla="*/ 0 w 1303193"/>
                  <a:gd name="connsiteY7" fmla="*/ 429425 h 891749"/>
                  <a:gd name="connsiteX0" fmla="*/ 0 w 1305679"/>
                  <a:gd name="connsiteY0" fmla="*/ 429425 h 891749"/>
                  <a:gd name="connsiteX1" fmla="*/ 69056 w 1305679"/>
                  <a:gd name="connsiteY1" fmla="*/ 104426 h 891749"/>
                  <a:gd name="connsiteX2" fmla="*/ 598885 w 1305679"/>
                  <a:gd name="connsiteY2" fmla="*/ 3180 h 891749"/>
                  <a:gd name="connsiteX3" fmla="*/ 1278732 w 1305679"/>
                  <a:gd name="connsiteY3" fmla="*/ 202058 h 891749"/>
                  <a:gd name="connsiteX4" fmla="*/ 1190627 w 1305679"/>
                  <a:gd name="connsiteY4" fmla="*/ 503244 h 891749"/>
                  <a:gd name="connsiteX5" fmla="*/ 954882 w 1305679"/>
                  <a:gd name="connsiteY5" fmla="*/ 756889 h 891749"/>
                  <a:gd name="connsiteX6" fmla="*/ 546499 w 1305679"/>
                  <a:gd name="connsiteY6" fmla="*/ 877101 h 891749"/>
                  <a:gd name="connsiteX7" fmla="*/ 0 w 1305679"/>
                  <a:gd name="connsiteY7" fmla="*/ 429425 h 891749"/>
                  <a:gd name="connsiteX0" fmla="*/ 0 w 1303483"/>
                  <a:gd name="connsiteY0" fmla="*/ 429425 h 891749"/>
                  <a:gd name="connsiteX1" fmla="*/ 69056 w 1303483"/>
                  <a:gd name="connsiteY1" fmla="*/ 104426 h 891749"/>
                  <a:gd name="connsiteX2" fmla="*/ 598885 w 1303483"/>
                  <a:gd name="connsiteY2" fmla="*/ 3180 h 891749"/>
                  <a:gd name="connsiteX3" fmla="*/ 1278732 w 1303483"/>
                  <a:gd name="connsiteY3" fmla="*/ 202058 h 891749"/>
                  <a:gd name="connsiteX4" fmla="*/ 1190627 w 1303483"/>
                  <a:gd name="connsiteY4" fmla="*/ 503244 h 891749"/>
                  <a:gd name="connsiteX5" fmla="*/ 954882 w 1303483"/>
                  <a:gd name="connsiteY5" fmla="*/ 756889 h 891749"/>
                  <a:gd name="connsiteX6" fmla="*/ 546499 w 1303483"/>
                  <a:gd name="connsiteY6" fmla="*/ 877101 h 891749"/>
                  <a:gd name="connsiteX7" fmla="*/ 0 w 1303483"/>
                  <a:gd name="connsiteY7" fmla="*/ 429425 h 891749"/>
                  <a:gd name="connsiteX0" fmla="*/ 0 w 1301412"/>
                  <a:gd name="connsiteY0" fmla="*/ 429425 h 891749"/>
                  <a:gd name="connsiteX1" fmla="*/ 69056 w 1301412"/>
                  <a:gd name="connsiteY1" fmla="*/ 104426 h 891749"/>
                  <a:gd name="connsiteX2" fmla="*/ 598885 w 1301412"/>
                  <a:gd name="connsiteY2" fmla="*/ 3180 h 891749"/>
                  <a:gd name="connsiteX3" fmla="*/ 1278732 w 1301412"/>
                  <a:gd name="connsiteY3" fmla="*/ 202058 h 891749"/>
                  <a:gd name="connsiteX4" fmla="*/ 1173958 w 1301412"/>
                  <a:gd name="connsiteY4" fmla="*/ 538962 h 891749"/>
                  <a:gd name="connsiteX5" fmla="*/ 954882 w 1301412"/>
                  <a:gd name="connsiteY5" fmla="*/ 756889 h 891749"/>
                  <a:gd name="connsiteX6" fmla="*/ 546499 w 1301412"/>
                  <a:gd name="connsiteY6" fmla="*/ 877101 h 891749"/>
                  <a:gd name="connsiteX7" fmla="*/ 0 w 1301412"/>
                  <a:gd name="connsiteY7" fmla="*/ 429425 h 891749"/>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412"/>
                  <a:gd name="connsiteY0" fmla="*/ 429425 h 891955"/>
                  <a:gd name="connsiteX1" fmla="*/ 69056 w 1301412"/>
                  <a:gd name="connsiteY1" fmla="*/ 104426 h 891955"/>
                  <a:gd name="connsiteX2" fmla="*/ 598885 w 1301412"/>
                  <a:gd name="connsiteY2" fmla="*/ 3180 h 891955"/>
                  <a:gd name="connsiteX3" fmla="*/ 1278732 w 1301412"/>
                  <a:gd name="connsiteY3" fmla="*/ 202058 h 891955"/>
                  <a:gd name="connsiteX4" fmla="*/ 1173958 w 1301412"/>
                  <a:gd name="connsiteY4" fmla="*/ 538962 h 891955"/>
                  <a:gd name="connsiteX5" fmla="*/ 954882 w 1301412"/>
                  <a:gd name="connsiteY5" fmla="*/ 756889 h 891955"/>
                  <a:gd name="connsiteX6" fmla="*/ 546499 w 1301412"/>
                  <a:gd name="connsiteY6" fmla="*/ 877101 h 891955"/>
                  <a:gd name="connsiteX7" fmla="*/ 0 w 1301412"/>
                  <a:gd name="connsiteY7" fmla="*/ 429425 h 891955"/>
                  <a:gd name="connsiteX0" fmla="*/ 0 w 1301143"/>
                  <a:gd name="connsiteY0" fmla="*/ 429425 h 891955"/>
                  <a:gd name="connsiteX1" fmla="*/ 69056 w 1301143"/>
                  <a:gd name="connsiteY1" fmla="*/ 104426 h 891955"/>
                  <a:gd name="connsiteX2" fmla="*/ 598885 w 1301143"/>
                  <a:gd name="connsiteY2" fmla="*/ 3180 h 891955"/>
                  <a:gd name="connsiteX3" fmla="*/ 1278732 w 1301143"/>
                  <a:gd name="connsiteY3" fmla="*/ 202058 h 891955"/>
                  <a:gd name="connsiteX4" fmla="*/ 1171576 w 1301143"/>
                  <a:gd name="connsiteY4" fmla="*/ 531818 h 891955"/>
                  <a:gd name="connsiteX5" fmla="*/ 954882 w 1301143"/>
                  <a:gd name="connsiteY5" fmla="*/ 756889 h 891955"/>
                  <a:gd name="connsiteX6" fmla="*/ 546499 w 1301143"/>
                  <a:gd name="connsiteY6" fmla="*/ 877101 h 891955"/>
                  <a:gd name="connsiteX7" fmla="*/ 0 w 1301143"/>
                  <a:gd name="connsiteY7" fmla="*/ 429425 h 891955"/>
                  <a:gd name="connsiteX0" fmla="*/ 0 w 1302159"/>
                  <a:gd name="connsiteY0" fmla="*/ 429425 h 891955"/>
                  <a:gd name="connsiteX1" fmla="*/ 69056 w 1302159"/>
                  <a:gd name="connsiteY1" fmla="*/ 104426 h 891955"/>
                  <a:gd name="connsiteX2" fmla="*/ 598885 w 1302159"/>
                  <a:gd name="connsiteY2" fmla="*/ 3180 h 891955"/>
                  <a:gd name="connsiteX3" fmla="*/ 1278732 w 1302159"/>
                  <a:gd name="connsiteY3" fmla="*/ 202058 h 891955"/>
                  <a:gd name="connsiteX4" fmla="*/ 1171576 w 1302159"/>
                  <a:gd name="connsiteY4" fmla="*/ 531818 h 891955"/>
                  <a:gd name="connsiteX5" fmla="*/ 954882 w 1302159"/>
                  <a:gd name="connsiteY5" fmla="*/ 756889 h 891955"/>
                  <a:gd name="connsiteX6" fmla="*/ 546499 w 1302159"/>
                  <a:gd name="connsiteY6" fmla="*/ 877101 h 891955"/>
                  <a:gd name="connsiteX7" fmla="*/ 0 w 1302159"/>
                  <a:gd name="connsiteY7" fmla="*/ 429425 h 891955"/>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7044 h 892104"/>
                  <a:gd name="connsiteX1" fmla="*/ 47624 w 1280727"/>
                  <a:gd name="connsiteY1" fmla="*/ 104426 h 892104"/>
                  <a:gd name="connsiteX2" fmla="*/ 577453 w 1280727"/>
                  <a:gd name="connsiteY2" fmla="*/ 3180 h 892104"/>
                  <a:gd name="connsiteX3" fmla="*/ 1257300 w 1280727"/>
                  <a:gd name="connsiteY3" fmla="*/ 202058 h 892104"/>
                  <a:gd name="connsiteX4" fmla="*/ 1150144 w 1280727"/>
                  <a:gd name="connsiteY4" fmla="*/ 531818 h 892104"/>
                  <a:gd name="connsiteX5" fmla="*/ 933450 w 1280727"/>
                  <a:gd name="connsiteY5" fmla="*/ 756889 h 892104"/>
                  <a:gd name="connsiteX6" fmla="*/ 525067 w 1280727"/>
                  <a:gd name="connsiteY6" fmla="*/ 877101 h 892104"/>
                  <a:gd name="connsiteX7" fmla="*/ 0 w 1280727"/>
                  <a:gd name="connsiteY7" fmla="*/ 427044 h 892104"/>
                  <a:gd name="connsiteX0" fmla="*/ 0 w 1280727"/>
                  <a:gd name="connsiteY0" fmla="*/ 426607 h 891667"/>
                  <a:gd name="connsiteX1" fmla="*/ 54768 w 1280727"/>
                  <a:gd name="connsiteY1" fmla="*/ 108751 h 891667"/>
                  <a:gd name="connsiteX2" fmla="*/ 577453 w 1280727"/>
                  <a:gd name="connsiteY2" fmla="*/ 2743 h 891667"/>
                  <a:gd name="connsiteX3" fmla="*/ 1257300 w 1280727"/>
                  <a:gd name="connsiteY3" fmla="*/ 201621 h 891667"/>
                  <a:gd name="connsiteX4" fmla="*/ 1150144 w 1280727"/>
                  <a:gd name="connsiteY4" fmla="*/ 531381 h 891667"/>
                  <a:gd name="connsiteX5" fmla="*/ 933450 w 1280727"/>
                  <a:gd name="connsiteY5" fmla="*/ 756452 h 891667"/>
                  <a:gd name="connsiteX6" fmla="*/ 525067 w 1280727"/>
                  <a:gd name="connsiteY6" fmla="*/ 876664 h 891667"/>
                  <a:gd name="connsiteX7" fmla="*/ 0 w 1280727"/>
                  <a:gd name="connsiteY7" fmla="*/ 426607 h 891667"/>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92758"/>
                  <a:gd name="connsiteX1" fmla="*/ 54768 w 1280727"/>
                  <a:gd name="connsiteY1" fmla="*/ 109842 h 892758"/>
                  <a:gd name="connsiteX2" fmla="*/ 577453 w 1280727"/>
                  <a:gd name="connsiteY2" fmla="*/ 3834 h 892758"/>
                  <a:gd name="connsiteX3" fmla="*/ 1257300 w 1280727"/>
                  <a:gd name="connsiteY3" fmla="*/ 202712 h 892758"/>
                  <a:gd name="connsiteX4" fmla="*/ 1150144 w 1280727"/>
                  <a:gd name="connsiteY4" fmla="*/ 532472 h 892758"/>
                  <a:gd name="connsiteX5" fmla="*/ 933450 w 1280727"/>
                  <a:gd name="connsiteY5" fmla="*/ 757543 h 892758"/>
                  <a:gd name="connsiteX6" fmla="*/ 525067 w 1280727"/>
                  <a:gd name="connsiteY6" fmla="*/ 877755 h 892758"/>
                  <a:gd name="connsiteX7" fmla="*/ 0 w 1280727"/>
                  <a:gd name="connsiteY7" fmla="*/ 427698 h 892758"/>
                  <a:gd name="connsiteX0" fmla="*/ 0 w 1280727"/>
                  <a:gd name="connsiteY0" fmla="*/ 427698 h 887580"/>
                  <a:gd name="connsiteX1" fmla="*/ 54768 w 1280727"/>
                  <a:gd name="connsiteY1" fmla="*/ 109842 h 887580"/>
                  <a:gd name="connsiteX2" fmla="*/ 577453 w 1280727"/>
                  <a:gd name="connsiteY2" fmla="*/ 3834 h 887580"/>
                  <a:gd name="connsiteX3" fmla="*/ 1257300 w 1280727"/>
                  <a:gd name="connsiteY3" fmla="*/ 202712 h 887580"/>
                  <a:gd name="connsiteX4" fmla="*/ 1150144 w 1280727"/>
                  <a:gd name="connsiteY4" fmla="*/ 532472 h 887580"/>
                  <a:gd name="connsiteX5" fmla="*/ 933450 w 1280727"/>
                  <a:gd name="connsiteY5" fmla="*/ 757543 h 887580"/>
                  <a:gd name="connsiteX6" fmla="*/ 525067 w 1280727"/>
                  <a:gd name="connsiteY6" fmla="*/ 877755 h 887580"/>
                  <a:gd name="connsiteX7" fmla="*/ 0 w 1280727"/>
                  <a:gd name="connsiteY7" fmla="*/ 427698 h 887580"/>
                  <a:gd name="connsiteX0" fmla="*/ 74932 w 1355659"/>
                  <a:gd name="connsiteY0" fmla="*/ 517776 h 977658"/>
                  <a:gd name="connsiteX1" fmla="*/ 12632 w 1355659"/>
                  <a:gd name="connsiteY1" fmla="*/ 35702 h 977658"/>
                  <a:gd name="connsiteX2" fmla="*/ 652385 w 1355659"/>
                  <a:gd name="connsiteY2" fmla="*/ 93912 h 977658"/>
                  <a:gd name="connsiteX3" fmla="*/ 1332232 w 1355659"/>
                  <a:gd name="connsiteY3" fmla="*/ 292790 h 977658"/>
                  <a:gd name="connsiteX4" fmla="*/ 1225076 w 1355659"/>
                  <a:gd name="connsiteY4" fmla="*/ 622550 h 977658"/>
                  <a:gd name="connsiteX5" fmla="*/ 1008382 w 1355659"/>
                  <a:gd name="connsiteY5" fmla="*/ 847621 h 977658"/>
                  <a:gd name="connsiteX6" fmla="*/ 599999 w 1355659"/>
                  <a:gd name="connsiteY6" fmla="*/ 967833 h 977658"/>
                  <a:gd name="connsiteX7" fmla="*/ 74932 w 1355659"/>
                  <a:gd name="connsiteY7" fmla="*/ 517776 h 977658"/>
                  <a:gd name="connsiteX0" fmla="*/ 19637 w 1365265"/>
                  <a:gd name="connsiteY0" fmla="*/ 540411 h 981433"/>
                  <a:gd name="connsiteX1" fmla="*/ 22238 w 1365265"/>
                  <a:gd name="connsiteY1" fmla="*/ 35702 h 981433"/>
                  <a:gd name="connsiteX2" fmla="*/ 661991 w 1365265"/>
                  <a:gd name="connsiteY2" fmla="*/ 93912 h 981433"/>
                  <a:gd name="connsiteX3" fmla="*/ 1341838 w 1365265"/>
                  <a:gd name="connsiteY3" fmla="*/ 292790 h 981433"/>
                  <a:gd name="connsiteX4" fmla="*/ 1234682 w 1365265"/>
                  <a:gd name="connsiteY4" fmla="*/ 622550 h 981433"/>
                  <a:gd name="connsiteX5" fmla="*/ 1017988 w 1365265"/>
                  <a:gd name="connsiteY5" fmla="*/ 847621 h 981433"/>
                  <a:gd name="connsiteX6" fmla="*/ 609605 w 1365265"/>
                  <a:gd name="connsiteY6" fmla="*/ 967833 h 981433"/>
                  <a:gd name="connsiteX7" fmla="*/ 19637 w 1365265"/>
                  <a:gd name="connsiteY7" fmla="*/ 540411 h 981433"/>
                  <a:gd name="connsiteX0" fmla="*/ 19637 w 1365265"/>
                  <a:gd name="connsiteY0" fmla="*/ 540411 h 1001785"/>
                  <a:gd name="connsiteX1" fmla="*/ 22238 w 1365265"/>
                  <a:gd name="connsiteY1" fmla="*/ 35702 h 1001785"/>
                  <a:gd name="connsiteX2" fmla="*/ 661991 w 1365265"/>
                  <a:gd name="connsiteY2" fmla="*/ 93912 h 1001785"/>
                  <a:gd name="connsiteX3" fmla="*/ 1341838 w 1365265"/>
                  <a:gd name="connsiteY3" fmla="*/ 292790 h 1001785"/>
                  <a:gd name="connsiteX4" fmla="*/ 1234682 w 1365265"/>
                  <a:gd name="connsiteY4" fmla="*/ 622550 h 1001785"/>
                  <a:gd name="connsiteX5" fmla="*/ 1017988 w 1365265"/>
                  <a:gd name="connsiteY5" fmla="*/ 847621 h 1001785"/>
                  <a:gd name="connsiteX6" fmla="*/ 600027 w 1365265"/>
                  <a:gd name="connsiteY6" fmla="*/ 989932 h 1001785"/>
                  <a:gd name="connsiteX7" fmla="*/ 19637 w 1365265"/>
                  <a:gd name="connsiteY7" fmla="*/ 540411 h 1001785"/>
                  <a:gd name="connsiteX0" fmla="*/ 19637 w 1365265"/>
                  <a:gd name="connsiteY0" fmla="*/ 540411 h 1002322"/>
                  <a:gd name="connsiteX1" fmla="*/ 22238 w 1365265"/>
                  <a:gd name="connsiteY1" fmla="*/ 35702 h 1002322"/>
                  <a:gd name="connsiteX2" fmla="*/ 661991 w 1365265"/>
                  <a:gd name="connsiteY2" fmla="*/ 93912 h 1002322"/>
                  <a:gd name="connsiteX3" fmla="*/ 1341838 w 1365265"/>
                  <a:gd name="connsiteY3" fmla="*/ 292790 h 1002322"/>
                  <a:gd name="connsiteX4" fmla="*/ 1234682 w 1365265"/>
                  <a:gd name="connsiteY4" fmla="*/ 622550 h 1002322"/>
                  <a:gd name="connsiteX5" fmla="*/ 1017988 w 1365265"/>
                  <a:gd name="connsiteY5" fmla="*/ 847621 h 1002322"/>
                  <a:gd name="connsiteX6" fmla="*/ 600027 w 1365265"/>
                  <a:gd name="connsiteY6" fmla="*/ 989932 h 1002322"/>
                  <a:gd name="connsiteX7" fmla="*/ 19637 w 1365265"/>
                  <a:gd name="connsiteY7" fmla="*/ 540411 h 1002322"/>
                  <a:gd name="connsiteX0" fmla="*/ 19637 w 1365265"/>
                  <a:gd name="connsiteY0" fmla="*/ 540411 h 999624"/>
                  <a:gd name="connsiteX1" fmla="*/ 22238 w 1365265"/>
                  <a:gd name="connsiteY1" fmla="*/ 35702 h 999624"/>
                  <a:gd name="connsiteX2" fmla="*/ 661991 w 1365265"/>
                  <a:gd name="connsiteY2" fmla="*/ 93912 h 999624"/>
                  <a:gd name="connsiteX3" fmla="*/ 1341838 w 1365265"/>
                  <a:gd name="connsiteY3" fmla="*/ 292790 h 999624"/>
                  <a:gd name="connsiteX4" fmla="*/ 1234682 w 1365265"/>
                  <a:gd name="connsiteY4" fmla="*/ 622550 h 999624"/>
                  <a:gd name="connsiteX5" fmla="*/ 1017988 w 1365265"/>
                  <a:gd name="connsiteY5" fmla="*/ 847621 h 999624"/>
                  <a:gd name="connsiteX6" fmla="*/ 600027 w 1365265"/>
                  <a:gd name="connsiteY6" fmla="*/ 989932 h 999624"/>
                  <a:gd name="connsiteX7" fmla="*/ 19637 w 1365265"/>
                  <a:gd name="connsiteY7" fmla="*/ 540411 h 999624"/>
                  <a:gd name="connsiteX0" fmla="*/ 19637 w 1365265"/>
                  <a:gd name="connsiteY0" fmla="*/ 540411 h 1004334"/>
                  <a:gd name="connsiteX1" fmla="*/ 22238 w 1365265"/>
                  <a:gd name="connsiteY1" fmla="*/ 35702 h 1004334"/>
                  <a:gd name="connsiteX2" fmla="*/ 661991 w 1365265"/>
                  <a:gd name="connsiteY2" fmla="*/ 93912 h 1004334"/>
                  <a:gd name="connsiteX3" fmla="*/ 1341838 w 1365265"/>
                  <a:gd name="connsiteY3" fmla="*/ 292790 h 1004334"/>
                  <a:gd name="connsiteX4" fmla="*/ 1234682 w 1365265"/>
                  <a:gd name="connsiteY4" fmla="*/ 622550 h 1004334"/>
                  <a:gd name="connsiteX5" fmla="*/ 1017988 w 1365265"/>
                  <a:gd name="connsiteY5" fmla="*/ 847621 h 1004334"/>
                  <a:gd name="connsiteX6" fmla="*/ 556539 w 1365265"/>
                  <a:gd name="connsiteY6" fmla="*/ 994938 h 1004334"/>
                  <a:gd name="connsiteX7" fmla="*/ 19637 w 1365265"/>
                  <a:gd name="connsiteY7" fmla="*/ 540411 h 1004334"/>
                  <a:gd name="connsiteX0" fmla="*/ 19637 w 1365265"/>
                  <a:gd name="connsiteY0" fmla="*/ 540411 h 1004333"/>
                  <a:gd name="connsiteX1" fmla="*/ 22238 w 1365265"/>
                  <a:gd name="connsiteY1" fmla="*/ 35702 h 1004333"/>
                  <a:gd name="connsiteX2" fmla="*/ 661991 w 1365265"/>
                  <a:gd name="connsiteY2" fmla="*/ 93912 h 1004333"/>
                  <a:gd name="connsiteX3" fmla="*/ 1341838 w 1365265"/>
                  <a:gd name="connsiteY3" fmla="*/ 292790 h 1004333"/>
                  <a:gd name="connsiteX4" fmla="*/ 1234682 w 1365265"/>
                  <a:gd name="connsiteY4" fmla="*/ 622550 h 1004333"/>
                  <a:gd name="connsiteX5" fmla="*/ 1017988 w 1365265"/>
                  <a:gd name="connsiteY5" fmla="*/ 847621 h 1004333"/>
                  <a:gd name="connsiteX6" fmla="*/ 556539 w 1365265"/>
                  <a:gd name="connsiteY6" fmla="*/ 994937 h 1004333"/>
                  <a:gd name="connsiteX7" fmla="*/ 19637 w 1365265"/>
                  <a:gd name="connsiteY7" fmla="*/ 540411 h 1004333"/>
                  <a:gd name="connsiteX0" fmla="*/ 19637 w 1365265"/>
                  <a:gd name="connsiteY0" fmla="*/ 540411 h 1009914"/>
                  <a:gd name="connsiteX1" fmla="*/ 22238 w 1365265"/>
                  <a:gd name="connsiteY1" fmla="*/ 35702 h 1009914"/>
                  <a:gd name="connsiteX2" fmla="*/ 661991 w 1365265"/>
                  <a:gd name="connsiteY2" fmla="*/ 93912 h 1009914"/>
                  <a:gd name="connsiteX3" fmla="*/ 1341838 w 1365265"/>
                  <a:gd name="connsiteY3" fmla="*/ 292790 h 1009914"/>
                  <a:gd name="connsiteX4" fmla="*/ 1234682 w 1365265"/>
                  <a:gd name="connsiteY4" fmla="*/ 622550 h 1009914"/>
                  <a:gd name="connsiteX5" fmla="*/ 1039221 w 1365265"/>
                  <a:gd name="connsiteY5" fmla="*/ 872783 h 1009914"/>
                  <a:gd name="connsiteX6" fmla="*/ 556539 w 1365265"/>
                  <a:gd name="connsiteY6" fmla="*/ 994937 h 1009914"/>
                  <a:gd name="connsiteX7" fmla="*/ 19637 w 1365265"/>
                  <a:gd name="connsiteY7" fmla="*/ 540411 h 1009914"/>
                  <a:gd name="connsiteX0" fmla="*/ 19637 w 1370879"/>
                  <a:gd name="connsiteY0" fmla="*/ 540411 h 1009914"/>
                  <a:gd name="connsiteX1" fmla="*/ 22238 w 1370879"/>
                  <a:gd name="connsiteY1" fmla="*/ 35702 h 1009914"/>
                  <a:gd name="connsiteX2" fmla="*/ 661991 w 1370879"/>
                  <a:gd name="connsiteY2" fmla="*/ 93912 h 1009914"/>
                  <a:gd name="connsiteX3" fmla="*/ 1341838 w 1370879"/>
                  <a:gd name="connsiteY3" fmla="*/ 292790 h 1009914"/>
                  <a:gd name="connsiteX4" fmla="*/ 1272539 w 1370879"/>
                  <a:gd name="connsiteY4" fmla="*/ 641132 h 1009914"/>
                  <a:gd name="connsiteX5" fmla="*/ 1039221 w 1370879"/>
                  <a:gd name="connsiteY5" fmla="*/ 872783 h 1009914"/>
                  <a:gd name="connsiteX6" fmla="*/ 556539 w 1370879"/>
                  <a:gd name="connsiteY6" fmla="*/ 994937 h 1009914"/>
                  <a:gd name="connsiteX7" fmla="*/ 19637 w 1370879"/>
                  <a:gd name="connsiteY7" fmla="*/ 540411 h 1009914"/>
                  <a:gd name="connsiteX0" fmla="*/ 19637 w 1445416"/>
                  <a:gd name="connsiteY0" fmla="*/ 540500 h 1010003"/>
                  <a:gd name="connsiteX1" fmla="*/ 22238 w 1445416"/>
                  <a:gd name="connsiteY1" fmla="*/ 35791 h 1010003"/>
                  <a:gd name="connsiteX2" fmla="*/ 661991 w 1445416"/>
                  <a:gd name="connsiteY2" fmla="*/ 94001 h 1010003"/>
                  <a:gd name="connsiteX3" fmla="*/ 1426585 w 1445416"/>
                  <a:gd name="connsiteY3" fmla="*/ 295955 h 1010003"/>
                  <a:gd name="connsiteX4" fmla="*/ 1272539 w 1445416"/>
                  <a:gd name="connsiteY4" fmla="*/ 641221 h 1010003"/>
                  <a:gd name="connsiteX5" fmla="*/ 1039221 w 1445416"/>
                  <a:gd name="connsiteY5" fmla="*/ 872872 h 1010003"/>
                  <a:gd name="connsiteX6" fmla="*/ 556539 w 1445416"/>
                  <a:gd name="connsiteY6" fmla="*/ 995026 h 1010003"/>
                  <a:gd name="connsiteX7" fmla="*/ 19637 w 1445416"/>
                  <a:gd name="connsiteY7" fmla="*/ 540500 h 1010003"/>
                  <a:gd name="connsiteX0" fmla="*/ 19637 w 1426585"/>
                  <a:gd name="connsiteY0" fmla="*/ 540500 h 1010003"/>
                  <a:gd name="connsiteX1" fmla="*/ 22238 w 1426585"/>
                  <a:gd name="connsiteY1" fmla="*/ 35791 h 1010003"/>
                  <a:gd name="connsiteX2" fmla="*/ 661991 w 1426585"/>
                  <a:gd name="connsiteY2" fmla="*/ 94001 h 1010003"/>
                  <a:gd name="connsiteX3" fmla="*/ 1426585 w 1426585"/>
                  <a:gd name="connsiteY3" fmla="*/ 295955 h 1010003"/>
                  <a:gd name="connsiteX4" fmla="*/ 1272539 w 1426585"/>
                  <a:gd name="connsiteY4" fmla="*/ 641221 h 1010003"/>
                  <a:gd name="connsiteX5" fmla="*/ 1039221 w 1426585"/>
                  <a:gd name="connsiteY5" fmla="*/ 872872 h 1010003"/>
                  <a:gd name="connsiteX6" fmla="*/ 556539 w 1426585"/>
                  <a:gd name="connsiteY6" fmla="*/ 995026 h 1010003"/>
                  <a:gd name="connsiteX7" fmla="*/ 19637 w 1426585"/>
                  <a:gd name="connsiteY7" fmla="*/ 540500 h 1010003"/>
                  <a:gd name="connsiteX0" fmla="*/ 19637 w 1435463"/>
                  <a:gd name="connsiteY0" fmla="*/ 540598 h 1010101"/>
                  <a:gd name="connsiteX1" fmla="*/ 22238 w 1435463"/>
                  <a:gd name="connsiteY1" fmla="*/ 35889 h 1010101"/>
                  <a:gd name="connsiteX2" fmla="*/ 661991 w 1435463"/>
                  <a:gd name="connsiteY2" fmla="*/ 94099 h 1010101"/>
                  <a:gd name="connsiteX3" fmla="*/ 1435463 w 1435463"/>
                  <a:gd name="connsiteY3" fmla="*/ 299407 h 1010101"/>
                  <a:gd name="connsiteX4" fmla="*/ 1272539 w 1435463"/>
                  <a:gd name="connsiteY4" fmla="*/ 641319 h 1010101"/>
                  <a:gd name="connsiteX5" fmla="*/ 1039221 w 1435463"/>
                  <a:gd name="connsiteY5" fmla="*/ 872970 h 1010101"/>
                  <a:gd name="connsiteX6" fmla="*/ 556539 w 1435463"/>
                  <a:gd name="connsiteY6" fmla="*/ 995124 h 1010101"/>
                  <a:gd name="connsiteX7" fmla="*/ 19637 w 1435463"/>
                  <a:gd name="connsiteY7" fmla="*/ 540598 h 1010101"/>
                  <a:gd name="connsiteX0" fmla="*/ 19637 w 1435463"/>
                  <a:gd name="connsiteY0" fmla="*/ 551800 h 1021303"/>
                  <a:gd name="connsiteX1" fmla="*/ 22238 w 1435463"/>
                  <a:gd name="connsiteY1" fmla="*/ 47091 h 1021303"/>
                  <a:gd name="connsiteX2" fmla="*/ 681144 w 1435463"/>
                  <a:gd name="connsiteY2" fmla="*/ 61103 h 1021303"/>
                  <a:gd name="connsiteX3" fmla="*/ 1435463 w 1435463"/>
                  <a:gd name="connsiteY3" fmla="*/ 310609 h 1021303"/>
                  <a:gd name="connsiteX4" fmla="*/ 1272539 w 1435463"/>
                  <a:gd name="connsiteY4" fmla="*/ 652521 h 1021303"/>
                  <a:gd name="connsiteX5" fmla="*/ 1039221 w 1435463"/>
                  <a:gd name="connsiteY5" fmla="*/ 884172 h 1021303"/>
                  <a:gd name="connsiteX6" fmla="*/ 556539 w 1435463"/>
                  <a:gd name="connsiteY6" fmla="*/ 1006326 h 1021303"/>
                  <a:gd name="connsiteX7" fmla="*/ 19637 w 1435463"/>
                  <a:gd name="connsiteY7" fmla="*/ 551800 h 1021303"/>
                  <a:gd name="connsiteX0" fmla="*/ 26213 w 1442039"/>
                  <a:gd name="connsiteY0" fmla="*/ 551800 h 1021303"/>
                  <a:gd name="connsiteX1" fmla="*/ 28814 w 1442039"/>
                  <a:gd name="connsiteY1" fmla="*/ 47091 h 1021303"/>
                  <a:gd name="connsiteX2" fmla="*/ 687720 w 1442039"/>
                  <a:gd name="connsiteY2" fmla="*/ 61103 h 1021303"/>
                  <a:gd name="connsiteX3" fmla="*/ 1442039 w 1442039"/>
                  <a:gd name="connsiteY3" fmla="*/ 310609 h 1021303"/>
                  <a:gd name="connsiteX4" fmla="*/ 1279115 w 1442039"/>
                  <a:gd name="connsiteY4" fmla="*/ 652521 h 1021303"/>
                  <a:gd name="connsiteX5" fmla="*/ 1045797 w 1442039"/>
                  <a:gd name="connsiteY5" fmla="*/ 884172 h 1021303"/>
                  <a:gd name="connsiteX6" fmla="*/ 563115 w 1442039"/>
                  <a:gd name="connsiteY6" fmla="*/ 1006326 h 1021303"/>
                  <a:gd name="connsiteX7" fmla="*/ 26213 w 1442039"/>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 name="connsiteX0" fmla="*/ 36034 w 1451860"/>
                  <a:gd name="connsiteY0" fmla="*/ 551800 h 1021303"/>
                  <a:gd name="connsiteX1" fmla="*/ 38635 w 1451860"/>
                  <a:gd name="connsiteY1" fmla="*/ 47091 h 1021303"/>
                  <a:gd name="connsiteX2" fmla="*/ 697541 w 1451860"/>
                  <a:gd name="connsiteY2" fmla="*/ 61103 h 1021303"/>
                  <a:gd name="connsiteX3" fmla="*/ 1451860 w 1451860"/>
                  <a:gd name="connsiteY3" fmla="*/ 310609 h 1021303"/>
                  <a:gd name="connsiteX4" fmla="*/ 1288936 w 1451860"/>
                  <a:gd name="connsiteY4" fmla="*/ 652521 h 1021303"/>
                  <a:gd name="connsiteX5" fmla="*/ 1055618 w 1451860"/>
                  <a:gd name="connsiteY5" fmla="*/ 884172 h 1021303"/>
                  <a:gd name="connsiteX6" fmla="*/ 572936 w 1451860"/>
                  <a:gd name="connsiteY6" fmla="*/ 1006326 h 1021303"/>
                  <a:gd name="connsiteX7" fmla="*/ 36034 w 1451860"/>
                  <a:gd name="connsiteY7" fmla="*/ 551800 h 10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860" h="1021303">
                    <a:moveTo>
                      <a:pt x="36034" y="551800"/>
                    </a:moveTo>
                    <a:cubicBezTo>
                      <a:pt x="3269" y="384487"/>
                      <a:pt x="-26366" y="139532"/>
                      <a:pt x="38635" y="47091"/>
                    </a:cubicBezTo>
                    <a:cubicBezTo>
                      <a:pt x="148371" y="-43794"/>
                      <a:pt x="462004" y="17183"/>
                      <a:pt x="697541" y="61103"/>
                    </a:cubicBezTo>
                    <a:cubicBezTo>
                      <a:pt x="933079" y="105023"/>
                      <a:pt x="1349267" y="241157"/>
                      <a:pt x="1451860" y="310609"/>
                    </a:cubicBezTo>
                    <a:cubicBezTo>
                      <a:pt x="1426051" y="467304"/>
                      <a:pt x="1342117" y="556477"/>
                      <a:pt x="1288936" y="652521"/>
                    </a:cubicBezTo>
                    <a:cubicBezTo>
                      <a:pt x="1226229" y="741421"/>
                      <a:pt x="1151860" y="808369"/>
                      <a:pt x="1055618" y="884172"/>
                    </a:cubicBezTo>
                    <a:cubicBezTo>
                      <a:pt x="971282" y="950450"/>
                      <a:pt x="742867" y="1061721"/>
                      <a:pt x="572936" y="1006326"/>
                    </a:cubicBezTo>
                    <a:cubicBezTo>
                      <a:pt x="403005" y="950931"/>
                      <a:pt x="96954" y="812739"/>
                      <a:pt x="36034" y="551800"/>
                    </a:cubicBezTo>
                    <a:close/>
                  </a:path>
                </a:pathLst>
              </a:custGeom>
              <a:gradFill>
                <a:gsLst>
                  <a:gs pos="45000">
                    <a:schemeClr val="tx1"/>
                  </a:gs>
                  <a:gs pos="66000">
                    <a:schemeClr val="tx1"/>
                  </a:gs>
                  <a:gs pos="56000">
                    <a:srgbClr val="525F79"/>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0" name="Freeform: Shape 59">
                <a:extLst>
                  <a:ext uri="{FF2B5EF4-FFF2-40B4-BE49-F238E27FC236}">
                    <a16:creationId xmlns:a16="http://schemas.microsoft.com/office/drawing/2014/main" id="{A3C6017E-1C57-45D9-A516-FF4CA89194F5}"/>
                  </a:ext>
                </a:extLst>
              </p:cNvPr>
              <p:cNvSpPr/>
              <p:nvPr/>
            </p:nvSpPr>
            <p:spPr>
              <a:xfrm>
                <a:off x="3201470" y="2764809"/>
                <a:ext cx="1776412" cy="650084"/>
              </a:xfrm>
              <a:custGeom>
                <a:avLst/>
                <a:gdLst>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23862 w 1790700"/>
                  <a:gd name="connsiteY5" fmla="*/ 526256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6718 w 1790700"/>
                  <a:gd name="connsiteY5" fmla="*/ 523875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07193 w 1790700"/>
                  <a:gd name="connsiteY5" fmla="*/ 538162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2937"/>
                  <a:gd name="connsiteX1" fmla="*/ 1790700 w 1790700"/>
                  <a:gd name="connsiteY1" fmla="*/ 242887 h 642937"/>
                  <a:gd name="connsiteX2" fmla="*/ 1621631 w 1790700"/>
                  <a:gd name="connsiteY2" fmla="*/ 271462 h 642937"/>
                  <a:gd name="connsiteX3" fmla="*/ 1390650 w 1790700"/>
                  <a:gd name="connsiteY3" fmla="*/ 595312 h 642937"/>
                  <a:gd name="connsiteX4" fmla="*/ 873918 w 1790700"/>
                  <a:gd name="connsiteY4" fmla="*/ 642937 h 642937"/>
                  <a:gd name="connsiteX5" fmla="*/ 411955 w 1790700"/>
                  <a:gd name="connsiteY5" fmla="*/ 533400 h 642937"/>
                  <a:gd name="connsiteX6" fmla="*/ 166687 w 1790700"/>
                  <a:gd name="connsiteY6" fmla="*/ 104775 h 642937"/>
                  <a:gd name="connsiteX7" fmla="*/ 0 w 1790700"/>
                  <a:gd name="connsiteY7" fmla="*/ 0 h 642937"/>
                  <a:gd name="connsiteX0" fmla="*/ 0 w 1790700"/>
                  <a:gd name="connsiteY0" fmla="*/ 0 h 645189"/>
                  <a:gd name="connsiteX1" fmla="*/ 1790700 w 1790700"/>
                  <a:gd name="connsiteY1" fmla="*/ 242887 h 645189"/>
                  <a:gd name="connsiteX2" fmla="*/ 1621631 w 1790700"/>
                  <a:gd name="connsiteY2" fmla="*/ 271462 h 645189"/>
                  <a:gd name="connsiteX3" fmla="*/ 1390650 w 1790700"/>
                  <a:gd name="connsiteY3" fmla="*/ 595312 h 645189"/>
                  <a:gd name="connsiteX4" fmla="*/ 873918 w 1790700"/>
                  <a:gd name="connsiteY4" fmla="*/ 642937 h 645189"/>
                  <a:gd name="connsiteX5" fmla="*/ 411955 w 1790700"/>
                  <a:gd name="connsiteY5" fmla="*/ 533400 h 645189"/>
                  <a:gd name="connsiteX6" fmla="*/ 166687 w 1790700"/>
                  <a:gd name="connsiteY6" fmla="*/ 104775 h 645189"/>
                  <a:gd name="connsiteX7" fmla="*/ 0 w 1790700"/>
                  <a:gd name="connsiteY7" fmla="*/ 0 h 645189"/>
                  <a:gd name="connsiteX0" fmla="*/ 0 w 1790700"/>
                  <a:gd name="connsiteY0" fmla="*/ 0 h 649771"/>
                  <a:gd name="connsiteX1" fmla="*/ 1790700 w 1790700"/>
                  <a:gd name="connsiteY1" fmla="*/ 242887 h 649771"/>
                  <a:gd name="connsiteX2" fmla="*/ 1621631 w 1790700"/>
                  <a:gd name="connsiteY2" fmla="*/ 271462 h 649771"/>
                  <a:gd name="connsiteX3" fmla="*/ 1390650 w 1790700"/>
                  <a:gd name="connsiteY3" fmla="*/ 595312 h 649771"/>
                  <a:gd name="connsiteX4" fmla="*/ 873918 w 1790700"/>
                  <a:gd name="connsiteY4" fmla="*/ 647700 h 649771"/>
                  <a:gd name="connsiteX5" fmla="*/ 411955 w 1790700"/>
                  <a:gd name="connsiteY5" fmla="*/ 533400 h 649771"/>
                  <a:gd name="connsiteX6" fmla="*/ 166687 w 1790700"/>
                  <a:gd name="connsiteY6" fmla="*/ 104775 h 649771"/>
                  <a:gd name="connsiteX7" fmla="*/ 0 w 1790700"/>
                  <a:gd name="connsiteY7" fmla="*/ 0 h 649771"/>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42887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790700"/>
                  <a:gd name="connsiteY0" fmla="*/ 0 h 652466"/>
                  <a:gd name="connsiteX1" fmla="*/ 1790700 w 1790700"/>
                  <a:gd name="connsiteY1" fmla="*/ 235743 h 652466"/>
                  <a:gd name="connsiteX2" fmla="*/ 1621631 w 1790700"/>
                  <a:gd name="connsiteY2" fmla="*/ 271462 h 652466"/>
                  <a:gd name="connsiteX3" fmla="*/ 1390650 w 1790700"/>
                  <a:gd name="connsiteY3" fmla="*/ 595312 h 652466"/>
                  <a:gd name="connsiteX4" fmla="*/ 873918 w 1790700"/>
                  <a:gd name="connsiteY4" fmla="*/ 647700 h 652466"/>
                  <a:gd name="connsiteX5" fmla="*/ 411955 w 1790700"/>
                  <a:gd name="connsiteY5" fmla="*/ 533400 h 652466"/>
                  <a:gd name="connsiteX6" fmla="*/ 166687 w 1790700"/>
                  <a:gd name="connsiteY6" fmla="*/ 104775 h 652466"/>
                  <a:gd name="connsiteX7" fmla="*/ 0 w 1790700"/>
                  <a:gd name="connsiteY7" fmla="*/ 0 h 652466"/>
                  <a:gd name="connsiteX0" fmla="*/ 0 w 1802618"/>
                  <a:gd name="connsiteY0" fmla="*/ 0 h 652466"/>
                  <a:gd name="connsiteX1" fmla="*/ 1790700 w 1802618"/>
                  <a:gd name="connsiteY1" fmla="*/ 235743 h 652466"/>
                  <a:gd name="connsiteX2" fmla="*/ 1621631 w 1802618"/>
                  <a:gd name="connsiteY2" fmla="*/ 271462 h 652466"/>
                  <a:gd name="connsiteX3" fmla="*/ 1390650 w 1802618"/>
                  <a:gd name="connsiteY3" fmla="*/ 595312 h 652466"/>
                  <a:gd name="connsiteX4" fmla="*/ 873918 w 1802618"/>
                  <a:gd name="connsiteY4" fmla="*/ 647700 h 652466"/>
                  <a:gd name="connsiteX5" fmla="*/ 411955 w 1802618"/>
                  <a:gd name="connsiteY5" fmla="*/ 533400 h 652466"/>
                  <a:gd name="connsiteX6" fmla="*/ 166687 w 1802618"/>
                  <a:gd name="connsiteY6" fmla="*/ 104775 h 652466"/>
                  <a:gd name="connsiteX7" fmla="*/ 0 w 1802618"/>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13"/>
                  <a:gd name="connsiteY0" fmla="*/ 0 h 652466"/>
                  <a:gd name="connsiteX1" fmla="*/ 1790700 w 1802413"/>
                  <a:gd name="connsiteY1" fmla="*/ 235743 h 652466"/>
                  <a:gd name="connsiteX2" fmla="*/ 1621631 w 1802413"/>
                  <a:gd name="connsiteY2" fmla="*/ 271462 h 652466"/>
                  <a:gd name="connsiteX3" fmla="*/ 1390650 w 1802413"/>
                  <a:gd name="connsiteY3" fmla="*/ 595312 h 652466"/>
                  <a:gd name="connsiteX4" fmla="*/ 873918 w 1802413"/>
                  <a:gd name="connsiteY4" fmla="*/ 647700 h 652466"/>
                  <a:gd name="connsiteX5" fmla="*/ 411955 w 1802413"/>
                  <a:gd name="connsiteY5" fmla="*/ 533400 h 652466"/>
                  <a:gd name="connsiteX6" fmla="*/ 166687 w 1802413"/>
                  <a:gd name="connsiteY6" fmla="*/ 104775 h 652466"/>
                  <a:gd name="connsiteX7" fmla="*/ 0 w 1802413"/>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477"/>
                  <a:gd name="connsiteY0" fmla="*/ 0 h 652466"/>
                  <a:gd name="connsiteX1" fmla="*/ 1790700 w 1802477"/>
                  <a:gd name="connsiteY1" fmla="*/ 235743 h 652466"/>
                  <a:gd name="connsiteX2" fmla="*/ 1621631 w 1802477"/>
                  <a:gd name="connsiteY2" fmla="*/ 271462 h 652466"/>
                  <a:gd name="connsiteX3" fmla="*/ 1390650 w 1802477"/>
                  <a:gd name="connsiteY3" fmla="*/ 595312 h 652466"/>
                  <a:gd name="connsiteX4" fmla="*/ 873918 w 1802477"/>
                  <a:gd name="connsiteY4" fmla="*/ 647700 h 652466"/>
                  <a:gd name="connsiteX5" fmla="*/ 411955 w 1802477"/>
                  <a:gd name="connsiteY5" fmla="*/ 533400 h 652466"/>
                  <a:gd name="connsiteX6" fmla="*/ 166687 w 1802477"/>
                  <a:gd name="connsiteY6" fmla="*/ 104775 h 652466"/>
                  <a:gd name="connsiteX7" fmla="*/ 0 w 1802477"/>
                  <a:gd name="connsiteY7" fmla="*/ 0 h 652466"/>
                  <a:gd name="connsiteX0" fmla="*/ 0 w 1802606"/>
                  <a:gd name="connsiteY0" fmla="*/ 0 h 652466"/>
                  <a:gd name="connsiteX1" fmla="*/ 1790700 w 1802606"/>
                  <a:gd name="connsiteY1" fmla="*/ 235743 h 652466"/>
                  <a:gd name="connsiteX2" fmla="*/ 1621631 w 1802606"/>
                  <a:gd name="connsiteY2" fmla="*/ 271462 h 652466"/>
                  <a:gd name="connsiteX3" fmla="*/ 1390650 w 1802606"/>
                  <a:gd name="connsiteY3" fmla="*/ 595312 h 652466"/>
                  <a:gd name="connsiteX4" fmla="*/ 873918 w 1802606"/>
                  <a:gd name="connsiteY4" fmla="*/ 647700 h 652466"/>
                  <a:gd name="connsiteX5" fmla="*/ 411955 w 1802606"/>
                  <a:gd name="connsiteY5" fmla="*/ 533400 h 652466"/>
                  <a:gd name="connsiteX6" fmla="*/ 166687 w 1802606"/>
                  <a:gd name="connsiteY6" fmla="*/ 104775 h 652466"/>
                  <a:gd name="connsiteX7" fmla="*/ 0 w 1802606"/>
                  <a:gd name="connsiteY7" fmla="*/ 0 h 652466"/>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872378"/>
                  <a:gd name="connsiteY0" fmla="*/ 0 h 650084"/>
                  <a:gd name="connsiteX1" fmla="*/ 1776412 w 1872378"/>
                  <a:gd name="connsiteY1" fmla="*/ 233361 h 650084"/>
                  <a:gd name="connsiteX2" fmla="*/ 1607343 w 1872378"/>
                  <a:gd name="connsiteY2" fmla="*/ 269080 h 650084"/>
                  <a:gd name="connsiteX3" fmla="*/ 1376362 w 1872378"/>
                  <a:gd name="connsiteY3" fmla="*/ 592930 h 650084"/>
                  <a:gd name="connsiteX4" fmla="*/ 859630 w 1872378"/>
                  <a:gd name="connsiteY4" fmla="*/ 645318 h 650084"/>
                  <a:gd name="connsiteX5" fmla="*/ 397667 w 1872378"/>
                  <a:gd name="connsiteY5" fmla="*/ 531018 h 650084"/>
                  <a:gd name="connsiteX6" fmla="*/ 152399 w 1872378"/>
                  <a:gd name="connsiteY6" fmla="*/ 102393 h 650084"/>
                  <a:gd name="connsiteX7" fmla="*/ 0 w 1872378"/>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2393 h 650084"/>
                  <a:gd name="connsiteX7" fmla="*/ 0 w 1776412"/>
                  <a:gd name="connsiteY7" fmla="*/ 0 h 650084"/>
                  <a:gd name="connsiteX0" fmla="*/ 0 w 1776412"/>
                  <a:gd name="connsiteY0" fmla="*/ 0 h 650084"/>
                  <a:gd name="connsiteX1" fmla="*/ 1776412 w 1776412"/>
                  <a:gd name="connsiteY1" fmla="*/ 233361 h 650084"/>
                  <a:gd name="connsiteX2" fmla="*/ 1607343 w 1776412"/>
                  <a:gd name="connsiteY2" fmla="*/ 269080 h 650084"/>
                  <a:gd name="connsiteX3" fmla="*/ 1376362 w 1776412"/>
                  <a:gd name="connsiteY3" fmla="*/ 592930 h 650084"/>
                  <a:gd name="connsiteX4" fmla="*/ 859630 w 1776412"/>
                  <a:gd name="connsiteY4" fmla="*/ 645318 h 650084"/>
                  <a:gd name="connsiteX5" fmla="*/ 397667 w 1776412"/>
                  <a:gd name="connsiteY5" fmla="*/ 531018 h 650084"/>
                  <a:gd name="connsiteX6" fmla="*/ 152399 w 1776412"/>
                  <a:gd name="connsiteY6" fmla="*/ 107155 h 650084"/>
                  <a:gd name="connsiteX7" fmla="*/ 0 w 1776412"/>
                  <a:gd name="connsiteY7" fmla="*/ 0 h 6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412" h="650084">
                    <a:moveTo>
                      <a:pt x="0" y="0"/>
                    </a:moveTo>
                    <a:cubicBezTo>
                      <a:pt x="606424" y="309561"/>
                      <a:pt x="1359694" y="300036"/>
                      <a:pt x="1776412" y="233361"/>
                    </a:cubicBezTo>
                    <a:cubicBezTo>
                      <a:pt x="1658540" y="261538"/>
                      <a:pt x="1673224" y="257173"/>
                      <a:pt x="1607343" y="269080"/>
                    </a:cubicBezTo>
                    <a:cubicBezTo>
                      <a:pt x="1542255" y="393699"/>
                      <a:pt x="1462881" y="496886"/>
                      <a:pt x="1376362" y="592930"/>
                    </a:cubicBezTo>
                    <a:cubicBezTo>
                      <a:pt x="1208881" y="646905"/>
                      <a:pt x="1053305" y="658018"/>
                      <a:pt x="859630" y="645318"/>
                    </a:cubicBezTo>
                    <a:cubicBezTo>
                      <a:pt x="703261" y="635000"/>
                      <a:pt x="561180" y="605630"/>
                      <a:pt x="397667" y="531018"/>
                    </a:cubicBezTo>
                    <a:cubicBezTo>
                      <a:pt x="276223" y="392905"/>
                      <a:pt x="190499" y="278605"/>
                      <a:pt x="152399" y="107155"/>
                    </a:cubicBezTo>
                    <a:cubicBezTo>
                      <a:pt x="108743" y="70642"/>
                      <a:pt x="55563" y="31750"/>
                      <a:pt x="0" y="0"/>
                    </a:cubicBezTo>
                    <a:close/>
                  </a:path>
                </a:pathLst>
              </a:custGeom>
              <a:gradFill flip="none" rotWithShape="1">
                <a:gsLst>
                  <a:gs pos="39000">
                    <a:schemeClr val="bg1"/>
                  </a:gs>
                  <a:gs pos="65000">
                    <a:srgbClr val="2C2C2C"/>
                  </a:gs>
                </a:gsLst>
                <a:lin ang="16800000" scaled="0"/>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6" name="Freeform: Shape 35">
              <a:extLst>
                <a:ext uri="{FF2B5EF4-FFF2-40B4-BE49-F238E27FC236}">
                  <a16:creationId xmlns:a16="http://schemas.microsoft.com/office/drawing/2014/main" id="{6E497CD1-65E7-40ED-B2DB-C4832229BB2F}"/>
                </a:ext>
              </a:extLst>
            </p:cNvPr>
            <p:cNvSpPr/>
            <p:nvPr/>
          </p:nvSpPr>
          <p:spPr>
            <a:xfrm>
              <a:off x="4391415" y="4033148"/>
              <a:ext cx="330993" cy="692943"/>
            </a:xfrm>
            <a:custGeom>
              <a:avLst/>
              <a:gdLst>
                <a:gd name="connsiteX0" fmla="*/ 0 w 321468"/>
                <a:gd name="connsiteY0" fmla="*/ 697706 h 697706"/>
                <a:gd name="connsiteX1" fmla="*/ 321468 w 321468"/>
                <a:gd name="connsiteY1" fmla="*/ 0 h 697706"/>
                <a:gd name="connsiteX2" fmla="*/ 0 w 321468"/>
                <a:gd name="connsiteY2" fmla="*/ 697706 h 697706"/>
                <a:gd name="connsiteX0" fmla="*/ 0 w 330993"/>
                <a:gd name="connsiteY0" fmla="*/ 692943 h 692943"/>
                <a:gd name="connsiteX1" fmla="*/ 330993 w 330993"/>
                <a:gd name="connsiteY1" fmla="*/ 0 h 692943"/>
                <a:gd name="connsiteX2" fmla="*/ 0 w 330993"/>
                <a:gd name="connsiteY2" fmla="*/ 692943 h 692943"/>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48215 w 379208"/>
                <a:gd name="connsiteY0" fmla="*/ 692943 h 722002"/>
                <a:gd name="connsiteX1" fmla="*/ 379208 w 379208"/>
                <a:gd name="connsiteY1" fmla="*/ 0 h 722002"/>
                <a:gd name="connsiteX2" fmla="*/ 48215 w 379208"/>
                <a:gd name="connsiteY2" fmla="*/ 692943 h 722002"/>
                <a:gd name="connsiteX0" fmla="*/ 65945 w 396938"/>
                <a:gd name="connsiteY0" fmla="*/ 692943 h 720685"/>
                <a:gd name="connsiteX1" fmla="*/ 396938 w 396938"/>
                <a:gd name="connsiteY1" fmla="*/ 0 h 720685"/>
                <a:gd name="connsiteX2" fmla="*/ 65945 w 396938"/>
                <a:gd name="connsiteY2" fmla="*/ 692943 h 720685"/>
                <a:gd name="connsiteX0" fmla="*/ 65945 w 396938"/>
                <a:gd name="connsiteY0" fmla="*/ 692943 h 720685"/>
                <a:gd name="connsiteX1" fmla="*/ 396938 w 396938"/>
                <a:gd name="connsiteY1" fmla="*/ 0 h 720685"/>
                <a:gd name="connsiteX2" fmla="*/ 65945 w 396938"/>
                <a:gd name="connsiteY2" fmla="*/ 692943 h 720685"/>
                <a:gd name="connsiteX0" fmla="*/ 43620 w 374613"/>
                <a:gd name="connsiteY0" fmla="*/ 692943 h 730225"/>
                <a:gd name="connsiteX1" fmla="*/ 374613 w 374613"/>
                <a:gd name="connsiteY1" fmla="*/ 0 h 730225"/>
                <a:gd name="connsiteX2" fmla="*/ 43620 w 374613"/>
                <a:gd name="connsiteY2" fmla="*/ 692943 h 730225"/>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 name="connsiteX0" fmla="*/ 0 w 330993"/>
                <a:gd name="connsiteY0" fmla="*/ 692943 h 692943"/>
                <a:gd name="connsiteX1" fmla="*/ 330993 w 330993"/>
                <a:gd name="connsiteY1" fmla="*/ 0 h 692943"/>
                <a:gd name="connsiteX2" fmla="*/ 0 w 330993"/>
                <a:gd name="connsiteY2" fmla="*/ 692943 h 692943"/>
              </a:gdLst>
              <a:ahLst/>
              <a:cxnLst>
                <a:cxn ang="0">
                  <a:pos x="connsiteX0" y="connsiteY0"/>
                </a:cxn>
                <a:cxn ang="0">
                  <a:pos x="connsiteX1" y="connsiteY1"/>
                </a:cxn>
                <a:cxn ang="0">
                  <a:pos x="connsiteX2" y="connsiteY2"/>
                </a:cxn>
              </a:cxnLst>
              <a:rect l="l" t="t" r="r" b="b"/>
              <a:pathLst>
                <a:path w="330993" h="692943">
                  <a:moveTo>
                    <a:pt x="0" y="692943"/>
                  </a:moveTo>
                  <a:cubicBezTo>
                    <a:pt x="87313" y="526255"/>
                    <a:pt x="211137" y="400050"/>
                    <a:pt x="330993" y="0"/>
                  </a:cubicBezTo>
                  <a:cubicBezTo>
                    <a:pt x="301625" y="254793"/>
                    <a:pt x="162719" y="504825"/>
                    <a:pt x="0" y="692943"/>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472B0EF3-97D7-40E7-9004-003C84D57188}"/>
                </a:ext>
              </a:extLst>
            </p:cNvPr>
            <p:cNvSpPr/>
            <p:nvPr/>
          </p:nvSpPr>
          <p:spPr>
            <a:xfrm rot="19635633" flipH="1">
              <a:off x="4704600" y="2930381"/>
              <a:ext cx="1679844" cy="1218169"/>
            </a:xfrm>
            <a:custGeom>
              <a:avLst/>
              <a:gdLst>
                <a:gd name="connsiteX0" fmla="*/ 1644650 w 1644650"/>
                <a:gd name="connsiteY0" fmla="*/ 663575 h 1231900"/>
                <a:gd name="connsiteX1" fmla="*/ 914400 w 1644650"/>
                <a:gd name="connsiteY1" fmla="*/ 377825 h 1231900"/>
                <a:gd name="connsiteX2" fmla="*/ 809625 w 1644650"/>
                <a:gd name="connsiteY2" fmla="*/ 158750 h 1231900"/>
                <a:gd name="connsiteX3" fmla="*/ 796925 w 1644650"/>
                <a:gd name="connsiteY3" fmla="*/ 12700 h 1231900"/>
                <a:gd name="connsiteX4" fmla="*/ 650875 w 1644650"/>
                <a:gd name="connsiteY4" fmla="*/ 22225 h 1231900"/>
                <a:gd name="connsiteX5" fmla="*/ 663575 w 1644650"/>
                <a:gd name="connsiteY5" fmla="*/ 225425 h 1231900"/>
                <a:gd name="connsiteX6" fmla="*/ 596900 w 1644650"/>
                <a:gd name="connsiteY6" fmla="*/ 342900 h 1231900"/>
                <a:gd name="connsiteX7" fmla="*/ 635000 w 1644650"/>
                <a:gd name="connsiteY7" fmla="*/ 174625 h 1231900"/>
                <a:gd name="connsiteX8" fmla="*/ 292100 w 1644650"/>
                <a:gd name="connsiteY8" fmla="*/ 0 h 1231900"/>
                <a:gd name="connsiteX9" fmla="*/ 234950 w 1644650"/>
                <a:gd name="connsiteY9" fmla="*/ 92075 h 1231900"/>
                <a:gd name="connsiteX10" fmla="*/ 390525 w 1644650"/>
                <a:gd name="connsiteY10" fmla="*/ 231775 h 1231900"/>
                <a:gd name="connsiteX11" fmla="*/ 438150 w 1644650"/>
                <a:gd name="connsiteY11" fmla="*/ 231775 h 1231900"/>
                <a:gd name="connsiteX12" fmla="*/ 288925 w 1644650"/>
                <a:gd name="connsiteY12" fmla="*/ 447675 h 1231900"/>
                <a:gd name="connsiteX13" fmla="*/ 396875 w 1644650"/>
                <a:gd name="connsiteY13" fmla="*/ 250825 h 1231900"/>
                <a:gd name="connsiteX14" fmla="*/ 133350 w 1644650"/>
                <a:gd name="connsiteY14" fmla="*/ 158750 h 1231900"/>
                <a:gd name="connsiteX15" fmla="*/ 38100 w 1644650"/>
                <a:gd name="connsiteY15" fmla="*/ 263525 h 1231900"/>
                <a:gd name="connsiteX16" fmla="*/ 301625 w 1644650"/>
                <a:gd name="connsiteY16" fmla="*/ 419100 h 1231900"/>
                <a:gd name="connsiteX17" fmla="*/ 28575 w 1644650"/>
                <a:gd name="connsiteY17" fmla="*/ 377825 h 1231900"/>
                <a:gd name="connsiteX18" fmla="*/ 0 w 1644650"/>
                <a:gd name="connsiteY18" fmla="*/ 498475 h 1231900"/>
                <a:gd name="connsiteX19" fmla="*/ 260350 w 1644650"/>
                <a:gd name="connsiteY19" fmla="*/ 609600 h 1231900"/>
                <a:gd name="connsiteX20" fmla="*/ 346075 w 1644650"/>
                <a:gd name="connsiteY20" fmla="*/ 663575 h 1231900"/>
                <a:gd name="connsiteX21" fmla="*/ 654050 w 1644650"/>
                <a:gd name="connsiteY21" fmla="*/ 768350 h 1231900"/>
                <a:gd name="connsiteX22" fmla="*/ 812800 w 1644650"/>
                <a:gd name="connsiteY22" fmla="*/ 447675 h 1231900"/>
                <a:gd name="connsiteX23" fmla="*/ 657225 w 1644650"/>
                <a:gd name="connsiteY23" fmla="*/ 765175 h 1231900"/>
                <a:gd name="connsiteX24" fmla="*/ 1123950 w 1644650"/>
                <a:gd name="connsiteY24" fmla="*/ 1231900 h 1231900"/>
                <a:gd name="connsiteX25" fmla="*/ 1228725 w 1644650"/>
                <a:gd name="connsiteY25" fmla="*/ 1190625 h 1231900"/>
                <a:gd name="connsiteX26" fmla="*/ 1108075 w 1644650"/>
                <a:gd name="connsiteY26" fmla="*/ 1108075 h 1231900"/>
                <a:gd name="connsiteX27" fmla="*/ 1123950 w 1644650"/>
                <a:gd name="connsiteY27" fmla="*/ 1165225 h 1231900"/>
                <a:gd name="connsiteX28" fmla="*/ 1123950 w 1644650"/>
                <a:gd name="connsiteY28" fmla="*/ 1022350 h 1231900"/>
                <a:gd name="connsiteX29" fmla="*/ 1295400 w 1644650"/>
                <a:gd name="connsiteY29" fmla="*/ 1063625 h 1231900"/>
                <a:gd name="connsiteX30" fmla="*/ 1235075 w 1644650"/>
                <a:gd name="connsiteY30" fmla="*/ 869950 h 1231900"/>
                <a:gd name="connsiteX31" fmla="*/ 1422400 w 1644650"/>
                <a:gd name="connsiteY31" fmla="*/ 917575 h 1231900"/>
                <a:gd name="connsiteX32" fmla="*/ 1533525 w 1644650"/>
                <a:gd name="connsiteY32" fmla="*/ 933450 h 1231900"/>
                <a:gd name="connsiteX33" fmla="*/ 1416050 w 1644650"/>
                <a:gd name="connsiteY33" fmla="*/ 720725 h 1231900"/>
                <a:gd name="connsiteX34" fmla="*/ 1584325 w 1644650"/>
                <a:gd name="connsiteY34" fmla="*/ 676275 h 1231900"/>
                <a:gd name="connsiteX35" fmla="*/ 1644650 w 1644650"/>
                <a:gd name="connsiteY35" fmla="*/ 663575 h 1231900"/>
                <a:gd name="connsiteX0" fmla="*/ 1644650 w 1644650"/>
                <a:gd name="connsiteY0" fmla="*/ 691168 h 1259493"/>
                <a:gd name="connsiteX1" fmla="*/ 914400 w 1644650"/>
                <a:gd name="connsiteY1" fmla="*/ 405418 h 1259493"/>
                <a:gd name="connsiteX2" fmla="*/ 809625 w 1644650"/>
                <a:gd name="connsiteY2" fmla="*/ 186343 h 1259493"/>
                <a:gd name="connsiteX3" fmla="*/ 796925 w 1644650"/>
                <a:gd name="connsiteY3" fmla="*/ 40293 h 1259493"/>
                <a:gd name="connsiteX4" fmla="*/ 650875 w 1644650"/>
                <a:gd name="connsiteY4" fmla="*/ 49818 h 1259493"/>
                <a:gd name="connsiteX5" fmla="*/ 663575 w 1644650"/>
                <a:gd name="connsiteY5" fmla="*/ 253018 h 1259493"/>
                <a:gd name="connsiteX6" fmla="*/ 596900 w 1644650"/>
                <a:gd name="connsiteY6" fmla="*/ 370493 h 1259493"/>
                <a:gd name="connsiteX7" fmla="*/ 635000 w 1644650"/>
                <a:gd name="connsiteY7" fmla="*/ 202218 h 1259493"/>
                <a:gd name="connsiteX8" fmla="*/ 292100 w 1644650"/>
                <a:gd name="connsiteY8" fmla="*/ 27593 h 1259493"/>
                <a:gd name="connsiteX9" fmla="*/ 234950 w 1644650"/>
                <a:gd name="connsiteY9" fmla="*/ 119668 h 1259493"/>
                <a:gd name="connsiteX10" fmla="*/ 390525 w 1644650"/>
                <a:gd name="connsiteY10" fmla="*/ 259368 h 1259493"/>
                <a:gd name="connsiteX11" fmla="*/ 438150 w 1644650"/>
                <a:gd name="connsiteY11" fmla="*/ 259368 h 1259493"/>
                <a:gd name="connsiteX12" fmla="*/ 288925 w 1644650"/>
                <a:gd name="connsiteY12" fmla="*/ 475268 h 1259493"/>
                <a:gd name="connsiteX13" fmla="*/ 396875 w 1644650"/>
                <a:gd name="connsiteY13" fmla="*/ 278418 h 1259493"/>
                <a:gd name="connsiteX14" fmla="*/ 133350 w 1644650"/>
                <a:gd name="connsiteY14" fmla="*/ 186343 h 1259493"/>
                <a:gd name="connsiteX15" fmla="*/ 38100 w 1644650"/>
                <a:gd name="connsiteY15" fmla="*/ 291118 h 1259493"/>
                <a:gd name="connsiteX16" fmla="*/ 301625 w 1644650"/>
                <a:gd name="connsiteY16" fmla="*/ 446693 h 1259493"/>
                <a:gd name="connsiteX17" fmla="*/ 28575 w 1644650"/>
                <a:gd name="connsiteY17" fmla="*/ 405418 h 1259493"/>
                <a:gd name="connsiteX18" fmla="*/ 0 w 1644650"/>
                <a:gd name="connsiteY18" fmla="*/ 526068 h 1259493"/>
                <a:gd name="connsiteX19" fmla="*/ 260350 w 1644650"/>
                <a:gd name="connsiteY19" fmla="*/ 637193 h 1259493"/>
                <a:gd name="connsiteX20" fmla="*/ 346075 w 1644650"/>
                <a:gd name="connsiteY20" fmla="*/ 691168 h 1259493"/>
                <a:gd name="connsiteX21" fmla="*/ 654050 w 1644650"/>
                <a:gd name="connsiteY21" fmla="*/ 795943 h 1259493"/>
                <a:gd name="connsiteX22" fmla="*/ 812800 w 1644650"/>
                <a:gd name="connsiteY22" fmla="*/ 475268 h 1259493"/>
                <a:gd name="connsiteX23" fmla="*/ 657225 w 1644650"/>
                <a:gd name="connsiteY23" fmla="*/ 792768 h 1259493"/>
                <a:gd name="connsiteX24" fmla="*/ 1123950 w 1644650"/>
                <a:gd name="connsiteY24" fmla="*/ 1259493 h 1259493"/>
                <a:gd name="connsiteX25" fmla="*/ 1228725 w 1644650"/>
                <a:gd name="connsiteY25" fmla="*/ 1218218 h 1259493"/>
                <a:gd name="connsiteX26" fmla="*/ 1108075 w 1644650"/>
                <a:gd name="connsiteY26" fmla="*/ 1135668 h 1259493"/>
                <a:gd name="connsiteX27" fmla="*/ 1123950 w 1644650"/>
                <a:gd name="connsiteY27" fmla="*/ 1192818 h 1259493"/>
                <a:gd name="connsiteX28" fmla="*/ 1123950 w 1644650"/>
                <a:gd name="connsiteY28" fmla="*/ 1049943 h 1259493"/>
                <a:gd name="connsiteX29" fmla="*/ 1295400 w 1644650"/>
                <a:gd name="connsiteY29" fmla="*/ 1091218 h 1259493"/>
                <a:gd name="connsiteX30" fmla="*/ 1235075 w 1644650"/>
                <a:gd name="connsiteY30" fmla="*/ 897543 h 1259493"/>
                <a:gd name="connsiteX31" fmla="*/ 1422400 w 1644650"/>
                <a:gd name="connsiteY31" fmla="*/ 945168 h 1259493"/>
                <a:gd name="connsiteX32" fmla="*/ 1533525 w 1644650"/>
                <a:gd name="connsiteY32" fmla="*/ 961043 h 1259493"/>
                <a:gd name="connsiteX33" fmla="*/ 1416050 w 1644650"/>
                <a:gd name="connsiteY33" fmla="*/ 748318 h 1259493"/>
                <a:gd name="connsiteX34" fmla="*/ 1584325 w 1644650"/>
                <a:gd name="connsiteY34" fmla="*/ 703868 h 1259493"/>
                <a:gd name="connsiteX35" fmla="*/ 1644650 w 1644650"/>
                <a:gd name="connsiteY35" fmla="*/ 691168 h 1259493"/>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796925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34950 w 1644650"/>
                <a:gd name="connsiteY9" fmla="*/ 126259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90525 w 1644650"/>
                <a:gd name="connsiteY10" fmla="*/ 265959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414338 w 1644650"/>
                <a:gd name="connsiteY10" fmla="*/ 2254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396875 w 1644650"/>
                <a:gd name="connsiteY13" fmla="*/ 285009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33350 w 1644650"/>
                <a:gd name="connsiteY14" fmla="*/ 192934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44650 w 1644650"/>
                <a:gd name="connsiteY0" fmla="*/ 697759 h 1266084"/>
                <a:gd name="connsiteX1" fmla="*/ 914400 w 1644650"/>
                <a:gd name="connsiteY1" fmla="*/ 412009 h 1266084"/>
                <a:gd name="connsiteX2" fmla="*/ 809625 w 1644650"/>
                <a:gd name="connsiteY2" fmla="*/ 192934 h 1266084"/>
                <a:gd name="connsiteX3" fmla="*/ 804069 w 1644650"/>
                <a:gd name="connsiteY3" fmla="*/ 46884 h 1266084"/>
                <a:gd name="connsiteX4" fmla="*/ 650875 w 1644650"/>
                <a:gd name="connsiteY4" fmla="*/ 56409 h 1266084"/>
                <a:gd name="connsiteX5" fmla="*/ 663575 w 1644650"/>
                <a:gd name="connsiteY5" fmla="*/ 259609 h 1266084"/>
                <a:gd name="connsiteX6" fmla="*/ 596900 w 1644650"/>
                <a:gd name="connsiteY6" fmla="*/ 377084 h 1266084"/>
                <a:gd name="connsiteX7" fmla="*/ 635000 w 1644650"/>
                <a:gd name="connsiteY7" fmla="*/ 208809 h 1266084"/>
                <a:gd name="connsiteX8" fmla="*/ 292100 w 1644650"/>
                <a:gd name="connsiteY8" fmla="*/ 34184 h 1266084"/>
                <a:gd name="connsiteX9" fmla="*/ 225425 w 1644650"/>
                <a:gd name="connsiteY9" fmla="*/ 128640 h 1266084"/>
                <a:gd name="connsiteX10" fmla="*/ 378619 w 1644650"/>
                <a:gd name="connsiteY10" fmla="*/ 263578 h 1266084"/>
                <a:gd name="connsiteX11" fmla="*/ 438150 w 1644650"/>
                <a:gd name="connsiteY11" fmla="*/ 265959 h 1266084"/>
                <a:gd name="connsiteX12" fmla="*/ 288925 w 1644650"/>
                <a:gd name="connsiteY12" fmla="*/ 481859 h 1266084"/>
                <a:gd name="connsiteX13" fmla="*/ 415925 w 1644650"/>
                <a:gd name="connsiteY13" fmla="*/ 273103 h 1266084"/>
                <a:gd name="connsiteX14" fmla="*/ 121444 w 1644650"/>
                <a:gd name="connsiteY14" fmla="*/ 178646 h 1266084"/>
                <a:gd name="connsiteX15" fmla="*/ 38100 w 1644650"/>
                <a:gd name="connsiteY15" fmla="*/ 297709 h 1266084"/>
                <a:gd name="connsiteX16" fmla="*/ 301625 w 1644650"/>
                <a:gd name="connsiteY16" fmla="*/ 453284 h 1266084"/>
                <a:gd name="connsiteX17" fmla="*/ 28575 w 1644650"/>
                <a:gd name="connsiteY17" fmla="*/ 412009 h 1266084"/>
                <a:gd name="connsiteX18" fmla="*/ 0 w 1644650"/>
                <a:gd name="connsiteY18" fmla="*/ 532659 h 1266084"/>
                <a:gd name="connsiteX19" fmla="*/ 260350 w 1644650"/>
                <a:gd name="connsiteY19" fmla="*/ 643784 h 1266084"/>
                <a:gd name="connsiteX20" fmla="*/ 346075 w 1644650"/>
                <a:gd name="connsiteY20" fmla="*/ 697759 h 1266084"/>
                <a:gd name="connsiteX21" fmla="*/ 654050 w 1644650"/>
                <a:gd name="connsiteY21" fmla="*/ 802534 h 1266084"/>
                <a:gd name="connsiteX22" fmla="*/ 812800 w 1644650"/>
                <a:gd name="connsiteY22" fmla="*/ 481859 h 1266084"/>
                <a:gd name="connsiteX23" fmla="*/ 657225 w 1644650"/>
                <a:gd name="connsiteY23" fmla="*/ 799359 h 1266084"/>
                <a:gd name="connsiteX24" fmla="*/ 1123950 w 1644650"/>
                <a:gd name="connsiteY24" fmla="*/ 1266084 h 1266084"/>
                <a:gd name="connsiteX25" fmla="*/ 1228725 w 1644650"/>
                <a:gd name="connsiteY25" fmla="*/ 1224809 h 1266084"/>
                <a:gd name="connsiteX26" fmla="*/ 1108075 w 1644650"/>
                <a:gd name="connsiteY26" fmla="*/ 1142259 h 1266084"/>
                <a:gd name="connsiteX27" fmla="*/ 1123950 w 1644650"/>
                <a:gd name="connsiteY27" fmla="*/ 1199409 h 1266084"/>
                <a:gd name="connsiteX28" fmla="*/ 1123950 w 1644650"/>
                <a:gd name="connsiteY28" fmla="*/ 1056534 h 1266084"/>
                <a:gd name="connsiteX29" fmla="*/ 1295400 w 1644650"/>
                <a:gd name="connsiteY29" fmla="*/ 1097809 h 1266084"/>
                <a:gd name="connsiteX30" fmla="*/ 1235075 w 1644650"/>
                <a:gd name="connsiteY30" fmla="*/ 904134 h 1266084"/>
                <a:gd name="connsiteX31" fmla="*/ 1422400 w 1644650"/>
                <a:gd name="connsiteY31" fmla="*/ 951759 h 1266084"/>
                <a:gd name="connsiteX32" fmla="*/ 1533525 w 1644650"/>
                <a:gd name="connsiteY32" fmla="*/ 967634 h 1266084"/>
                <a:gd name="connsiteX33" fmla="*/ 1416050 w 1644650"/>
                <a:gd name="connsiteY33" fmla="*/ 754909 h 1266084"/>
                <a:gd name="connsiteX34" fmla="*/ 1584325 w 1644650"/>
                <a:gd name="connsiteY34" fmla="*/ 710459 h 1266084"/>
                <a:gd name="connsiteX35" fmla="*/ 1644650 w 1644650"/>
                <a:gd name="connsiteY35" fmla="*/ 697759 h 1266084"/>
                <a:gd name="connsiteX0" fmla="*/ 1658602 w 1658602"/>
                <a:gd name="connsiteY0" fmla="*/ 697759 h 1266084"/>
                <a:gd name="connsiteX1" fmla="*/ 928352 w 1658602"/>
                <a:gd name="connsiteY1" fmla="*/ 412009 h 1266084"/>
                <a:gd name="connsiteX2" fmla="*/ 823577 w 1658602"/>
                <a:gd name="connsiteY2" fmla="*/ 192934 h 1266084"/>
                <a:gd name="connsiteX3" fmla="*/ 818021 w 1658602"/>
                <a:gd name="connsiteY3" fmla="*/ 46884 h 1266084"/>
                <a:gd name="connsiteX4" fmla="*/ 664827 w 1658602"/>
                <a:gd name="connsiteY4" fmla="*/ 56409 h 1266084"/>
                <a:gd name="connsiteX5" fmla="*/ 677527 w 1658602"/>
                <a:gd name="connsiteY5" fmla="*/ 259609 h 1266084"/>
                <a:gd name="connsiteX6" fmla="*/ 610852 w 1658602"/>
                <a:gd name="connsiteY6" fmla="*/ 377084 h 1266084"/>
                <a:gd name="connsiteX7" fmla="*/ 648952 w 1658602"/>
                <a:gd name="connsiteY7" fmla="*/ 208809 h 1266084"/>
                <a:gd name="connsiteX8" fmla="*/ 306052 w 1658602"/>
                <a:gd name="connsiteY8" fmla="*/ 34184 h 1266084"/>
                <a:gd name="connsiteX9" fmla="*/ 239377 w 1658602"/>
                <a:gd name="connsiteY9" fmla="*/ 128640 h 1266084"/>
                <a:gd name="connsiteX10" fmla="*/ 392571 w 1658602"/>
                <a:gd name="connsiteY10" fmla="*/ 263578 h 1266084"/>
                <a:gd name="connsiteX11" fmla="*/ 452102 w 1658602"/>
                <a:gd name="connsiteY11" fmla="*/ 265959 h 1266084"/>
                <a:gd name="connsiteX12" fmla="*/ 302877 w 1658602"/>
                <a:gd name="connsiteY12" fmla="*/ 481859 h 1266084"/>
                <a:gd name="connsiteX13" fmla="*/ 429877 w 1658602"/>
                <a:gd name="connsiteY13" fmla="*/ 273103 h 1266084"/>
                <a:gd name="connsiteX14" fmla="*/ 135396 w 1658602"/>
                <a:gd name="connsiteY14" fmla="*/ 178646 h 1266084"/>
                <a:gd name="connsiteX15" fmla="*/ 52052 w 1658602"/>
                <a:gd name="connsiteY15" fmla="*/ 297709 h 1266084"/>
                <a:gd name="connsiteX16" fmla="*/ 315577 w 1658602"/>
                <a:gd name="connsiteY16" fmla="*/ 453284 h 1266084"/>
                <a:gd name="connsiteX17" fmla="*/ 42527 w 1658602"/>
                <a:gd name="connsiteY17" fmla="*/ 412009 h 1266084"/>
                <a:gd name="connsiteX18" fmla="*/ 13952 w 1658602"/>
                <a:gd name="connsiteY18" fmla="*/ 532659 h 1266084"/>
                <a:gd name="connsiteX19" fmla="*/ 274302 w 1658602"/>
                <a:gd name="connsiteY19" fmla="*/ 643784 h 1266084"/>
                <a:gd name="connsiteX20" fmla="*/ 360027 w 1658602"/>
                <a:gd name="connsiteY20" fmla="*/ 697759 h 1266084"/>
                <a:gd name="connsiteX21" fmla="*/ 668002 w 1658602"/>
                <a:gd name="connsiteY21" fmla="*/ 802534 h 1266084"/>
                <a:gd name="connsiteX22" fmla="*/ 826752 w 1658602"/>
                <a:gd name="connsiteY22" fmla="*/ 481859 h 1266084"/>
                <a:gd name="connsiteX23" fmla="*/ 671177 w 1658602"/>
                <a:gd name="connsiteY23" fmla="*/ 799359 h 1266084"/>
                <a:gd name="connsiteX24" fmla="*/ 1137902 w 1658602"/>
                <a:gd name="connsiteY24" fmla="*/ 1266084 h 1266084"/>
                <a:gd name="connsiteX25" fmla="*/ 1242677 w 1658602"/>
                <a:gd name="connsiteY25" fmla="*/ 1224809 h 1266084"/>
                <a:gd name="connsiteX26" fmla="*/ 1122027 w 1658602"/>
                <a:gd name="connsiteY26" fmla="*/ 1142259 h 1266084"/>
                <a:gd name="connsiteX27" fmla="*/ 1137902 w 1658602"/>
                <a:gd name="connsiteY27" fmla="*/ 1199409 h 1266084"/>
                <a:gd name="connsiteX28" fmla="*/ 1137902 w 1658602"/>
                <a:gd name="connsiteY28" fmla="*/ 1056534 h 1266084"/>
                <a:gd name="connsiteX29" fmla="*/ 1309352 w 1658602"/>
                <a:gd name="connsiteY29" fmla="*/ 1097809 h 1266084"/>
                <a:gd name="connsiteX30" fmla="*/ 1249027 w 1658602"/>
                <a:gd name="connsiteY30" fmla="*/ 904134 h 1266084"/>
                <a:gd name="connsiteX31" fmla="*/ 1436352 w 1658602"/>
                <a:gd name="connsiteY31" fmla="*/ 951759 h 1266084"/>
                <a:gd name="connsiteX32" fmla="*/ 1547477 w 1658602"/>
                <a:gd name="connsiteY32" fmla="*/ 967634 h 1266084"/>
                <a:gd name="connsiteX33" fmla="*/ 1430002 w 1658602"/>
                <a:gd name="connsiteY33" fmla="*/ 754909 h 1266084"/>
                <a:gd name="connsiteX34" fmla="*/ 1598277 w 1658602"/>
                <a:gd name="connsiteY34" fmla="*/ 710459 h 1266084"/>
                <a:gd name="connsiteX35" fmla="*/ 1658602 w 1658602"/>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2709 w 1661284"/>
                <a:gd name="connsiteY20" fmla="*/ 697759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73859 w 1661284"/>
                <a:gd name="connsiteY23" fmla="*/ 799359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50159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00959 w 1661284"/>
                <a:gd name="connsiteY34" fmla="*/ 710459 h 1266084"/>
                <a:gd name="connsiteX35" fmla="*/ 1661284 w 1661284"/>
                <a:gd name="connsiteY35" fmla="*/ 697759 h 1266084"/>
                <a:gd name="connsiteX0" fmla="*/ 1661284 w 1661284"/>
                <a:gd name="connsiteY0" fmla="*/ 697759 h 1266084"/>
                <a:gd name="connsiteX1" fmla="*/ 931034 w 1661284"/>
                <a:gd name="connsiteY1" fmla="*/ 412009 h 1266084"/>
                <a:gd name="connsiteX2" fmla="*/ 826259 w 1661284"/>
                <a:gd name="connsiteY2" fmla="*/ 192934 h 1266084"/>
                <a:gd name="connsiteX3" fmla="*/ 820703 w 1661284"/>
                <a:gd name="connsiteY3" fmla="*/ 46884 h 1266084"/>
                <a:gd name="connsiteX4" fmla="*/ 667509 w 1661284"/>
                <a:gd name="connsiteY4" fmla="*/ 56409 h 1266084"/>
                <a:gd name="connsiteX5" fmla="*/ 680209 w 1661284"/>
                <a:gd name="connsiteY5" fmla="*/ 259609 h 1266084"/>
                <a:gd name="connsiteX6" fmla="*/ 613534 w 1661284"/>
                <a:gd name="connsiteY6" fmla="*/ 377084 h 1266084"/>
                <a:gd name="connsiteX7" fmla="*/ 651634 w 1661284"/>
                <a:gd name="connsiteY7" fmla="*/ 208809 h 1266084"/>
                <a:gd name="connsiteX8" fmla="*/ 308734 w 1661284"/>
                <a:gd name="connsiteY8" fmla="*/ 34184 h 1266084"/>
                <a:gd name="connsiteX9" fmla="*/ 242059 w 1661284"/>
                <a:gd name="connsiteY9" fmla="*/ 128640 h 1266084"/>
                <a:gd name="connsiteX10" fmla="*/ 395253 w 1661284"/>
                <a:gd name="connsiteY10" fmla="*/ 263578 h 1266084"/>
                <a:gd name="connsiteX11" fmla="*/ 454784 w 1661284"/>
                <a:gd name="connsiteY11" fmla="*/ 265959 h 1266084"/>
                <a:gd name="connsiteX12" fmla="*/ 305559 w 1661284"/>
                <a:gd name="connsiteY12" fmla="*/ 481859 h 1266084"/>
                <a:gd name="connsiteX13" fmla="*/ 432559 w 1661284"/>
                <a:gd name="connsiteY13" fmla="*/ 273103 h 1266084"/>
                <a:gd name="connsiteX14" fmla="*/ 138078 w 1661284"/>
                <a:gd name="connsiteY14" fmla="*/ 178646 h 1266084"/>
                <a:gd name="connsiteX15" fmla="*/ 54734 w 1661284"/>
                <a:gd name="connsiteY15" fmla="*/ 297709 h 1266084"/>
                <a:gd name="connsiteX16" fmla="*/ 318259 w 1661284"/>
                <a:gd name="connsiteY16" fmla="*/ 453284 h 1266084"/>
                <a:gd name="connsiteX17" fmla="*/ 45209 w 1661284"/>
                <a:gd name="connsiteY17" fmla="*/ 412009 h 1266084"/>
                <a:gd name="connsiteX18" fmla="*/ 16634 w 1661284"/>
                <a:gd name="connsiteY18" fmla="*/ 532659 h 1266084"/>
                <a:gd name="connsiteX19" fmla="*/ 276984 w 1661284"/>
                <a:gd name="connsiteY19" fmla="*/ 643784 h 1266084"/>
                <a:gd name="connsiteX20" fmla="*/ 365090 w 1661284"/>
                <a:gd name="connsiteY20" fmla="*/ 707284 h 1266084"/>
                <a:gd name="connsiteX21" fmla="*/ 670684 w 1661284"/>
                <a:gd name="connsiteY21" fmla="*/ 802534 h 1266084"/>
                <a:gd name="connsiteX22" fmla="*/ 829434 w 1661284"/>
                <a:gd name="connsiteY22" fmla="*/ 481859 h 1266084"/>
                <a:gd name="connsiteX23" fmla="*/ 661953 w 1661284"/>
                <a:gd name="connsiteY23" fmla="*/ 806502 h 1266084"/>
                <a:gd name="connsiteX24" fmla="*/ 1140584 w 1661284"/>
                <a:gd name="connsiteY24" fmla="*/ 1266084 h 1266084"/>
                <a:gd name="connsiteX25" fmla="*/ 1245359 w 1661284"/>
                <a:gd name="connsiteY25" fmla="*/ 1224809 h 1266084"/>
                <a:gd name="connsiteX26" fmla="*/ 1124709 w 1661284"/>
                <a:gd name="connsiteY26" fmla="*/ 1142259 h 1266084"/>
                <a:gd name="connsiteX27" fmla="*/ 1140584 w 1661284"/>
                <a:gd name="connsiteY27" fmla="*/ 1199409 h 1266084"/>
                <a:gd name="connsiteX28" fmla="*/ 1140584 w 1661284"/>
                <a:gd name="connsiteY28" fmla="*/ 1056534 h 1266084"/>
                <a:gd name="connsiteX29" fmla="*/ 1312034 w 1661284"/>
                <a:gd name="connsiteY29" fmla="*/ 1097809 h 1266084"/>
                <a:gd name="connsiteX30" fmla="*/ 1251709 w 1661284"/>
                <a:gd name="connsiteY30" fmla="*/ 904134 h 1266084"/>
                <a:gd name="connsiteX31" fmla="*/ 1439034 w 1661284"/>
                <a:gd name="connsiteY31" fmla="*/ 951759 h 1266084"/>
                <a:gd name="connsiteX32" fmla="*/ 1571591 w 1661284"/>
                <a:gd name="connsiteY32" fmla="*/ 967634 h 1266084"/>
                <a:gd name="connsiteX33" fmla="*/ 1432684 w 1661284"/>
                <a:gd name="connsiteY33" fmla="*/ 754909 h 1266084"/>
                <a:gd name="connsiteX34" fmla="*/ 1622390 w 1661284"/>
                <a:gd name="connsiteY34" fmla="*/ 722366 h 1266084"/>
                <a:gd name="connsiteX35" fmla="*/ 1661284 w 1661284"/>
                <a:gd name="connsiteY35" fmla="*/ 697759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31034 w 1673190"/>
                <a:gd name="connsiteY1" fmla="*/ 412009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51634 w 1673190"/>
                <a:gd name="connsiteY7" fmla="*/ 208809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75446 w 1673190"/>
                <a:gd name="connsiteY7" fmla="*/ 249290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0209 w 1673190"/>
                <a:gd name="connsiteY5" fmla="*/ 259609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318259 w 1673190"/>
                <a:gd name="connsiteY16" fmla="*/ 453284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50903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96828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05559 w 1673190"/>
                <a:gd name="connsiteY12" fmla="*/ 4818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50803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5253 w 1673190"/>
                <a:gd name="connsiteY10" fmla="*/ 263578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2559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54784 w 1673190"/>
                <a:gd name="connsiteY11" fmla="*/ 265959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71591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9209 w 1673190"/>
                <a:gd name="connsiteY32" fmla="*/ 967634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62872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2684 w 1673190"/>
                <a:gd name="connsiteY33" fmla="*/ 754909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361247 w 1673190"/>
                <a:gd name="connsiteY33" fmla="*/ 721572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22390 w 1673190"/>
                <a:gd name="connsiteY34" fmla="*/ 712841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62065 w 1673190"/>
                <a:gd name="connsiteY32" fmla="*/ 948585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454909 w 1673190"/>
                <a:gd name="connsiteY32" fmla="*/ 1008116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51709 w 1673190"/>
                <a:gd name="connsiteY30" fmla="*/ 904134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12034 w 1673190"/>
                <a:gd name="connsiteY29" fmla="*/ 1097809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14478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24709 w 1673190"/>
                <a:gd name="connsiteY26" fmla="*/ 1142259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199409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07247 w 1673190"/>
                <a:gd name="connsiteY27" fmla="*/ 1225602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215197 w 1673190"/>
                <a:gd name="connsiteY26" fmla="*/ 1137497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66084"/>
                <a:gd name="connsiteX1" fmla="*/ 945322 w 1673190"/>
                <a:gd name="connsiteY1" fmla="*/ 409628 h 1266084"/>
                <a:gd name="connsiteX2" fmla="*/ 826259 w 1673190"/>
                <a:gd name="connsiteY2" fmla="*/ 192934 h 1266084"/>
                <a:gd name="connsiteX3" fmla="*/ 820703 w 1673190"/>
                <a:gd name="connsiteY3" fmla="*/ 46884 h 1266084"/>
                <a:gd name="connsiteX4" fmla="*/ 667509 w 1673190"/>
                <a:gd name="connsiteY4" fmla="*/ 56409 h 1266084"/>
                <a:gd name="connsiteX5" fmla="*/ 682590 w 1673190"/>
                <a:gd name="connsiteY5" fmla="*/ 233416 h 1266084"/>
                <a:gd name="connsiteX6" fmla="*/ 613534 w 1673190"/>
                <a:gd name="connsiteY6" fmla="*/ 377084 h 1266084"/>
                <a:gd name="connsiteX7" fmla="*/ 684971 w 1673190"/>
                <a:gd name="connsiteY7" fmla="*/ 235002 h 1266084"/>
                <a:gd name="connsiteX8" fmla="*/ 308734 w 1673190"/>
                <a:gd name="connsiteY8" fmla="*/ 34184 h 1266084"/>
                <a:gd name="connsiteX9" fmla="*/ 242059 w 1673190"/>
                <a:gd name="connsiteY9" fmla="*/ 128640 h 1266084"/>
                <a:gd name="connsiteX10" fmla="*/ 392871 w 1673190"/>
                <a:gd name="connsiteY10" fmla="*/ 246909 h 1266084"/>
                <a:gd name="connsiteX11" fmla="*/ 435734 w 1673190"/>
                <a:gd name="connsiteY11" fmla="*/ 273103 h 1266084"/>
                <a:gd name="connsiteX12" fmla="*/ 334134 w 1673190"/>
                <a:gd name="connsiteY12" fmla="*/ 443759 h 1266084"/>
                <a:gd name="connsiteX13" fmla="*/ 439702 w 1673190"/>
                <a:gd name="connsiteY13" fmla="*/ 273103 h 1266084"/>
                <a:gd name="connsiteX14" fmla="*/ 138078 w 1673190"/>
                <a:gd name="connsiteY14" fmla="*/ 178646 h 1266084"/>
                <a:gd name="connsiteX15" fmla="*/ 54734 w 1673190"/>
                <a:gd name="connsiteY15" fmla="*/ 297709 h 1266084"/>
                <a:gd name="connsiteX16" fmla="*/ 284922 w 1673190"/>
                <a:gd name="connsiteY16" fmla="*/ 436615 h 1266084"/>
                <a:gd name="connsiteX17" fmla="*/ 45209 w 1673190"/>
                <a:gd name="connsiteY17" fmla="*/ 412009 h 1266084"/>
                <a:gd name="connsiteX18" fmla="*/ 16634 w 1673190"/>
                <a:gd name="connsiteY18" fmla="*/ 532659 h 1266084"/>
                <a:gd name="connsiteX19" fmla="*/ 276984 w 1673190"/>
                <a:gd name="connsiteY19" fmla="*/ 643784 h 1266084"/>
                <a:gd name="connsiteX20" fmla="*/ 365090 w 1673190"/>
                <a:gd name="connsiteY20" fmla="*/ 707284 h 1266084"/>
                <a:gd name="connsiteX21" fmla="*/ 670684 w 1673190"/>
                <a:gd name="connsiteY21" fmla="*/ 802534 h 1266084"/>
                <a:gd name="connsiteX22" fmla="*/ 829434 w 1673190"/>
                <a:gd name="connsiteY22" fmla="*/ 481859 h 1266084"/>
                <a:gd name="connsiteX23" fmla="*/ 661953 w 1673190"/>
                <a:gd name="connsiteY23" fmla="*/ 806502 h 1266084"/>
                <a:gd name="connsiteX24" fmla="*/ 1140584 w 1673190"/>
                <a:gd name="connsiteY24" fmla="*/ 1266084 h 1266084"/>
                <a:gd name="connsiteX25" fmla="*/ 1245359 w 1673190"/>
                <a:gd name="connsiteY25" fmla="*/ 1224809 h 1266084"/>
                <a:gd name="connsiteX26" fmla="*/ 1136616 w 1673190"/>
                <a:gd name="connsiteY26" fmla="*/ 1130353 h 1266084"/>
                <a:gd name="connsiteX27" fmla="*/ 1140584 w 1673190"/>
                <a:gd name="connsiteY27" fmla="*/ 1216077 h 1266084"/>
                <a:gd name="connsiteX28" fmla="*/ 1140584 w 1673190"/>
                <a:gd name="connsiteY28" fmla="*/ 1056534 h 1266084"/>
                <a:gd name="connsiteX29" fmla="*/ 1307272 w 1673190"/>
                <a:gd name="connsiteY29" fmla="*/ 1109716 h 1266084"/>
                <a:gd name="connsiteX30" fmla="*/ 1249328 w 1673190"/>
                <a:gd name="connsiteY30" fmla="*/ 920802 h 1266084"/>
                <a:gd name="connsiteX31" fmla="*/ 1439034 w 1673190"/>
                <a:gd name="connsiteY31" fmla="*/ 951759 h 1266084"/>
                <a:gd name="connsiteX32" fmla="*/ 1540634 w 1673190"/>
                <a:gd name="connsiteY32" fmla="*/ 958110 h 1266084"/>
                <a:gd name="connsiteX33" fmla="*/ 1430303 w 1673190"/>
                <a:gd name="connsiteY33" fmla="*/ 764434 h 1266084"/>
                <a:gd name="connsiteX34" fmla="*/ 1615246 w 1673190"/>
                <a:gd name="connsiteY34" fmla="*/ 722366 h 1266084"/>
                <a:gd name="connsiteX35" fmla="*/ 1673190 w 1673190"/>
                <a:gd name="connsiteY35" fmla="*/ 700140 h 1266084"/>
                <a:gd name="connsiteX0" fmla="*/ 1673190 w 1673190"/>
                <a:gd name="connsiteY0" fmla="*/ 700140 h 1235128"/>
                <a:gd name="connsiteX1" fmla="*/ 945322 w 1673190"/>
                <a:gd name="connsiteY1" fmla="*/ 409628 h 1235128"/>
                <a:gd name="connsiteX2" fmla="*/ 826259 w 1673190"/>
                <a:gd name="connsiteY2" fmla="*/ 192934 h 1235128"/>
                <a:gd name="connsiteX3" fmla="*/ 820703 w 1673190"/>
                <a:gd name="connsiteY3" fmla="*/ 46884 h 1235128"/>
                <a:gd name="connsiteX4" fmla="*/ 667509 w 1673190"/>
                <a:gd name="connsiteY4" fmla="*/ 56409 h 1235128"/>
                <a:gd name="connsiteX5" fmla="*/ 682590 w 1673190"/>
                <a:gd name="connsiteY5" fmla="*/ 233416 h 1235128"/>
                <a:gd name="connsiteX6" fmla="*/ 613534 w 1673190"/>
                <a:gd name="connsiteY6" fmla="*/ 377084 h 1235128"/>
                <a:gd name="connsiteX7" fmla="*/ 684971 w 1673190"/>
                <a:gd name="connsiteY7" fmla="*/ 235002 h 1235128"/>
                <a:gd name="connsiteX8" fmla="*/ 308734 w 1673190"/>
                <a:gd name="connsiteY8" fmla="*/ 34184 h 1235128"/>
                <a:gd name="connsiteX9" fmla="*/ 242059 w 1673190"/>
                <a:gd name="connsiteY9" fmla="*/ 128640 h 1235128"/>
                <a:gd name="connsiteX10" fmla="*/ 392871 w 1673190"/>
                <a:gd name="connsiteY10" fmla="*/ 246909 h 1235128"/>
                <a:gd name="connsiteX11" fmla="*/ 435734 w 1673190"/>
                <a:gd name="connsiteY11" fmla="*/ 273103 h 1235128"/>
                <a:gd name="connsiteX12" fmla="*/ 334134 w 1673190"/>
                <a:gd name="connsiteY12" fmla="*/ 443759 h 1235128"/>
                <a:gd name="connsiteX13" fmla="*/ 439702 w 1673190"/>
                <a:gd name="connsiteY13" fmla="*/ 273103 h 1235128"/>
                <a:gd name="connsiteX14" fmla="*/ 138078 w 1673190"/>
                <a:gd name="connsiteY14" fmla="*/ 178646 h 1235128"/>
                <a:gd name="connsiteX15" fmla="*/ 54734 w 1673190"/>
                <a:gd name="connsiteY15" fmla="*/ 297709 h 1235128"/>
                <a:gd name="connsiteX16" fmla="*/ 284922 w 1673190"/>
                <a:gd name="connsiteY16" fmla="*/ 436615 h 1235128"/>
                <a:gd name="connsiteX17" fmla="*/ 45209 w 1673190"/>
                <a:gd name="connsiteY17" fmla="*/ 412009 h 1235128"/>
                <a:gd name="connsiteX18" fmla="*/ 16634 w 1673190"/>
                <a:gd name="connsiteY18" fmla="*/ 532659 h 1235128"/>
                <a:gd name="connsiteX19" fmla="*/ 276984 w 1673190"/>
                <a:gd name="connsiteY19" fmla="*/ 643784 h 1235128"/>
                <a:gd name="connsiteX20" fmla="*/ 365090 w 1673190"/>
                <a:gd name="connsiteY20" fmla="*/ 707284 h 1235128"/>
                <a:gd name="connsiteX21" fmla="*/ 670684 w 1673190"/>
                <a:gd name="connsiteY21" fmla="*/ 802534 h 1235128"/>
                <a:gd name="connsiteX22" fmla="*/ 829434 w 1673190"/>
                <a:gd name="connsiteY22" fmla="*/ 481859 h 1235128"/>
                <a:gd name="connsiteX23" fmla="*/ 661953 w 1673190"/>
                <a:gd name="connsiteY23" fmla="*/ 806502 h 1235128"/>
                <a:gd name="connsiteX24" fmla="*/ 1142966 w 1673190"/>
                <a:gd name="connsiteY24" fmla="*/ 1235128 h 1235128"/>
                <a:gd name="connsiteX25" fmla="*/ 1245359 w 1673190"/>
                <a:gd name="connsiteY25" fmla="*/ 1224809 h 1235128"/>
                <a:gd name="connsiteX26" fmla="*/ 1136616 w 1673190"/>
                <a:gd name="connsiteY26" fmla="*/ 1130353 h 1235128"/>
                <a:gd name="connsiteX27" fmla="*/ 1140584 w 1673190"/>
                <a:gd name="connsiteY27" fmla="*/ 1216077 h 1235128"/>
                <a:gd name="connsiteX28" fmla="*/ 1140584 w 1673190"/>
                <a:gd name="connsiteY28" fmla="*/ 1056534 h 1235128"/>
                <a:gd name="connsiteX29" fmla="*/ 1307272 w 1673190"/>
                <a:gd name="connsiteY29" fmla="*/ 1109716 h 1235128"/>
                <a:gd name="connsiteX30" fmla="*/ 1249328 w 1673190"/>
                <a:gd name="connsiteY30" fmla="*/ 920802 h 1235128"/>
                <a:gd name="connsiteX31" fmla="*/ 1439034 w 1673190"/>
                <a:gd name="connsiteY31" fmla="*/ 951759 h 1235128"/>
                <a:gd name="connsiteX32" fmla="*/ 1540634 w 1673190"/>
                <a:gd name="connsiteY32" fmla="*/ 958110 h 1235128"/>
                <a:gd name="connsiteX33" fmla="*/ 1430303 w 1673190"/>
                <a:gd name="connsiteY33" fmla="*/ 764434 h 1235128"/>
                <a:gd name="connsiteX34" fmla="*/ 1615246 w 1673190"/>
                <a:gd name="connsiteY34" fmla="*/ 722366 h 1235128"/>
                <a:gd name="connsiteX35" fmla="*/ 1673190 w 1673190"/>
                <a:gd name="connsiteY35" fmla="*/ 700140 h 1235128"/>
                <a:gd name="connsiteX0" fmla="*/ 1673190 w 1673190"/>
                <a:gd name="connsiteY0" fmla="*/ 700140 h 1251797"/>
                <a:gd name="connsiteX1" fmla="*/ 945322 w 1673190"/>
                <a:gd name="connsiteY1" fmla="*/ 409628 h 1251797"/>
                <a:gd name="connsiteX2" fmla="*/ 826259 w 1673190"/>
                <a:gd name="connsiteY2" fmla="*/ 192934 h 1251797"/>
                <a:gd name="connsiteX3" fmla="*/ 820703 w 1673190"/>
                <a:gd name="connsiteY3" fmla="*/ 46884 h 1251797"/>
                <a:gd name="connsiteX4" fmla="*/ 667509 w 1673190"/>
                <a:gd name="connsiteY4" fmla="*/ 56409 h 1251797"/>
                <a:gd name="connsiteX5" fmla="*/ 682590 w 1673190"/>
                <a:gd name="connsiteY5" fmla="*/ 233416 h 1251797"/>
                <a:gd name="connsiteX6" fmla="*/ 613534 w 1673190"/>
                <a:gd name="connsiteY6" fmla="*/ 377084 h 1251797"/>
                <a:gd name="connsiteX7" fmla="*/ 684971 w 1673190"/>
                <a:gd name="connsiteY7" fmla="*/ 235002 h 1251797"/>
                <a:gd name="connsiteX8" fmla="*/ 308734 w 1673190"/>
                <a:gd name="connsiteY8" fmla="*/ 34184 h 1251797"/>
                <a:gd name="connsiteX9" fmla="*/ 242059 w 1673190"/>
                <a:gd name="connsiteY9" fmla="*/ 128640 h 1251797"/>
                <a:gd name="connsiteX10" fmla="*/ 392871 w 1673190"/>
                <a:gd name="connsiteY10" fmla="*/ 246909 h 1251797"/>
                <a:gd name="connsiteX11" fmla="*/ 435734 w 1673190"/>
                <a:gd name="connsiteY11" fmla="*/ 273103 h 1251797"/>
                <a:gd name="connsiteX12" fmla="*/ 334134 w 1673190"/>
                <a:gd name="connsiteY12" fmla="*/ 443759 h 1251797"/>
                <a:gd name="connsiteX13" fmla="*/ 439702 w 1673190"/>
                <a:gd name="connsiteY13" fmla="*/ 273103 h 1251797"/>
                <a:gd name="connsiteX14" fmla="*/ 138078 w 1673190"/>
                <a:gd name="connsiteY14" fmla="*/ 178646 h 1251797"/>
                <a:gd name="connsiteX15" fmla="*/ 54734 w 1673190"/>
                <a:gd name="connsiteY15" fmla="*/ 297709 h 1251797"/>
                <a:gd name="connsiteX16" fmla="*/ 284922 w 1673190"/>
                <a:gd name="connsiteY16" fmla="*/ 436615 h 1251797"/>
                <a:gd name="connsiteX17" fmla="*/ 45209 w 1673190"/>
                <a:gd name="connsiteY17" fmla="*/ 412009 h 1251797"/>
                <a:gd name="connsiteX18" fmla="*/ 16634 w 1673190"/>
                <a:gd name="connsiteY18" fmla="*/ 532659 h 1251797"/>
                <a:gd name="connsiteX19" fmla="*/ 276984 w 1673190"/>
                <a:gd name="connsiteY19" fmla="*/ 643784 h 1251797"/>
                <a:gd name="connsiteX20" fmla="*/ 365090 w 1673190"/>
                <a:gd name="connsiteY20" fmla="*/ 707284 h 1251797"/>
                <a:gd name="connsiteX21" fmla="*/ 670684 w 1673190"/>
                <a:gd name="connsiteY21" fmla="*/ 802534 h 1251797"/>
                <a:gd name="connsiteX22" fmla="*/ 829434 w 1673190"/>
                <a:gd name="connsiteY22" fmla="*/ 481859 h 1251797"/>
                <a:gd name="connsiteX23" fmla="*/ 661953 w 1673190"/>
                <a:gd name="connsiteY23" fmla="*/ 806502 h 1251797"/>
                <a:gd name="connsiteX24" fmla="*/ 1128679 w 1673190"/>
                <a:gd name="connsiteY24" fmla="*/ 1251797 h 1251797"/>
                <a:gd name="connsiteX25" fmla="*/ 1245359 w 1673190"/>
                <a:gd name="connsiteY25" fmla="*/ 1224809 h 1251797"/>
                <a:gd name="connsiteX26" fmla="*/ 1136616 w 1673190"/>
                <a:gd name="connsiteY26" fmla="*/ 1130353 h 1251797"/>
                <a:gd name="connsiteX27" fmla="*/ 1140584 w 1673190"/>
                <a:gd name="connsiteY27" fmla="*/ 1216077 h 1251797"/>
                <a:gd name="connsiteX28" fmla="*/ 1140584 w 1673190"/>
                <a:gd name="connsiteY28" fmla="*/ 1056534 h 1251797"/>
                <a:gd name="connsiteX29" fmla="*/ 1307272 w 1673190"/>
                <a:gd name="connsiteY29" fmla="*/ 1109716 h 1251797"/>
                <a:gd name="connsiteX30" fmla="*/ 1249328 w 1673190"/>
                <a:gd name="connsiteY30" fmla="*/ 920802 h 1251797"/>
                <a:gd name="connsiteX31" fmla="*/ 1439034 w 1673190"/>
                <a:gd name="connsiteY31" fmla="*/ 951759 h 1251797"/>
                <a:gd name="connsiteX32" fmla="*/ 1540634 w 1673190"/>
                <a:gd name="connsiteY32" fmla="*/ 958110 h 1251797"/>
                <a:gd name="connsiteX33" fmla="*/ 1430303 w 1673190"/>
                <a:gd name="connsiteY33" fmla="*/ 764434 h 1251797"/>
                <a:gd name="connsiteX34" fmla="*/ 1615246 w 1673190"/>
                <a:gd name="connsiteY34" fmla="*/ 722366 h 1251797"/>
                <a:gd name="connsiteX35" fmla="*/ 1673190 w 1673190"/>
                <a:gd name="connsiteY35" fmla="*/ 700140 h 1251797"/>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28679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40584 w 1673190"/>
                <a:gd name="connsiteY27" fmla="*/ 1216077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0684 w 1673190"/>
                <a:gd name="connsiteY21" fmla="*/ 802534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87353 w 1673190"/>
                <a:gd name="connsiteY21" fmla="*/ 816822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33441 w 1673190"/>
                <a:gd name="connsiteY27" fmla="*/ 120893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36616 w 1673190"/>
                <a:gd name="connsiteY26" fmla="*/ 1130353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89883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5660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84971 w 1673190"/>
                <a:gd name="connsiteY7" fmla="*/ 235002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751646 w 1673190"/>
                <a:gd name="connsiteY7" fmla="*/ 265958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3534 w 1673190"/>
                <a:gd name="connsiteY6" fmla="*/ 377084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5921 w 1673190"/>
                <a:gd name="connsiteY7" fmla="*/ 225477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82590 w 1673190"/>
                <a:gd name="connsiteY5" fmla="*/ 233416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26259 w 1673190"/>
                <a:gd name="connsiteY2" fmla="*/ 192934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0140 h 1254568"/>
                <a:gd name="connsiteX1" fmla="*/ 945322 w 1673190"/>
                <a:gd name="connsiteY1" fmla="*/ 409628 h 1254568"/>
                <a:gd name="connsiteX2" fmla="*/ 850072 w 1673190"/>
                <a:gd name="connsiteY2" fmla="*/ 185791 h 1254568"/>
                <a:gd name="connsiteX3" fmla="*/ 820703 w 1673190"/>
                <a:gd name="connsiteY3" fmla="*/ 46884 h 1254568"/>
                <a:gd name="connsiteX4" fmla="*/ 667509 w 1673190"/>
                <a:gd name="connsiteY4" fmla="*/ 56409 h 1254568"/>
                <a:gd name="connsiteX5" fmla="*/ 675446 w 1673190"/>
                <a:gd name="connsiteY5" fmla="*/ 221509 h 1254568"/>
                <a:gd name="connsiteX6" fmla="*/ 618296 w 1673190"/>
                <a:gd name="connsiteY6" fmla="*/ 372322 h 1254568"/>
                <a:gd name="connsiteX7" fmla="*/ 663539 w 1673190"/>
                <a:gd name="connsiteY7" fmla="*/ 223096 h 1254568"/>
                <a:gd name="connsiteX8" fmla="*/ 308734 w 1673190"/>
                <a:gd name="connsiteY8" fmla="*/ 34184 h 1254568"/>
                <a:gd name="connsiteX9" fmla="*/ 242059 w 1673190"/>
                <a:gd name="connsiteY9" fmla="*/ 128640 h 1254568"/>
                <a:gd name="connsiteX10" fmla="*/ 392871 w 1673190"/>
                <a:gd name="connsiteY10" fmla="*/ 246909 h 1254568"/>
                <a:gd name="connsiteX11" fmla="*/ 435734 w 1673190"/>
                <a:gd name="connsiteY11" fmla="*/ 273103 h 1254568"/>
                <a:gd name="connsiteX12" fmla="*/ 334134 w 1673190"/>
                <a:gd name="connsiteY12" fmla="*/ 443759 h 1254568"/>
                <a:gd name="connsiteX13" fmla="*/ 439702 w 1673190"/>
                <a:gd name="connsiteY13" fmla="*/ 273103 h 1254568"/>
                <a:gd name="connsiteX14" fmla="*/ 138078 w 1673190"/>
                <a:gd name="connsiteY14" fmla="*/ 178646 h 1254568"/>
                <a:gd name="connsiteX15" fmla="*/ 54734 w 1673190"/>
                <a:gd name="connsiteY15" fmla="*/ 297709 h 1254568"/>
                <a:gd name="connsiteX16" fmla="*/ 284922 w 1673190"/>
                <a:gd name="connsiteY16" fmla="*/ 436615 h 1254568"/>
                <a:gd name="connsiteX17" fmla="*/ 45209 w 1673190"/>
                <a:gd name="connsiteY17" fmla="*/ 412009 h 1254568"/>
                <a:gd name="connsiteX18" fmla="*/ 16634 w 1673190"/>
                <a:gd name="connsiteY18" fmla="*/ 532659 h 1254568"/>
                <a:gd name="connsiteX19" fmla="*/ 276984 w 1673190"/>
                <a:gd name="connsiteY19" fmla="*/ 643784 h 1254568"/>
                <a:gd name="connsiteX20" fmla="*/ 365090 w 1673190"/>
                <a:gd name="connsiteY20" fmla="*/ 707284 h 1254568"/>
                <a:gd name="connsiteX21" fmla="*/ 677828 w 1673190"/>
                <a:gd name="connsiteY21" fmla="*/ 807297 h 1254568"/>
                <a:gd name="connsiteX22" fmla="*/ 829434 w 1673190"/>
                <a:gd name="connsiteY22" fmla="*/ 481859 h 1254568"/>
                <a:gd name="connsiteX23" fmla="*/ 661953 w 1673190"/>
                <a:gd name="connsiteY23" fmla="*/ 806502 h 1254568"/>
                <a:gd name="connsiteX24" fmla="*/ 1152491 w 1673190"/>
                <a:gd name="connsiteY24" fmla="*/ 1251797 h 1254568"/>
                <a:gd name="connsiteX25" fmla="*/ 1245359 w 1673190"/>
                <a:gd name="connsiteY25" fmla="*/ 1224809 h 1254568"/>
                <a:gd name="connsiteX26" fmla="*/ 1100898 w 1673190"/>
                <a:gd name="connsiteY26" fmla="*/ 1106541 h 1254568"/>
                <a:gd name="connsiteX27" fmla="*/ 1123916 w 1673190"/>
                <a:gd name="connsiteY27" fmla="*/ 1177976 h 1254568"/>
                <a:gd name="connsiteX28" fmla="*/ 1140584 w 1673190"/>
                <a:gd name="connsiteY28" fmla="*/ 1056534 h 1254568"/>
                <a:gd name="connsiteX29" fmla="*/ 1307272 w 1673190"/>
                <a:gd name="connsiteY29" fmla="*/ 1109716 h 1254568"/>
                <a:gd name="connsiteX30" fmla="*/ 1249328 w 1673190"/>
                <a:gd name="connsiteY30" fmla="*/ 920802 h 1254568"/>
                <a:gd name="connsiteX31" fmla="*/ 1439034 w 1673190"/>
                <a:gd name="connsiteY31" fmla="*/ 951759 h 1254568"/>
                <a:gd name="connsiteX32" fmla="*/ 1540634 w 1673190"/>
                <a:gd name="connsiteY32" fmla="*/ 958110 h 1254568"/>
                <a:gd name="connsiteX33" fmla="*/ 1430303 w 1673190"/>
                <a:gd name="connsiteY33" fmla="*/ 764434 h 1254568"/>
                <a:gd name="connsiteX34" fmla="*/ 1615246 w 1673190"/>
                <a:gd name="connsiteY34" fmla="*/ 722366 h 1254568"/>
                <a:gd name="connsiteX35" fmla="*/ 1673190 w 1673190"/>
                <a:gd name="connsiteY35" fmla="*/ 700140 h 1254568"/>
                <a:gd name="connsiteX0" fmla="*/ 1673190 w 1673190"/>
                <a:gd name="connsiteY0" fmla="*/ 702241 h 1256669"/>
                <a:gd name="connsiteX1" fmla="*/ 945322 w 1673190"/>
                <a:gd name="connsiteY1" fmla="*/ 411729 h 1256669"/>
                <a:gd name="connsiteX2" fmla="*/ 850072 w 1673190"/>
                <a:gd name="connsiteY2" fmla="*/ 187892 h 1256669"/>
                <a:gd name="connsiteX3" fmla="*/ 820703 w 1673190"/>
                <a:gd name="connsiteY3" fmla="*/ 48985 h 1256669"/>
                <a:gd name="connsiteX4" fmla="*/ 667509 w 1673190"/>
                <a:gd name="connsiteY4" fmla="*/ 58510 h 1256669"/>
                <a:gd name="connsiteX5" fmla="*/ 675446 w 1673190"/>
                <a:gd name="connsiteY5" fmla="*/ 223610 h 1256669"/>
                <a:gd name="connsiteX6" fmla="*/ 618296 w 1673190"/>
                <a:gd name="connsiteY6" fmla="*/ 374423 h 1256669"/>
                <a:gd name="connsiteX7" fmla="*/ 663539 w 1673190"/>
                <a:gd name="connsiteY7" fmla="*/ 225197 h 1256669"/>
                <a:gd name="connsiteX8" fmla="*/ 308734 w 1673190"/>
                <a:gd name="connsiteY8" fmla="*/ 36285 h 1256669"/>
                <a:gd name="connsiteX9" fmla="*/ 242059 w 1673190"/>
                <a:gd name="connsiteY9" fmla="*/ 130741 h 1256669"/>
                <a:gd name="connsiteX10" fmla="*/ 392871 w 1673190"/>
                <a:gd name="connsiteY10" fmla="*/ 249010 h 1256669"/>
                <a:gd name="connsiteX11" fmla="*/ 435734 w 1673190"/>
                <a:gd name="connsiteY11" fmla="*/ 275204 h 1256669"/>
                <a:gd name="connsiteX12" fmla="*/ 334134 w 1673190"/>
                <a:gd name="connsiteY12" fmla="*/ 445860 h 1256669"/>
                <a:gd name="connsiteX13" fmla="*/ 439702 w 1673190"/>
                <a:gd name="connsiteY13" fmla="*/ 275204 h 1256669"/>
                <a:gd name="connsiteX14" fmla="*/ 138078 w 1673190"/>
                <a:gd name="connsiteY14" fmla="*/ 180747 h 1256669"/>
                <a:gd name="connsiteX15" fmla="*/ 54734 w 1673190"/>
                <a:gd name="connsiteY15" fmla="*/ 299810 h 1256669"/>
                <a:gd name="connsiteX16" fmla="*/ 284922 w 1673190"/>
                <a:gd name="connsiteY16" fmla="*/ 438716 h 1256669"/>
                <a:gd name="connsiteX17" fmla="*/ 45209 w 1673190"/>
                <a:gd name="connsiteY17" fmla="*/ 414110 h 1256669"/>
                <a:gd name="connsiteX18" fmla="*/ 16634 w 1673190"/>
                <a:gd name="connsiteY18" fmla="*/ 534760 h 1256669"/>
                <a:gd name="connsiteX19" fmla="*/ 276984 w 1673190"/>
                <a:gd name="connsiteY19" fmla="*/ 645885 h 1256669"/>
                <a:gd name="connsiteX20" fmla="*/ 365090 w 1673190"/>
                <a:gd name="connsiteY20" fmla="*/ 709385 h 1256669"/>
                <a:gd name="connsiteX21" fmla="*/ 677828 w 1673190"/>
                <a:gd name="connsiteY21" fmla="*/ 809398 h 1256669"/>
                <a:gd name="connsiteX22" fmla="*/ 829434 w 1673190"/>
                <a:gd name="connsiteY22" fmla="*/ 483960 h 1256669"/>
                <a:gd name="connsiteX23" fmla="*/ 661953 w 1673190"/>
                <a:gd name="connsiteY23" fmla="*/ 808603 h 1256669"/>
                <a:gd name="connsiteX24" fmla="*/ 1152491 w 1673190"/>
                <a:gd name="connsiteY24" fmla="*/ 1253898 h 1256669"/>
                <a:gd name="connsiteX25" fmla="*/ 1245359 w 1673190"/>
                <a:gd name="connsiteY25" fmla="*/ 1226910 h 1256669"/>
                <a:gd name="connsiteX26" fmla="*/ 1100898 w 1673190"/>
                <a:gd name="connsiteY26" fmla="*/ 1108642 h 1256669"/>
                <a:gd name="connsiteX27" fmla="*/ 1123916 w 1673190"/>
                <a:gd name="connsiteY27" fmla="*/ 1180077 h 1256669"/>
                <a:gd name="connsiteX28" fmla="*/ 1140584 w 1673190"/>
                <a:gd name="connsiteY28" fmla="*/ 1058635 h 1256669"/>
                <a:gd name="connsiteX29" fmla="*/ 1307272 w 1673190"/>
                <a:gd name="connsiteY29" fmla="*/ 1111817 h 1256669"/>
                <a:gd name="connsiteX30" fmla="*/ 1249328 w 1673190"/>
                <a:gd name="connsiteY30" fmla="*/ 922903 h 1256669"/>
                <a:gd name="connsiteX31" fmla="*/ 1439034 w 1673190"/>
                <a:gd name="connsiteY31" fmla="*/ 953860 h 1256669"/>
                <a:gd name="connsiteX32" fmla="*/ 1540634 w 1673190"/>
                <a:gd name="connsiteY32" fmla="*/ 960211 h 1256669"/>
                <a:gd name="connsiteX33" fmla="*/ 1430303 w 1673190"/>
                <a:gd name="connsiteY33" fmla="*/ 766535 h 1256669"/>
                <a:gd name="connsiteX34" fmla="*/ 1615246 w 1673190"/>
                <a:gd name="connsiteY34" fmla="*/ 724467 h 1256669"/>
                <a:gd name="connsiteX35" fmla="*/ 1673190 w 1673190"/>
                <a:gd name="connsiteY35" fmla="*/ 702241 h 1256669"/>
                <a:gd name="connsiteX0" fmla="*/ 1673190 w 1673190"/>
                <a:gd name="connsiteY0" fmla="*/ 712405 h 1266833"/>
                <a:gd name="connsiteX1" fmla="*/ 945322 w 1673190"/>
                <a:gd name="connsiteY1" fmla="*/ 421893 h 1266833"/>
                <a:gd name="connsiteX2" fmla="*/ 850072 w 1673190"/>
                <a:gd name="connsiteY2" fmla="*/ 198056 h 1266833"/>
                <a:gd name="connsiteX3" fmla="*/ 820703 w 1673190"/>
                <a:gd name="connsiteY3" fmla="*/ 59149 h 1266833"/>
                <a:gd name="connsiteX4" fmla="*/ 667509 w 1673190"/>
                <a:gd name="connsiteY4" fmla="*/ 68674 h 1266833"/>
                <a:gd name="connsiteX5" fmla="*/ 675446 w 1673190"/>
                <a:gd name="connsiteY5" fmla="*/ 233774 h 1266833"/>
                <a:gd name="connsiteX6" fmla="*/ 618296 w 1673190"/>
                <a:gd name="connsiteY6" fmla="*/ 384587 h 1266833"/>
                <a:gd name="connsiteX7" fmla="*/ 663539 w 1673190"/>
                <a:gd name="connsiteY7" fmla="*/ 235361 h 1266833"/>
                <a:gd name="connsiteX8" fmla="*/ 308734 w 1673190"/>
                <a:gd name="connsiteY8" fmla="*/ 46449 h 1266833"/>
                <a:gd name="connsiteX9" fmla="*/ 242059 w 1673190"/>
                <a:gd name="connsiteY9" fmla="*/ 140905 h 1266833"/>
                <a:gd name="connsiteX10" fmla="*/ 392871 w 1673190"/>
                <a:gd name="connsiteY10" fmla="*/ 259174 h 1266833"/>
                <a:gd name="connsiteX11" fmla="*/ 435734 w 1673190"/>
                <a:gd name="connsiteY11" fmla="*/ 285368 h 1266833"/>
                <a:gd name="connsiteX12" fmla="*/ 334134 w 1673190"/>
                <a:gd name="connsiteY12" fmla="*/ 456024 h 1266833"/>
                <a:gd name="connsiteX13" fmla="*/ 439702 w 1673190"/>
                <a:gd name="connsiteY13" fmla="*/ 285368 h 1266833"/>
                <a:gd name="connsiteX14" fmla="*/ 138078 w 1673190"/>
                <a:gd name="connsiteY14" fmla="*/ 190911 h 1266833"/>
                <a:gd name="connsiteX15" fmla="*/ 54734 w 1673190"/>
                <a:gd name="connsiteY15" fmla="*/ 309974 h 1266833"/>
                <a:gd name="connsiteX16" fmla="*/ 284922 w 1673190"/>
                <a:gd name="connsiteY16" fmla="*/ 448880 h 1266833"/>
                <a:gd name="connsiteX17" fmla="*/ 45209 w 1673190"/>
                <a:gd name="connsiteY17" fmla="*/ 424274 h 1266833"/>
                <a:gd name="connsiteX18" fmla="*/ 16634 w 1673190"/>
                <a:gd name="connsiteY18" fmla="*/ 544924 h 1266833"/>
                <a:gd name="connsiteX19" fmla="*/ 276984 w 1673190"/>
                <a:gd name="connsiteY19" fmla="*/ 656049 h 1266833"/>
                <a:gd name="connsiteX20" fmla="*/ 365090 w 1673190"/>
                <a:gd name="connsiteY20" fmla="*/ 719549 h 1266833"/>
                <a:gd name="connsiteX21" fmla="*/ 677828 w 1673190"/>
                <a:gd name="connsiteY21" fmla="*/ 819562 h 1266833"/>
                <a:gd name="connsiteX22" fmla="*/ 829434 w 1673190"/>
                <a:gd name="connsiteY22" fmla="*/ 494124 h 1266833"/>
                <a:gd name="connsiteX23" fmla="*/ 661953 w 1673190"/>
                <a:gd name="connsiteY23" fmla="*/ 818767 h 1266833"/>
                <a:gd name="connsiteX24" fmla="*/ 1152491 w 1673190"/>
                <a:gd name="connsiteY24" fmla="*/ 1264062 h 1266833"/>
                <a:gd name="connsiteX25" fmla="*/ 1245359 w 1673190"/>
                <a:gd name="connsiteY25" fmla="*/ 1237074 h 1266833"/>
                <a:gd name="connsiteX26" fmla="*/ 1100898 w 1673190"/>
                <a:gd name="connsiteY26" fmla="*/ 1118806 h 1266833"/>
                <a:gd name="connsiteX27" fmla="*/ 1123916 w 1673190"/>
                <a:gd name="connsiteY27" fmla="*/ 1190241 h 1266833"/>
                <a:gd name="connsiteX28" fmla="*/ 1140584 w 1673190"/>
                <a:gd name="connsiteY28" fmla="*/ 1068799 h 1266833"/>
                <a:gd name="connsiteX29" fmla="*/ 1307272 w 1673190"/>
                <a:gd name="connsiteY29" fmla="*/ 1121981 h 1266833"/>
                <a:gd name="connsiteX30" fmla="*/ 1249328 w 1673190"/>
                <a:gd name="connsiteY30" fmla="*/ 933067 h 1266833"/>
                <a:gd name="connsiteX31" fmla="*/ 1439034 w 1673190"/>
                <a:gd name="connsiteY31" fmla="*/ 964024 h 1266833"/>
                <a:gd name="connsiteX32" fmla="*/ 1540634 w 1673190"/>
                <a:gd name="connsiteY32" fmla="*/ 970375 h 1266833"/>
                <a:gd name="connsiteX33" fmla="*/ 1430303 w 1673190"/>
                <a:gd name="connsiteY33" fmla="*/ 776699 h 1266833"/>
                <a:gd name="connsiteX34" fmla="*/ 1615246 w 1673190"/>
                <a:gd name="connsiteY34" fmla="*/ 734631 h 1266833"/>
                <a:gd name="connsiteX35" fmla="*/ 1673190 w 1673190"/>
                <a:gd name="connsiteY35" fmla="*/ 712405 h 1266833"/>
                <a:gd name="connsiteX0" fmla="*/ 1673190 w 1673190"/>
                <a:gd name="connsiteY0" fmla="*/ 683487 h 1237915"/>
                <a:gd name="connsiteX1" fmla="*/ 945322 w 1673190"/>
                <a:gd name="connsiteY1" fmla="*/ 392975 h 1237915"/>
                <a:gd name="connsiteX2" fmla="*/ 840547 w 1673190"/>
                <a:gd name="connsiteY2" fmla="*/ 185807 h 1237915"/>
                <a:gd name="connsiteX3" fmla="*/ 820703 w 1673190"/>
                <a:gd name="connsiteY3" fmla="*/ 30231 h 1237915"/>
                <a:gd name="connsiteX4" fmla="*/ 667509 w 1673190"/>
                <a:gd name="connsiteY4" fmla="*/ 39756 h 1237915"/>
                <a:gd name="connsiteX5" fmla="*/ 675446 w 1673190"/>
                <a:gd name="connsiteY5" fmla="*/ 204856 h 1237915"/>
                <a:gd name="connsiteX6" fmla="*/ 618296 w 1673190"/>
                <a:gd name="connsiteY6" fmla="*/ 355669 h 1237915"/>
                <a:gd name="connsiteX7" fmla="*/ 663539 w 1673190"/>
                <a:gd name="connsiteY7" fmla="*/ 206443 h 1237915"/>
                <a:gd name="connsiteX8" fmla="*/ 308734 w 1673190"/>
                <a:gd name="connsiteY8" fmla="*/ 17531 h 1237915"/>
                <a:gd name="connsiteX9" fmla="*/ 242059 w 1673190"/>
                <a:gd name="connsiteY9" fmla="*/ 111987 h 1237915"/>
                <a:gd name="connsiteX10" fmla="*/ 392871 w 1673190"/>
                <a:gd name="connsiteY10" fmla="*/ 230256 h 1237915"/>
                <a:gd name="connsiteX11" fmla="*/ 435734 w 1673190"/>
                <a:gd name="connsiteY11" fmla="*/ 256450 h 1237915"/>
                <a:gd name="connsiteX12" fmla="*/ 334134 w 1673190"/>
                <a:gd name="connsiteY12" fmla="*/ 427106 h 1237915"/>
                <a:gd name="connsiteX13" fmla="*/ 439702 w 1673190"/>
                <a:gd name="connsiteY13" fmla="*/ 256450 h 1237915"/>
                <a:gd name="connsiteX14" fmla="*/ 138078 w 1673190"/>
                <a:gd name="connsiteY14" fmla="*/ 161993 h 1237915"/>
                <a:gd name="connsiteX15" fmla="*/ 54734 w 1673190"/>
                <a:gd name="connsiteY15" fmla="*/ 281056 h 1237915"/>
                <a:gd name="connsiteX16" fmla="*/ 284922 w 1673190"/>
                <a:gd name="connsiteY16" fmla="*/ 419962 h 1237915"/>
                <a:gd name="connsiteX17" fmla="*/ 45209 w 1673190"/>
                <a:gd name="connsiteY17" fmla="*/ 395356 h 1237915"/>
                <a:gd name="connsiteX18" fmla="*/ 16634 w 1673190"/>
                <a:gd name="connsiteY18" fmla="*/ 516006 h 1237915"/>
                <a:gd name="connsiteX19" fmla="*/ 276984 w 1673190"/>
                <a:gd name="connsiteY19" fmla="*/ 627131 h 1237915"/>
                <a:gd name="connsiteX20" fmla="*/ 365090 w 1673190"/>
                <a:gd name="connsiteY20" fmla="*/ 690631 h 1237915"/>
                <a:gd name="connsiteX21" fmla="*/ 677828 w 1673190"/>
                <a:gd name="connsiteY21" fmla="*/ 790644 h 1237915"/>
                <a:gd name="connsiteX22" fmla="*/ 829434 w 1673190"/>
                <a:gd name="connsiteY22" fmla="*/ 465206 h 1237915"/>
                <a:gd name="connsiteX23" fmla="*/ 661953 w 1673190"/>
                <a:gd name="connsiteY23" fmla="*/ 789849 h 1237915"/>
                <a:gd name="connsiteX24" fmla="*/ 1152491 w 1673190"/>
                <a:gd name="connsiteY24" fmla="*/ 1235144 h 1237915"/>
                <a:gd name="connsiteX25" fmla="*/ 1245359 w 1673190"/>
                <a:gd name="connsiteY25" fmla="*/ 1208156 h 1237915"/>
                <a:gd name="connsiteX26" fmla="*/ 1100898 w 1673190"/>
                <a:gd name="connsiteY26" fmla="*/ 1089888 h 1237915"/>
                <a:gd name="connsiteX27" fmla="*/ 1123916 w 1673190"/>
                <a:gd name="connsiteY27" fmla="*/ 1161323 h 1237915"/>
                <a:gd name="connsiteX28" fmla="*/ 1140584 w 1673190"/>
                <a:gd name="connsiteY28" fmla="*/ 1039881 h 1237915"/>
                <a:gd name="connsiteX29" fmla="*/ 1307272 w 1673190"/>
                <a:gd name="connsiteY29" fmla="*/ 1093063 h 1237915"/>
                <a:gd name="connsiteX30" fmla="*/ 1249328 w 1673190"/>
                <a:gd name="connsiteY30" fmla="*/ 904149 h 1237915"/>
                <a:gd name="connsiteX31" fmla="*/ 1439034 w 1673190"/>
                <a:gd name="connsiteY31" fmla="*/ 935106 h 1237915"/>
                <a:gd name="connsiteX32" fmla="*/ 1540634 w 1673190"/>
                <a:gd name="connsiteY32" fmla="*/ 941457 h 1237915"/>
                <a:gd name="connsiteX33" fmla="*/ 1430303 w 1673190"/>
                <a:gd name="connsiteY33" fmla="*/ 747781 h 1237915"/>
                <a:gd name="connsiteX34" fmla="*/ 1615246 w 1673190"/>
                <a:gd name="connsiteY34" fmla="*/ 705713 h 1237915"/>
                <a:gd name="connsiteX35" fmla="*/ 1673190 w 1673190"/>
                <a:gd name="connsiteY35" fmla="*/ 683487 h 1237915"/>
                <a:gd name="connsiteX0" fmla="*/ 1673190 w 1673190"/>
                <a:gd name="connsiteY0" fmla="*/ 681238 h 1235666"/>
                <a:gd name="connsiteX1" fmla="*/ 945322 w 1673190"/>
                <a:gd name="connsiteY1" fmla="*/ 390726 h 1235666"/>
                <a:gd name="connsiteX2" fmla="*/ 840547 w 1673190"/>
                <a:gd name="connsiteY2" fmla="*/ 183558 h 1235666"/>
                <a:gd name="connsiteX3" fmla="*/ 820703 w 1673190"/>
                <a:gd name="connsiteY3" fmla="*/ 27982 h 1235666"/>
                <a:gd name="connsiteX4" fmla="*/ 667509 w 1673190"/>
                <a:gd name="connsiteY4" fmla="*/ 37507 h 1235666"/>
                <a:gd name="connsiteX5" fmla="*/ 675446 w 1673190"/>
                <a:gd name="connsiteY5" fmla="*/ 202607 h 1235666"/>
                <a:gd name="connsiteX6" fmla="*/ 618296 w 1673190"/>
                <a:gd name="connsiteY6" fmla="*/ 353420 h 1235666"/>
                <a:gd name="connsiteX7" fmla="*/ 663539 w 1673190"/>
                <a:gd name="connsiteY7" fmla="*/ 204194 h 1235666"/>
                <a:gd name="connsiteX8" fmla="*/ 308734 w 1673190"/>
                <a:gd name="connsiteY8" fmla="*/ 15282 h 1235666"/>
                <a:gd name="connsiteX9" fmla="*/ 242059 w 1673190"/>
                <a:gd name="connsiteY9" fmla="*/ 109738 h 1235666"/>
                <a:gd name="connsiteX10" fmla="*/ 392871 w 1673190"/>
                <a:gd name="connsiteY10" fmla="*/ 228007 h 1235666"/>
                <a:gd name="connsiteX11" fmla="*/ 435734 w 1673190"/>
                <a:gd name="connsiteY11" fmla="*/ 254201 h 1235666"/>
                <a:gd name="connsiteX12" fmla="*/ 334134 w 1673190"/>
                <a:gd name="connsiteY12" fmla="*/ 424857 h 1235666"/>
                <a:gd name="connsiteX13" fmla="*/ 439702 w 1673190"/>
                <a:gd name="connsiteY13" fmla="*/ 254201 h 1235666"/>
                <a:gd name="connsiteX14" fmla="*/ 138078 w 1673190"/>
                <a:gd name="connsiteY14" fmla="*/ 159744 h 1235666"/>
                <a:gd name="connsiteX15" fmla="*/ 54734 w 1673190"/>
                <a:gd name="connsiteY15" fmla="*/ 278807 h 1235666"/>
                <a:gd name="connsiteX16" fmla="*/ 284922 w 1673190"/>
                <a:gd name="connsiteY16" fmla="*/ 417713 h 1235666"/>
                <a:gd name="connsiteX17" fmla="*/ 45209 w 1673190"/>
                <a:gd name="connsiteY17" fmla="*/ 393107 h 1235666"/>
                <a:gd name="connsiteX18" fmla="*/ 16634 w 1673190"/>
                <a:gd name="connsiteY18" fmla="*/ 513757 h 1235666"/>
                <a:gd name="connsiteX19" fmla="*/ 276984 w 1673190"/>
                <a:gd name="connsiteY19" fmla="*/ 624882 h 1235666"/>
                <a:gd name="connsiteX20" fmla="*/ 365090 w 1673190"/>
                <a:gd name="connsiteY20" fmla="*/ 688382 h 1235666"/>
                <a:gd name="connsiteX21" fmla="*/ 677828 w 1673190"/>
                <a:gd name="connsiteY21" fmla="*/ 788395 h 1235666"/>
                <a:gd name="connsiteX22" fmla="*/ 829434 w 1673190"/>
                <a:gd name="connsiteY22" fmla="*/ 462957 h 1235666"/>
                <a:gd name="connsiteX23" fmla="*/ 661953 w 1673190"/>
                <a:gd name="connsiteY23" fmla="*/ 787600 h 1235666"/>
                <a:gd name="connsiteX24" fmla="*/ 1152491 w 1673190"/>
                <a:gd name="connsiteY24" fmla="*/ 1232895 h 1235666"/>
                <a:gd name="connsiteX25" fmla="*/ 1245359 w 1673190"/>
                <a:gd name="connsiteY25" fmla="*/ 1205907 h 1235666"/>
                <a:gd name="connsiteX26" fmla="*/ 1100898 w 1673190"/>
                <a:gd name="connsiteY26" fmla="*/ 1087639 h 1235666"/>
                <a:gd name="connsiteX27" fmla="*/ 1123916 w 1673190"/>
                <a:gd name="connsiteY27" fmla="*/ 1159074 h 1235666"/>
                <a:gd name="connsiteX28" fmla="*/ 1140584 w 1673190"/>
                <a:gd name="connsiteY28" fmla="*/ 1037632 h 1235666"/>
                <a:gd name="connsiteX29" fmla="*/ 1307272 w 1673190"/>
                <a:gd name="connsiteY29" fmla="*/ 1090814 h 1235666"/>
                <a:gd name="connsiteX30" fmla="*/ 1249328 w 1673190"/>
                <a:gd name="connsiteY30" fmla="*/ 901900 h 1235666"/>
                <a:gd name="connsiteX31" fmla="*/ 1439034 w 1673190"/>
                <a:gd name="connsiteY31" fmla="*/ 932857 h 1235666"/>
                <a:gd name="connsiteX32" fmla="*/ 1540634 w 1673190"/>
                <a:gd name="connsiteY32" fmla="*/ 939208 h 1235666"/>
                <a:gd name="connsiteX33" fmla="*/ 1430303 w 1673190"/>
                <a:gd name="connsiteY33" fmla="*/ 745532 h 1235666"/>
                <a:gd name="connsiteX34" fmla="*/ 1615246 w 1673190"/>
                <a:gd name="connsiteY34" fmla="*/ 703464 h 1235666"/>
                <a:gd name="connsiteX35" fmla="*/ 1673190 w 1673190"/>
                <a:gd name="connsiteY35" fmla="*/ 681238 h 1235666"/>
                <a:gd name="connsiteX0" fmla="*/ 1673190 w 1673190"/>
                <a:gd name="connsiteY0" fmla="*/ 687394 h 1241822"/>
                <a:gd name="connsiteX1" fmla="*/ 945322 w 1673190"/>
                <a:gd name="connsiteY1" fmla="*/ 396882 h 1241822"/>
                <a:gd name="connsiteX2" fmla="*/ 840547 w 1673190"/>
                <a:gd name="connsiteY2" fmla="*/ 189714 h 1241822"/>
                <a:gd name="connsiteX3" fmla="*/ 827847 w 1673190"/>
                <a:gd name="connsiteY3" fmla="*/ 19851 h 1241822"/>
                <a:gd name="connsiteX4" fmla="*/ 667509 w 1673190"/>
                <a:gd name="connsiteY4" fmla="*/ 43663 h 1241822"/>
                <a:gd name="connsiteX5" fmla="*/ 675446 w 1673190"/>
                <a:gd name="connsiteY5" fmla="*/ 208763 h 1241822"/>
                <a:gd name="connsiteX6" fmla="*/ 618296 w 1673190"/>
                <a:gd name="connsiteY6" fmla="*/ 359576 h 1241822"/>
                <a:gd name="connsiteX7" fmla="*/ 663539 w 1673190"/>
                <a:gd name="connsiteY7" fmla="*/ 210350 h 1241822"/>
                <a:gd name="connsiteX8" fmla="*/ 308734 w 1673190"/>
                <a:gd name="connsiteY8" fmla="*/ 21438 h 1241822"/>
                <a:gd name="connsiteX9" fmla="*/ 242059 w 1673190"/>
                <a:gd name="connsiteY9" fmla="*/ 115894 h 1241822"/>
                <a:gd name="connsiteX10" fmla="*/ 392871 w 1673190"/>
                <a:gd name="connsiteY10" fmla="*/ 234163 h 1241822"/>
                <a:gd name="connsiteX11" fmla="*/ 435734 w 1673190"/>
                <a:gd name="connsiteY11" fmla="*/ 260357 h 1241822"/>
                <a:gd name="connsiteX12" fmla="*/ 334134 w 1673190"/>
                <a:gd name="connsiteY12" fmla="*/ 431013 h 1241822"/>
                <a:gd name="connsiteX13" fmla="*/ 439702 w 1673190"/>
                <a:gd name="connsiteY13" fmla="*/ 260357 h 1241822"/>
                <a:gd name="connsiteX14" fmla="*/ 138078 w 1673190"/>
                <a:gd name="connsiteY14" fmla="*/ 165900 h 1241822"/>
                <a:gd name="connsiteX15" fmla="*/ 54734 w 1673190"/>
                <a:gd name="connsiteY15" fmla="*/ 284963 h 1241822"/>
                <a:gd name="connsiteX16" fmla="*/ 284922 w 1673190"/>
                <a:gd name="connsiteY16" fmla="*/ 423869 h 1241822"/>
                <a:gd name="connsiteX17" fmla="*/ 45209 w 1673190"/>
                <a:gd name="connsiteY17" fmla="*/ 399263 h 1241822"/>
                <a:gd name="connsiteX18" fmla="*/ 16634 w 1673190"/>
                <a:gd name="connsiteY18" fmla="*/ 519913 h 1241822"/>
                <a:gd name="connsiteX19" fmla="*/ 276984 w 1673190"/>
                <a:gd name="connsiteY19" fmla="*/ 631038 h 1241822"/>
                <a:gd name="connsiteX20" fmla="*/ 365090 w 1673190"/>
                <a:gd name="connsiteY20" fmla="*/ 694538 h 1241822"/>
                <a:gd name="connsiteX21" fmla="*/ 677828 w 1673190"/>
                <a:gd name="connsiteY21" fmla="*/ 794551 h 1241822"/>
                <a:gd name="connsiteX22" fmla="*/ 829434 w 1673190"/>
                <a:gd name="connsiteY22" fmla="*/ 469113 h 1241822"/>
                <a:gd name="connsiteX23" fmla="*/ 661953 w 1673190"/>
                <a:gd name="connsiteY23" fmla="*/ 793756 h 1241822"/>
                <a:gd name="connsiteX24" fmla="*/ 1152491 w 1673190"/>
                <a:gd name="connsiteY24" fmla="*/ 1239051 h 1241822"/>
                <a:gd name="connsiteX25" fmla="*/ 1245359 w 1673190"/>
                <a:gd name="connsiteY25" fmla="*/ 1212063 h 1241822"/>
                <a:gd name="connsiteX26" fmla="*/ 1100898 w 1673190"/>
                <a:gd name="connsiteY26" fmla="*/ 1093795 h 1241822"/>
                <a:gd name="connsiteX27" fmla="*/ 1123916 w 1673190"/>
                <a:gd name="connsiteY27" fmla="*/ 1165230 h 1241822"/>
                <a:gd name="connsiteX28" fmla="*/ 1140584 w 1673190"/>
                <a:gd name="connsiteY28" fmla="*/ 1043788 h 1241822"/>
                <a:gd name="connsiteX29" fmla="*/ 1307272 w 1673190"/>
                <a:gd name="connsiteY29" fmla="*/ 1096970 h 1241822"/>
                <a:gd name="connsiteX30" fmla="*/ 1249328 w 1673190"/>
                <a:gd name="connsiteY30" fmla="*/ 908056 h 1241822"/>
                <a:gd name="connsiteX31" fmla="*/ 1439034 w 1673190"/>
                <a:gd name="connsiteY31" fmla="*/ 939013 h 1241822"/>
                <a:gd name="connsiteX32" fmla="*/ 1540634 w 1673190"/>
                <a:gd name="connsiteY32" fmla="*/ 945364 h 1241822"/>
                <a:gd name="connsiteX33" fmla="*/ 1430303 w 1673190"/>
                <a:gd name="connsiteY33" fmla="*/ 751688 h 1241822"/>
                <a:gd name="connsiteX34" fmla="*/ 1615246 w 1673190"/>
                <a:gd name="connsiteY34" fmla="*/ 709620 h 1241822"/>
                <a:gd name="connsiteX35" fmla="*/ 1673190 w 1673190"/>
                <a:gd name="connsiteY35" fmla="*/ 687394 h 1241822"/>
                <a:gd name="connsiteX0" fmla="*/ 1673190 w 1673190"/>
                <a:gd name="connsiteY0" fmla="*/ 685665 h 1240093"/>
                <a:gd name="connsiteX1" fmla="*/ 945322 w 1673190"/>
                <a:gd name="connsiteY1" fmla="*/ 395153 h 1240093"/>
                <a:gd name="connsiteX2" fmla="*/ 840547 w 1673190"/>
                <a:gd name="connsiteY2" fmla="*/ 187985 h 1240093"/>
                <a:gd name="connsiteX3" fmla="*/ 827847 w 1673190"/>
                <a:gd name="connsiteY3" fmla="*/ 18122 h 1240093"/>
                <a:gd name="connsiteX4" fmla="*/ 667509 w 1673190"/>
                <a:gd name="connsiteY4" fmla="*/ 41934 h 1240093"/>
                <a:gd name="connsiteX5" fmla="*/ 675446 w 1673190"/>
                <a:gd name="connsiteY5" fmla="*/ 207034 h 1240093"/>
                <a:gd name="connsiteX6" fmla="*/ 618296 w 1673190"/>
                <a:gd name="connsiteY6" fmla="*/ 357847 h 1240093"/>
                <a:gd name="connsiteX7" fmla="*/ 663539 w 1673190"/>
                <a:gd name="connsiteY7" fmla="*/ 208621 h 1240093"/>
                <a:gd name="connsiteX8" fmla="*/ 308734 w 1673190"/>
                <a:gd name="connsiteY8" fmla="*/ 19709 h 1240093"/>
                <a:gd name="connsiteX9" fmla="*/ 242059 w 1673190"/>
                <a:gd name="connsiteY9" fmla="*/ 114165 h 1240093"/>
                <a:gd name="connsiteX10" fmla="*/ 392871 w 1673190"/>
                <a:gd name="connsiteY10" fmla="*/ 232434 h 1240093"/>
                <a:gd name="connsiteX11" fmla="*/ 435734 w 1673190"/>
                <a:gd name="connsiteY11" fmla="*/ 258628 h 1240093"/>
                <a:gd name="connsiteX12" fmla="*/ 334134 w 1673190"/>
                <a:gd name="connsiteY12" fmla="*/ 429284 h 1240093"/>
                <a:gd name="connsiteX13" fmla="*/ 439702 w 1673190"/>
                <a:gd name="connsiteY13" fmla="*/ 258628 h 1240093"/>
                <a:gd name="connsiteX14" fmla="*/ 138078 w 1673190"/>
                <a:gd name="connsiteY14" fmla="*/ 164171 h 1240093"/>
                <a:gd name="connsiteX15" fmla="*/ 54734 w 1673190"/>
                <a:gd name="connsiteY15" fmla="*/ 283234 h 1240093"/>
                <a:gd name="connsiteX16" fmla="*/ 284922 w 1673190"/>
                <a:gd name="connsiteY16" fmla="*/ 422140 h 1240093"/>
                <a:gd name="connsiteX17" fmla="*/ 45209 w 1673190"/>
                <a:gd name="connsiteY17" fmla="*/ 397534 h 1240093"/>
                <a:gd name="connsiteX18" fmla="*/ 16634 w 1673190"/>
                <a:gd name="connsiteY18" fmla="*/ 518184 h 1240093"/>
                <a:gd name="connsiteX19" fmla="*/ 276984 w 1673190"/>
                <a:gd name="connsiteY19" fmla="*/ 629309 h 1240093"/>
                <a:gd name="connsiteX20" fmla="*/ 365090 w 1673190"/>
                <a:gd name="connsiteY20" fmla="*/ 692809 h 1240093"/>
                <a:gd name="connsiteX21" fmla="*/ 677828 w 1673190"/>
                <a:gd name="connsiteY21" fmla="*/ 792822 h 1240093"/>
                <a:gd name="connsiteX22" fmla="*/ 829434 w 1673190"/>
                <a:gd name="connsiteY22" fmla="*/ 467384 h 1240093"/>
                <a:gd name="connsiteX23" fmla="*/ 661953 w 1673190"/>
                <a:gd name="connsiteY23" fmla="*/ 792027 h 1240093"/>
                <a:gd name="connsiteX24" fmla="*/ 1152491 w 1673190"/>
                <a:gd name="connsiteY24" fmla="*/ 1237322 h 1240093"/>
                <a:gd name="connsiteX25" fmla="*/ 1245359 w 1673190"/>
                <a:gd name="connsiteY25" fmla="*/ 1210334 h 1240093"/>
                <a:gd name="connsiteX26" fmla="*/ 1100898 w 1673190"/>
                <a:gd name="connsiteY26" fmla="*/ 1092066 h 1240093"/>
                <a:gd name="connsiteX27" fmla="*/ 1123916 w 1673190"/>
                <a:gd name="connsiteY27" fmla="*/ 1163501 h 1240093"/>
                <a:gd name="connsiteX28" fmla="*/ 1140584 w 1673190"/>
                <a:gd name="connsiteY28" fmla="*/ 1042059 h 1240093"/>
                <a:gd name="connsiteX29" fmla="*/ 1307272 w 1673190"/>
                <a:gd name="connsiteY29" fmla="*/ 1095241 h 1240093"/>
                <a:gd name="connsiteX30" fmla="*/ 1249328 w 1673190"/>
                <a:gd name="connsiteY30" fmla="*/ 906327 h 1240093"/>
                <a:gd name="connsiteX31" fmla="*/ 1439034 w 1673190"/>
                <a:gd name="connsiteY31" fmla="*/ 937284 h 1240093"/>
                <a:gd name="connsiteX32" fmla="*/ 1540634 w 1673190"/>
                <a:gd name="connsiteY32" fmla="*/ 943635 h 1240093"/>
                <a:gd name="connsiteX33" fmla="*/ 1430303 w 1673190"/>
                <a:gd name="connsiteY33" fmla="*/ 749959 h 1240093"/>
                <a:gd name="connsiteX34" fmla="*/ 1615246 w 1673190"/>
                <a:gd name="connsiteY34" fmla="*/ 707891 h 1240093"/>
                <a:gd name="connsiteX35" fmla="*/ 1673190 w 1673190"/>
                <a:gd name="connsiteY35" fmla="*/ 685665 h 1240093"/>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3190 w 1673190"/>
                <a:gd name="connsiteY0" fmla="*/ 691936 h 1246364"/>
                <a:gd name="connsiteX1" fmla="*/ 945322 w 1673190"/>
                <a:gd name="connsiteY1" fmla="*/ 401424 h 1246364"/>
                <a:gd name="connsiteX2" fmla="*/ 840547 w 1673190"/>
                <a:gd name="connsiteY2" fmla="*/ 194256 h 1246364"/>
                <a:gd name="connsiteX3" fmla="*/ 827847 w 1673190"/>
                <a:gd name="connsiteY3" fmla="*/ 24393 h 1246364"/>
                <a:gd name="connsiteX4" fmla="*/ 667509 w 1673190"/>
                <a:gd name="connsiteY4" fmla="*/ 48205 h 1246364"/>
                <a:gd name="connsiteX5" fmla="*/ 675446 w 1673190"/>
                <a:gd name="connsiteY5" fmla="*/ 213305 h 1246364"/>
                <a:gd name="connsiteX6" fmla="*/ 618296 w 1673190"/>
                <a:gd name="connsiteY6" fmla="*/ 364118 h 1246364"/>
                <a:gd name="connsiteX7" fmla="*/ 663539 w 1673190"/>
                <a:gd name="connsiteY7" fmla="*/ 214892 h 1246364"/>
                <a:gd name="connsiteX8" fmla="*/ 308734 w 1673190"/>
                <a:gd name="connsiteY8" fmla="*/ 25980 h 1246364"/>
                <a:gd name="connsiteX9" fmla="*/ 242059 w 1673190"/>
                <a:gd name="connsiteY9" fmla="*/ 120436 h 1246364"/>
                <a:gd name="connsiteX10" fmla="*/ 392871 w 1673190"/>
                <a:gd name="connsiteY10" fmla="*/ 238705 h 1246364"/>
                <a:gd name="connsiteX11" fmla="*/ 435734 w 1673190"/>
                <a:gd name="connsiteY11" fmla="*/ 264899 h 1246364"/>
                <a:gd name="connsiteX12" fmla="*/ 334134 w 1673190"/>
                <a:gd name="connsiteY12" fmla="*/ 435555 h 1246364"/>
                <a:gd name="connsiteX13" fmla="*/ 439702 w 1673190"/>
                <a:gd name="connsiteY13" fmla="*/ 264899 h 1246364"/>
                <a:gd name="connsiteX14" fmla="*/ 138078 w 1673190"/>
                <a:gd name="connsiteY14" fmla="*/ 170442 h 1246364"/>
                <a:gd name="connsiteX15" fmla="*/ 54734 w 1673190"/>
                <a:gd name="connsiteY15" fmla="*/ 289505 h 1246364"/>
                <a:gd name="connsiteX16" fmla="*/ 284922 w 1673190"/>
                <a:gd name="connsiteY16" fmla="*/ 428411 h 1246364"/>
                <a:gd name="connsiteX17" fmla="*/ 45209 w 1673190"/>
                <a:gd name="connsiteY17" fmla="*/ 403805 h 1246364"/>
                <a:gd name="connsiteX18" fmla="*/ 16634 w 1673190"/>
                <a:gd name="connsiteY18" fmla="*/ 524455 h 1246364"/>
                <a:gd name="connsiteX19" fmla="*/ 276984 w 1673190"/>
                <a:gd name="connsiteY19" fmla="*/ 635580 h 1246364"/>
                <a:gd name="connsiteX20" fmla="*/ 365090 w 1673190"/>
                <a:gd name="connsiteY20" fmla="*/ 699080 h 1246364"/>
                <a:gd name="connsiteX21" fmla="*/ 677828 w 1673190"/>
                <a:gd name="connsiteY21" fmla="*/ 799093 h 1246364"/>
                <a:gd name="connsiteX22" fmla="*/ 829434 w 1673190"/>
                <a:gd name="connsiteY22" fmla="*/ 473655 h 1246364"/>
                <a:gd name="connsiteX23" fmla="*/ 661953 w 1673190"/>
                <a:gd name="connsiteY23" fmla="*/ 798298 h 1246364"/>
                <a:gd name="connsiteX24" fmla="*/ 1152491 w 1673190"/>
                <a:gd name="connsiteY24" fmla="*/ 1243593 h 1246364"/>
                <a:gd name="connsiteX25" fmla="*/ 1245359 w 1673190"/>
                <a:gd name="connsiteY25" fmla="*/ 1216605 h 1246364"/>
                <a:gd name="connsiteX26" fmla="*/ 1100898 w 1673190"/>
                <a:gd name="connsiteY26" fmla="*/ 1098337 h 1246364"/>
                <a:gd name="connsiteX27" fmla="*/ 1123916 w 1673190"/>
                <a:gd name="connsiteY27" fmla="*/ 1169772 h 1246364"/>
                <a:gd name="connsiteX28" fmla="*/ 1140584 w 1673190"/>
                <a:gd name="connsiteY28" fmla="*/ 1048330 h 1246364"/>
                <a:gd name="connsiteX29" fmla="*/ 1307272 w 1673190"/>
                <a:gd name="connsiteY29" fmla="*/ 1101512 h 1246364"/>
                <a:gd name="connsiteX30" fmla="*/ 1249328 w 1673190"/>
                <a:gd name="connsiteY30" fmla="*/ 912598 h 1246364"/>
                <a:gd name="connsiteX31" fmla="*/ 1439034 w 1673190"/>
                <a:gd name="connsiteY31" fmla="*/ 943555 h 1246364"/>
                <a:gd name="connsiteX32" fmla="*/ 1540634 w 1673190"/>
                <a:gd name="connsiteY32" fmla="*/ 949906 h 1246364"/>
                <a:gd name="connsiteX33" fmla="*/ 1430303 w 1673190"/>
                <a:gd name="connsiteY33" fmla="*/ 756230 h 1246364"/>
                <a:gd name="connsiteX34" fmla="*/ 1615246 w 1673190"/>
                <a:gd name="connsiteY34" fmla="*/ 714162 h 1246364"/>
                <a:gd name="connsiteX35" fmla="*/ 1673190 w 1673190"/>
                <a:gd name="connsiteY35" fmla="*/ 691936 h 1246364"/>
                <a:gd name="connsiteX0" fmla="*/ 1678489 w 1678489"/>
                <a:gd name="connsiteY0" fmla="*/ 691936 h 1246364"/>
                <a:gd name="connsiteX1" fmla="*/ 950621 w 1678489"/>
                <a:gd name="connsiteY1" fmla="*/ 401424 h 1246364"/>
                <a:gd name="connsiteX2" fmla="*/ 845846 w 1678489"/>
                <a:gd name="connsiteY2" fmla="*/ 194256 h 1246364"/>
                <a:gd name="connsiteX3" fmla="*/ 833146 w 1678489"/>
                <a:gd name="connsiteY3" fmla="*/ 24393 h 1246364"/>
                <a:gd name="connsiteX4" fmla="*/ 672808 w 1678489"/>
                <a:gd name="connsiteY4" fmla="*/ 48205 h 1246364"/>
                <a:gd name="connsiteX5" fmla="*/ 680745 w 1678489"/>
                <a:gd name="connsiteY5" fmla="*/ 213305 h 1246364"/>
                <a:gd name="connsiteX6" fmla="*/ 623595 w 1678489"/>
                <a:gd name="connsiteY6" fmla="*/ 364118 h 1246364"/>
                <a:gd name="connsiteX7" fmla="*/ 668838 w 1678489"/>
                <a:gd name="connsiteY7" fmla="*/ 214892 h 1246364"/>
                <a:gd name="connsiteX8" fmla="*/ 314033 w 1678489"/>
                <a:gd name="connsiteY8" fmla="*/ 25980 h 1246364"/>
                <a:gd name="connsiteX9" fmla="*/ 247358 w 1678489"/>
                <a:gd name="connsiteY9" fmla="*/ 120436 h 1246364"/>
                <a:gd name="connsiteX10" fmla="*/ 398170 w 1678489"/>
                <a:gd name="connsiteY10" fmla="*/ 238705 h 1246364"/>
                <a:gd name="connsiteX11" fmla="*/ 441033 w 1678489"/>
                <a:gd name="connsiteY11" fmla="*/ 264899 h 1246364"/>
                <a:gd name="connsiteX12" fmla="*/ 339433 w 1678489"/>
                <a:gd name="connsiteY12" fmla="*/ 435555 h 1246364"/>
                <a:gd name="connsiteX13" fmla="*/ 445001 w 1678489"/>
                <a:gd name="connsiteY13" fmla="*/ 264899 h 1246364"/>
                <a:gd name="connsiteX14" fmla="*/ 143377 w 1678489"/>
                <a:gd name="connsiteY14" fmla="*/ 170442 h 1246364"/>
                <a:gd name="connsiteX15" fmla="*/ 60033 w 1678489"/>
                <a:gd name="connsiteY15" fmla="*/ 289505 h 1246364"/>
                <a:gd name="connsiteX16" fmla="*/ 290221 w 1678489"/>
                <a:gd name="connsiteY16" fmla="*/ 428411 h 1246364"/>
                <a:gd name="connsiteX17" fmla="*/ 50508 w 1678489"/>
                <a:gd name="connsiteY17" fmla="*/ 403805 h 1246364"/>
                <a:gd name="connsiteX18" fmla="*/ 21933 w 1678489"/>
                <a:gd name="connsiteY18" fmla="*/ 524455 h 1246364"/>
                <a:gd name="connsiteX19" fmla="*/ 282283 w 1678489"/>
                <a:gd name="connsiteY19" fmla="*/ 635580 h 1246364"/>
                <a:gd name="connsiteX20" fmla="*/ 370389 w 1678489"/>
                <a:gd name="connsiteY20" fmla="*/ 699080 h 1246364"/>
                <a:gd name="connsiteX21" fmla="*/ 683127 w 1678489"/>
                <a:gd name="connsiteY21" fmla="*/ 799093 h 1246364"/>
                <a:gd name="connsiteX22" fmla="*/ 834733 w 1678489"/>
                <a:gd name="connsiteY22" fmla="*/ 473655 h 1246364"/>
                <a:gd name="connsiteX23" fmla="*/ 667252 w 1678489"/>
                <a:gd name="connsiteY23" fmla="*/ 798298 h 1246364"/>
                <a:gd name="connsiteX24" fmla="*/ 1157790 w 1678489"/>
                <a:gd name="connsiteY24" fmla="*/ 1243593 h 1246364"/>
                <a:gd name="connsiteX25" fmla="*/ 1250658 w 1678489"/>
                <a:gd name="connsiteY25" fmla="*/ 1216605 h 1246364"/>
                <a:gd name="connsiteX26" fmla="*/ 1106197 w 1678489"/>
                <a:gd name="connsiteY26" fmla="*/ 1098337 h 1246364"/>
                <a:gd name="connsiteX27" fmla="*/ 1129215 w 1678489"/>
                <a:gd name="connsiteY27" fmla="*/ 1169772 h 1246364"/>
                <a:gd name="connsiteX28" fmla="*/ 1145883 w 1678489"/>
                <a:gd name="connsiteY28" fmla="*/ 1048330 h 1246364"/>
                <a:gd name="connsiteX29" fmla="*/ 1312571 w 1678489"/>
                <a:gd name="connsiteY29" fmla="*/ 1101512 h 1246364"/>
                <a:gd name="connsiteX30" fmla="*/ 1254627 w 1678489"/>
                <a:gd name="connsiteY30" fmla="*/ 912598 h 1246364"/>
                <a:gd name="connsiteX31" fmla="*/ 1444333 w 1678489"/>
                <a:gd name="connsiteY31" fmla="*/ 943555 h 1246364"/>
                <a:gd name="connsiteX32" fmla="*/ 1545933 w 1678489"/>
                <a:gd name="connsiteY32" fmla="*/ 949906 h 1246364"/>
                <a:gd name="connsiteX33" fmla="*/ 1435602 w 1678489"/>
                <a:gd name="connsiteY33" fmla="*/ 756230 h 1246364"/>
                <a:gd name="connsiteX34" fmla="*/ 1620545 w 1678489"/>
                <a:gd name="connsiteY34" fmla="*/ 714162 h 1246364"/>
                <a:gd name="connsiteX35" fmla="*/ 1678489 w 1678489"/>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84787 w 1684787"/>
                <a:gd name="connsiteY0" fmla="*/ 691936 h 1246364"/>
                <a:gd name="connsiteX1" fmla="*/ 956919 w 1684787"/>
                <a:gd name="connsiteY1" fmla="*/ 401424 h 1246364"/>
                <a:gd name="connsiteX2" fmla="*/ 852144 w 1684787"/>
                <a:gd name="connsiteY2" fmla="*/ 194256 h 1246364"/>
                <a:gd name="connsiteX3" fmla="*/ 839444 w 1684787"/>
                <a:gd name="connsiteY3" fmla="*/ 24393 h 1246364"/>
                <a:gd name="connsiteX4" fmla="*/ 679106 w 1684787"/>
                <a:gd name="connsiteY4" fmla="*/ 48205 h 1246364"/>
                <a:gd name="connsiteX5" fmla="*/ 687043 w 1684787"/>
                <a:gd name="connsiteY5" fmla="*/ 213305 h 1246364"/>
                <a:gd name="connsiteX6" fmla="*/ 629893 w 1684787"/>
                <a:gd name="connsiteY6" fmla="*/ 364118 h 1246364"/>
                <a:gd name="connsiteX7" fmla="*/ 675136 w 1684787"/>
                <a:gd name="connsiteY7" fmla="*/ 214892 h 1246364"/>
                <a:gd name="connsiteX8" fmla="*/ 320331 w 1684787"/>
                <a:gd name="connsiteY8" fmla="*/ 25980 h 1246364"/>
                <a:gd name="connsiteX9" fmla="*/ 253656 w 1684787"/>
                <a:gd name="connsiteY9" fmla="*/ 120436 h 1246364"/>
                <a:gd name="connsiteX10" fmla="*/ 404468 w 1684787"/>
                <a:gd name="connsiteY10" fmla="*/ 238705 h 1246364"/>
                <a:gd name="connsiteX11" fmla="*/ 447331 w 1684787"/>
                <a:gd name="connsiteY11" fmla="*/ 264899 h 1246364"/>
                <a:gd name="connsiteX12" fmla="*/ 345731 w 1684787"/>
                <a:gd name="connsiteY12" fmla="*/ 435555 h 1246364"/>
                <a:gd name="connsiteX13" fmla="*/ 451299 w 1684787"/>
                <a:gd name="connsiteY13" fmla="*/ 264899 h 1246364"/>
                <a:gd name="connsiteX14" fmla="*/ 149675 w 1684787"/>
                <a:gd name="connsiteY14" fmla="*/ 170442 h 1246364"/>
                <a:gd name="connsiteX15" fmla="*/ 66331 w 1684787"/>
                <a:gd name="connsiteY15" fmla="*/ 289505 h 1246364"/>
                <a:gd name="connsiteX16" fmla="*/ 296519 w 1684787"/>
                <a:gd name="connsiteY16" fmla="*/ 428411 h 1246364"/>
                <a:gd name="connsiteX17" fmla="*/ 56806 w 1684787"/>
                <a:gd name="connsiteY17" fmla="*/ 403805 h 1246364"/>
                <a:gd name="connsiteX18" fmla="*/ 28231 w 1684787"/>
                <a:gd name="connsiteY18" fmla="*/ 524455 h 1246364"/>
                <a:gd name="connsiteX19" fmla="*/ 288581 w 1684787"/>
                <a:gd name="connsiteY19" fmla="*/ 635580 h 1246364"/>
                <a:gd name="connsiteX20" fmla="*/ 376687 w 1684787"/>
                <a:gd name="connsiteY20" fmla="*/ 699080 h 1246364"/>
                <a:gd name="connsiteX21" fmla="*/ 689425 w 1684787"/>
                <a:gd name="connsiteY21" fmla="*/ 799093 h 1246364"/>
                <a:gd name="connsiteX22" fmla="*/ 841031 w 1684787"/>
                <a:gd name="connsiteY22" fmla="*/ 473655 h 1246364"/>
                <a:gd name="connsiteX23" fmla="*/ 673550 w 1684787"/>
                <a:gd name="connsiteY23" fmla="*/ 798298 h 1246364"/>
                <a:gd name="connsiteX24" fmla="*/ 1164088 w 1684787"/>
                <a:gd name="connsiteY24" fmla="*/ 1243593 h 1246364"/>
                <a:gd name="connsiteX25" fmla="*/ 1256956 w 1684787"/>
                <a:gd name="connsiteY25" fmla="*/ 1216605 h 1246364"/>
                <a:gd name="connsiteX26" fmla="*/ 1112495 w 1684787"/>
                <a:gd name="connsiteY26" fmla="*/ 1098337 h 1246364"/>
                <a:gd name="connsiteX27" fmla="*/ 1135513 w 1684787"/>
                <a:gd name="connsiteY27" fmla="*/ 1169772 h 1246364"/>
                <a:gd name="connsiteX28" fmla="*/ 1152181 w 1684787"/>
                <a:gd name="connsiteY28" fmla="*/ 1048330 h 1246364"/>
                <a:gd name="connsiteX29" fmla="*/ 1318869 w 1684787"/>
                <a:gd name="connsiteY29" fmla="*/ 1101512 h 1246364"/>
                <a:gd name="connsiteX30" fmla="*/ 1260925 w 1684787"/>
                <a:gd name="connsiteY30" fmla="*/ 912598 h 1246364"/>
                <a:gd name="connsiteX31" fmla="*/ 1450631 w 1684787"/>
                <a:gd name="connsiteY31" fmla="*/ 943555 h 1246364"/>
                <a:gd name="connsiteX32" fmla="*/ 1552231 w 1684787"/>
                <a:gd name="connsiteY32" fmla="*/ 949906 h 1246364"/>
                <a:gd name="connsiteX33" fmla="*/ 1441900 w 1684787"/>
                <a:gd name="connsiteY33" fmla="*/ 756230 h 1246364"/>
                <a:gd name="connsiteX34" fmla="*/ 1626843 w 1684787"/>
                <a:gd name="connsiteY34" fmla="*/ 714162 h 1246364"/>
                <a:gd name="connsiteX35" fmla="*/ 1684787 w 1684787"/>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403805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75389 w 1675389"/>
                <a:gd name="connsiteY0" fmla="*/ 691936 h 1246364"/>
                <a:gd name="connsiteX1" fmla="*/ 947521 w 1675389"/>
                <a:gd name="connsiteY1" fmla="*/ 401424 h 1246364"/>
                <a:gd name="connsiteX2" fmla="*/ 842746 w 1675389"/>
                <a:gd name="connsiteY2" fmla="*/ 194256 h 1246364"/>
                <a:gd name="connsiteX3" fmla="*/ 830046 w 1675389"/>
                <a:gd name="connsiteY3" fmla="*/ 24393 h 1246364"/>
                <a:gd name="connsiteX4" fmla="*/ 669708 w 1675389"/>
                <a:gd name="connsiteY4" fmla="*/ 48205 h 1246364"/>
                <a:gd name="connsiteX5" fmla="*/ 677645 w 1675389"/>
                <a:gd name="connsiteY5" fmla="*/ 213305 h 1246364"/>
                <a:gd name="connsiteX6" fmla="*/ 620495 w 1675389"/>
                <a:gd name="connsiteY6" fmla="*/ 364118 h 1246364"/>
                <a:gd name="connsiteX7" fmla="*/ 665738 w 1675389"/>
                <a:gd name="connsiteY7" fmla="*/ 214892 h 1246364"/>
                <a:gd name="connsiteX8" fmla="*/ 310933 w 1675389"/>
                <a:gd name="connsiteY8" fmla="*/ 25980 h 1246364"/>
                <a:gd name="connsiteX9" fmla="*/ 244258 w 1675389"/>
                <a:gd name="connsiteY9" fmla="*/ 120436 h 1246364"/>
                <a:gd name="connsiteX10" fmla="*/ 395070 w 1675389"/>
                <a:gd name="connsiteY10" fmla="*/ 238705 h 1246364"/>
                <a:gd name="connsiteX11" fmla="*/ 437933 w 1675389"/>
                <a:gd name="connsiteY11" fmla="*/ 264899 h 1246364"/>
                <a:gd name="connsiteX12" fmla="*/ 336333 w 1675389"/>
                <a:gd name="connsiteY12" fmla="*/ 435555 h 1246364"/>
                <a:gd name="connsiteX13" fmla="*/ 441901 w 1675389"/>
                <a:gd name="connsiteY13" fmla="*/ 264899 h 1246364"/>
                <a:gd name="connsiteX14" fmla="*/ 140277 w 1675389"/>
                <a:gd name="connsiteY14" fmla="*/ 170442 h 1246364"/>
                <a:gd name="connsiteX15" fmla="*/ 56933 w 1675389"/>
                <a:gd name="connsiteY15" fmla="*/ 289505 h 1246364"/>
                <a:gd name="connsiteX16" fmla="*/ 287121 w 1675389"/>
                <a:gd name="connsiteY16" fmla="*/ 428411 h 1246364"/>
                <a:gd name="connsiteX17" fmla="*/ 47408 w 1675389"/>
                <a:gd name="connsiteY17" fmla="*/ 399042 h 1246364"/>
                <a:gd name="connsiteX18" fmla="*/ 33121 w 1675389"/>
                <a:gd name="connsiteY18" fmla="*/ 524455 h 1246364"/>
                <a:gd name="connsiteX19" fmla="*/ 279183 w 1675389"/>
                <a:gd name="connsiteY19" fmla="*/ 635580 h 1246364"/>
                <a:gd name="connsiteX20" fmla="*/ 367289 w 1675389"/>
                <a:gd name="connsiteY20" fmla="*/ 699080 h 1246364"/>
                <a:gd name="connsiteX21" fmla="*/ 680027 w 1675389"/>
                <a:gd name="connsiteY21" fmla="*/ 799093 h 1246364"/>
                <a:gd name="connsiteX22" fmla="*/ 831633 w 1675389"/>
                <a:gd name="connsiteY22" fmla="*/ 473655 h 1246364"/>
                <a:gd name="connsiteX23" fmla="*/ 664152 w 1675389"/>
                <a:gd name="connsiteY23" fmla="*/ 798298 h 1246364"/>
                <a:gd name="connsiteX24" fmla="*/ 1154690 w 1675389"/>
                <a:gd name="connsiteY24" fmla="*/ 1243593 h 1246364"/>
                <a:gd name="connsiteX25" fmla="*/ 1247558 w 1675389"/>
                <a:gd name="connsiteY25" fmla="*/ 1216605 h 1246364"/>
                <a:gd name="connsiteX26" fmla="*/ 1103097 w 1675389"/>
                <a:gd name="connsiteY26" fmla="*/ 1098337 h 1246364"/>
                <a:gd name="connsiteX27" fmla="*/ 1126115 w 1675389"/>
                <a:gd name="connsiteY27" fmla="*/ 1169772 h 1246364"/>
                <a:gd name="connsiteX28" fmla="*/ 1142783 w 1675389"/>
                <a:gd name="connsiteY28" fmla="*/ 1048330 h 1246364"/>
                <a:gd name="connsiteX29" fmla="*/ 1309471 w 1675389"/>
                <a:gd name="connsiteY29" fmla="*/ 1101512 h 1246364"/>
                <a:gd name="connsiteX30" fmla="*/ 1251527 w 1675389"/>
                <a:gd name="connsiteY30" fmla="*/ 912598 h 1246364"/>
                <a:gd name="connsiteX31" fmla="*/ 1441233 w 1675389"/>
                <a:gd name="connsiteY31" fmla="*/ 943555 h 1246364"/>
                <a:gd name="connsiteX32" fmla="*/ 1542833 w 1675389"/>
                <a:gd name="connsiteY32" fmla="*/ 949906 h 1246364"/>
                <a:gd name="connsiteX33" fmla="*/ 1432502 w 1675389"/>
                <a:gd name="connsiteY33" fmla="*/ 756230 h 1246364"/>
                <a:gd name="connsiteX34" fmla="*/ 1617445 w 1675389"/>
                <a:gd name="connsiteY34" fmla="*/ 714162 h 1246364"/>
                <a:gd name="connsiteX35" fmla="*/ 1675389 w 1675389"/>
                <a:gd name="connsiteY35" fmla="*/ 691936 h 1246364"/>
                <a:gd name="connsiteX0" fmla="*/ 1680880 w 1680880"/>
                <a:gd name="connsiteY0" fmla="*/ 691936 h 1246364"/>
                <a:gd name="connsiteX1" fmla="*/ 953012 w 1680880"/>
                <a:gd name="connsiteY1" fmla="*/ 401424 h 1246364"/>
                <a:gd name="connsiteX2" fmla="*/ 848237 w 1680880"/>
                <a:gd name="connsiteY2" fmla="*/ 194256 h 1246364"/>
                <a:gd name="connsiteX3" fmla="*/ 835537 w 1680880"/>
                <a:gd name="connsiteY3" fmla="*/ 24393 h 1246364"/>
                <a:gd name="connsiteX4" fmla="*/ 675199 w 1680880"/>
                <a:gd name="connsiteY4" fmla="*/ 48205 h 1246364"/>
                <a:gd name="connsiteX5" fmla="*/ 683136 w 1680880"/>
                <a:gd name="connsiteY5" fmla="*/ 213305 h 1246364"/>
                <a:gd name="connsiteX6" fmla="*/ 625986 w 1680880"/>
                <a:gd name="connsiteY6" fmla="*/ 364118 h 1246364"/>
                <a:gd name="connsiteX7" fmla="*/ 671229 w 1680880"/>
                <a:gd name="connsiteY7" fmla="*/ 214892 h 1246364"/>
                <a:gd name="connsiteX8" fmla="*/ 316424 w 1680880"/>
                <a:gd name="connsiteY8" fmla="*/ 25980 h 1246364"/>
                <a:gd name="connsiteX9" fmla="*/ 249749 w 1680880"/>
                <a:gd name="connsiteY9" fmla="*/ 120436 h 1246364"/>
                <a:gd name="connsiteX10" fmla="*/ 400561 w 1680880"/>
                <a:gd name="connsiteY10" fmla="*/ 238705 h 1246364"/>
                <a:gd name="connsiteX11" fmla="*/ 443424 w 1680880"/>
                <a:gd name="connsiteY11" fmla="*/ 264899 h 1246364"/>
                <a:gd name="connsiteX12" fmla="*/ 341824 w 1680880"/>
                <a:gd name="connsiteY12" fmla="*/ 435555 h 1246364"/>
                <a:gd name="connsiteX13" fmla="*/ 447392 w 1680880"/>
                <a:gd name="connsiteY13" fmla="*/ 264899 h 1246364"/>
                <a:gd name="connsiteX14" fmla="*/ 145768 w 1680880"/>
                <a:gd name="connsiteY14" fmla="*/ 170442 h 1246364"/>
                <a:gd name="connsiteX15" fmla="*/ 62424 w 1680880"/>
                <a:gd name="connsiteY15" fmla="*/ 289505 h 1246364"/>
                <a:gd name="connsiteX16" fmla="*/ 292612 w 1680880"/>
                <a:gd name="connsiteY16" fmla="*/ 428411 h 1246364"/>
                <a:gd name="connsiteX17" fmla="*/ 52899 w 1680880"/>
                <a:gd name="connsiteY17" fmla="*/ 399042 h 1246364"/>
                <a:gd name="connsiteX18" fmla="*/ 38612 w 1680880"/>
                <a:gd name="connsiteY18" fmla="*/ 524455 h 1246364"/>
                <a:gd name="connsiteX19" fmla="*/ 284674 w 1680880"/>
                <a:gd name="connsiteY19" fmla="*/ 635580 h 1246364"/>
                <a:gd name="connsiteX20" fmla="*/ 372780 w 1680880"/>
                <a:gd name="connsiteY20" fmla="*/ 699080 h 1246364"/>
                <a:gd name="connsiteX21" fmla="*/ 685518 w 1680880"/>
                <a:gd name="connsiteY21" fmla="*/ 799093 h 1246364"/>
                <a:gd name="connsiteX22" fmla="*/ 837124 w 1680880"/>
                <a:gd name="connsiteY22" fmla="*/ 473655 h 1246364"/>
                <a:gd name="connsiteX23" fmla="*/ 669643 w 1680880"/>
                <a:gd name="connsiteY23" fmla="*/ 798298 h 1246364"/>
                <a:gd name="connsiteX24" fmla="*/ 1160181 w 1680880"/>
                <a:gd name="connsiteY24" fmla="*/ 1243593 h 1246364"/>
                <a:gd name="connsiteX25" fmla="*/ 1253049 w 1680880"/>
                <a:gd name="connsiteY25" fmla="*/ 1216605 h 1246364"/>
                <a:gd name="connsiteX26" fmla="*/ 1108588 w 1680880"/>
                <a:gd name="connsiteY26" fmla="*/ 1098337 h 1246364"/>
                <a:gd name="connsiteX27" fmla="*/ 1131606 w 1680880"/>
                <a:gd name="connsiteY27" fmla="*/ 1169772 h 1246364"/>
                <a:gd name="connsiteX28" fmla="*/ 1148274 w 1680880"/>
                <a:gd name="connsiteY28" fmla="*/ 1048330 h 1246364"/>
                <a:gd name="connsiteX29" fmla="*/ 1314962 w 1680880"/>
                <a:gd name="connsiteY29" fmla="*/ 1101512 h 1246364"/>
                <a:gd name="connsiteX30" fmla="*/ 1257018 w 1680880"/>
                <a:gd name="connsiteY30" fmla="*/ 912598 h 1246364"/>
                <a:gd name="connsiteX31" fmla="*/ 1446724 w 1680880"/>
                <a:gd name="connsiteY31" fmla="*/ 943555 h 1246364"/>
                <a:gd name="connsiteX32" fmla="*/ 1548324 w 1680880"/>
                <a:gd name="connsiteY32" fmla="*/ 949906 h 1246364"/>
                <a:gd name="connsiteX33" fmla="*/ 1437993 w 1680880"/>
                <a:gd name="connsiteY33" fmla="*/ 756230 h 1246364"/>
                <a:gd name="connsiteX34" fmla="*/ 1622936 w 1680880"/>
                <a:gd name="connsiteY34" fmla="*/ 714162 h 1246364"/>
                <a:gd name="connsiteX35" fmla="*/ 1680880 w 1680880"/>
                <a:gd name="connsiteY35" fmla="*/ 691936 h 1246364"/>
                <a:gd name="connsiteX0" fmla="*/ 1688648 w 1688648"/>
                <a:gd name="connsiteY0" fmla="*/ 691936 h 1246364"/>
                <a:gd name="connsiteX1" fmla="*/ 960780 w 1688648"/>
                <a:gd name="connsiteY1" fmla="*/ 401424 h 1246364"/>
                <a:gd name="connsiteX2" fmla="*/ 856005 w 1688648"/>
                <a:gd name="connsiteY2" fmla="*/ 194256 h 1246364"/>
                <a:gd name="connsiteX3" fmla="*/ 843305 w 1688648"/>
                <a:gd name="connsiteY3" fmla="*/ 24393 h 1246364"/>
                <a:gd name="connsiteX4" fmla="*/ 682967 w 1688648"/>
                <a:gd name="connsiteY4" fmla="*/ 48205 h 1246364"/>
                <a:gd name="connsiteX5" fmla="*/ 690904 w 1688648"/>
                <a:gd name="connsiteY5" fmla="*/ 213305 h 1246364"/>
                <a:gd name="connsiteX6" fmla="*/ 633754 w 1688648"/>
                <a:gd name="connsiteY6" fmla="*/ 364118 h 1246364"/>
                <a:gd name="connsiteX7" fmla="*/ 678997 w 1688648"/>
                <a:gd name="connsiteY7" fmla="*/ 214892 h 1246364"/>
                <a:gd name="connsiteX8" fmla="*/ 324192 w 1688648"/>
                <a:gd name="connsiteY8" fmla="*/ 25980 h 1246364"/>
                <a:gd name="connsiteX9" fmla="*/ 257517 w 1688648"/>
                <a:gd name="connsiteY9" fmla="*/ 120436 h 1246364"/>
                <a:gd name="connsiteX10" fmla="*/ 408329 w 1688648"/>
                <a:gd name="connsiteY10" fmla="*/ 238705 h 1246364"/>
                <a:gd name="connsiteX11" fmla="*/ 451192 w 1688648"/>
                <a:gd name="connsiteY11" fmla="*/ 264899 h 1246364"/>
                <a:gd name="connsiteX12" fmla="*/ 349592 w 1688648"/>
                <a:gd name="connsiteY12" fmla="*/ 435555 h 1246364"/>
                <a:gd name="connsiteX13" fmla="*/ 455160 w 1688648"/>
                <a:gd name="connsiteY13" fmla="*/ 264899 h 1246364"/>
                <a:gd name="connsiteX14" fmla="*/ 153536 w 1688648"/>
                <a:gd name="connsiteY14" fmla="*/ 170442 h 1246364"/>
                <a:gd name="connsiteX15" fmla="*/ 70192 w 1688648"/>
                <a:gd name="connsiteY15" fmla="*/ 289505 h 1246364"/>
                <a:gd name="connsiteX16" fmla="*/ 300380 w 1688648"/>
                <a:gd name="connsiteY16" fmla="*/ 428411 h 1246364"/>
                <a:gd name="connsiteX17" fmla="*/ 60667 w 1688648"/>
                <a:gd name="connsiteY17" fmla="*/ 399042 h 1246364"/>
                <a:gd name="connsiteX18" fmla="*/ 46380 w 1688648"/>
                <a:gd name="connsiteY18" fmla="*/ 524455 h 1246364"/>
                <a:gd name="connsiteX19" fmla="*/ 292442 w 1688648"/>
                <a:gd name="connsiteY19" fmla="*/ 635580 h 1246364"/>
                <a:gd name="connsiteX20" fmla="*/ 380548 w 1688648"/>
                <a:gd name="connsiteY20" fmla="*/ 699080 h 1246364"/>
                <a:gd name="connsiteX21" fmla="*/ 693286 w 1688648"/>
                <a:gd name="connsiteY21" fmla="*/ 799093 h 1246364"/>
                <a:gd name="connsiteX22" fmla="*/ 844892 w 1688648"/>
                <a:gd name="connsiteY22" fmla="*/ 473655 h 1246364"/>
                <a:gd name="connsiteX23" fmla="*/ 677411 w 1688648"/>
                <a:gd name="connsiteY23" fmla="*/ 798298 h 1246364"/>
                <a:gd name="connsiteX24" fmla="*/ 1167949 w 1688648"/>
                <a:gd name="connsiteY24" fmla="*/ 1243593 h 1246364"/>
                <a:gd name="connsiteX25" fmla="*/ 1260817 w 1688648"/>
                <a:gd name="connsiteY25" fmla="*/ 1216605 h 1246364"/>
                <a:gd name="connsiteX26" fmla="*/ 1116356 w 1688648"/>
                <a:gd name="connsiteY26" fmla="*/ 1098337 h 1246364"/>
                <a:gd name="connsiteX27" fmla="*/ 1139374 w 1688648"/>
                <a:gd name="connsiteY27" fmla="*/ 1169772 h 1246364"/>
                <a:gd name="connsiteX28" fmla="*/ 1156042 w 1688648"/>
                <a:gd name="connsiteY28" fmla="*/ 1048330 h 1246364"/>
                <a:gd name="connsiteX29" fmla="*/ 1322730 w 1688648"/>
                <a:gd name="connsiteY29" fmla="*/ 1101512 h 1246364"/>
                <a:gd name="connsiteX30" fmla="*/ 1264786 w 1688648"/>
                <a:gd name="connsiteY30" fmla="*/ 912598 h 1246364"/>
                <a:gd name="connsiteX31" fmla="*/ 1454492 w 1688648"/>
                <a:gd name="connsiteY31" fmla="*/ 943555 h 1246364"/>
                <a:gd name="connsiteX32" fmla="*/ 1556092 w 1688648"/>
                <a:gd name="connsiteY32" fmla="*/ 949906 h 1246364"/>
                <a:gd name="connsiteX33" fmla="*/ 1445761 w 1688648"/>
                <a:gd name="connsiteY33" fmla="*/ 756230 h 1246364"/>
                <a:gd name="connsiteX34" fmla="*/ 1630704 w 1688648"/>
                <a:gd name="connsiteY34" fmla="*/ 714162 h 1246364"/>
                <a:gd name="connsiteX35" fmla="*/ 1688648 w 1688648"/>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4174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3906 w 1687662"/>
                <a:gd name="connsiteY22" fmla="*/ 473655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8669 w 1687662"/>
                <a:gd name="connsiteY22" fmla="*/ 48318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2300 w 1687662"/>
                <a:gd name="connsiteY21" fmla="*/ 799093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99443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6364"/>
                <a:gd name="connsiteX1" fmla="*/ 959794 w 1687662"/>
                <a:gd name="connsiteY1" fmla="*/ 401424 h 1246364"/>
                <a:gd name="connsiteX2" fmla="*/ 855019 w 1687662"/>
                <a:gd name="connsiteY2" fmla="*/ 194256 h 1246364"/>
                <a:gd name="connsiteX3" fmla="*/ 842319 w 1687662"/>
                <a:gd name="connsiteY3" fmla="*/ 24393 h 1246364"/>
                <a:gd name="connsiteX4" fmla="*/ 681981 w 1687662"/>
                <a:gd name="connsiteY4" fmla="*/ 48205 h 1246364"/>
                <a:gd name="connsiteX5" fmla="*/ 689918 w 1687662"/>
                <a:gd name="connsiteY5" fmla="*/ 213305 h 1246364"/>
                <a:gd name="connsiteX6" fmla="*/ 632768 w 1687662"/>
                <a:gd name="connsiteY6" fmla="*/ 364118 h 1246364"/>
                <a:gd name="connsiteX7" fmla="*/ 678011 w 1687662"/>
                <a:gd name="connsiteY7" fmla="*/ 214892 h 1246364"/>
                <a:gd name="connsiteX8" fmla="*/ 323206 w 1687662"/>
                <a:gd name="connsiteY8" fmla="*/ 25980 h 1246364"/>
                <a:gd name="connsiteX9" fmla="*/ 256531 w 1687662"/>
                <a:gd name="connsiteY9" fmla="*/ 120436 h 1246364"/>
                <a:gd name="connsiteX10" fmla="*/ 407343 w 1687662"/>
                <a:gd name="connsiteY10" fmla="*/ 238705 h 1246364"/>
                <a:gd name="connsiteX11" fmla="*/ 450206 w 1687662"/>
                <a:gd name="connsiteY11" fmla="*/ 264899 h 1246364"/>
                <a:gd name="connsiteX12" fmla="*/ 348606 w 1687662"/>
                <a:gd name="connsiteY12" fmla="*/ 435555 h 1246364"/>
                <a:gd name="connsiteX13" fmla="*/ 456555 w 1687662"/>
                <a:gd name="connsiteY13" fmla="*/ 264899 h 1246364"/>
                <a:gd name="connsiteX14" fmla="*/ 152550 w 1687662"/>
                <a:gd name="connsiteY14" fmla="*/ 170442 h 1246364"/>
                <a:gd name="connsiteX15" fmla="*/ 69206 w 1687662"/>
                <a:gd name="connsiteY15" fmla="*/ 289505 h 1246364"/>
                <a:gd name="connsiteX16" fmla="*/ 299394 w 1687662"/>
                <a:gd name="connsiteY16" fmla="*/ 428411 h 1246364"/>
                <a:gd name="connsiteX17" fmla="*/ 59681 w 1687662"/>
                <a:gd name="connsiteY17" fmla="*/ 399042 h 1246364"/>
                <a:gd name="connsiteX18" fmla="*/ 45394 w 1687662"/>
                <a:gd name="connsiteY18" fmla="*/ 524455 h 1246364"/>
                <a:gd name="connsiteX19" fmla="*/ 291456 w 1687662"/>
                <a:gd name="connsiteY19" fmla="*/ 635580 h 1246364"/>
                <a:gd name="connsiteX20" fmla="*/ 379562 w 1687662"/>
                <a:gd name="connsiteY20" fmla="*/ 699080 h 1246364"/>
                <a:gd name="connsiteX21" fmla="*/ 689918 w 1687662"/>
                <a:gd name="connsiteY21" fmla="*/ 796712 h 1246364"/>
                <a:gd name="connsiteX22" fmla="*/ 841525 w 1687662"/>
                <a:gd name="connsiteY22" fmla="*/ 502230 h 1246364"/>
                <a:gd name="connsiteX23" fmla="*/ 676425 w 1687662"/>
                <a:gd name="connsiteY23" fmla="*/ 798298 h 1246364"/>
                <a:gd name="connsiteX24" fmla="*/ 1166963 w 1687662"/>
                <a:gd name="connsiteY24" fmla="*/ 1243593 h 1246364"/>
                <a:gd name="connsiteX25" fmla="*/ 1259831 w 1687662"/>
                <a:gd name="connsiteY25" fmla="*/ 1216605 h 1246364"/>
                <a:gd name="connsiteX26" fmla="*/ 1115370 w 1687662"/>
                <a:gd name="connsiteY26" fmla="*/ 1098337 h 1246364"/>
                <a:gd name="connsiteX27" fmla="*/ 1138388 w 1687662"/>
                <a:gd name="connsiteY27" fmla="*/ 1169772 h 1246364"/>
                <a:gd name="connsiteX28" fmla="*/ 1155056 w 1687662"/>
                <a:gd name="connsiteY28" fmla="*/ 1048330 h 1246364"/>
                <a:gd name="connsiteX29" fmla="*/ 1321744 w 1687662"/>
                <a:gd name="connsiteY29" fmla="*/ 1101512 h 1246364"/>
                <a:gd name="connsiteX30" fmla="*/ 1263800 w 1687662"/>
                <a:gd name="connsiteY30" fmla="*/ 912598 h 1246364"/>
                <a:gd name="connsiteX31" fmla="*/ 1453506 w 1687662"/>
                <a:gd name="connsiteY31" fmla="*/ 943555 h 1246364"/>
                <a:gd name="connsiteX32" fmla="*/ 1555106 w 1687662"/>
                <a:gd name="connsiteY32" fmla="*/ 949906 h 1246364"/>
                <a:gd name="connsiteX33" fmla="*/ 1444775 w 1687662"/>
                <a:gd name="connsiteY33" fmla="*/ 756230 h 1246364"/>
                <a:gd name="connsiteX34" fmla="*/ 1629718 w 1687662"/>
                <a:gd name="connsiteY34" fmla="*/ 714162 h 1246364"/>
                <a:gd name="connsiteX35" fmla="*/ 1687662 w 1687662"/>
                <a:gd name="connsiteY35" fmla="*/ 691936 h 1246364"/>
                <a:gd name="connsiteX0" fmla="*/ 1687662 w 1687662"/>
                <a:gd name="connsiteY0" fmla="*/ 691936 h 1244159"/>
                <a:gd name="connsiteX1" fmla="*/ 959794 w 1687662"/>
                <a:gd name="connsiteY1" fmla="*/ 401424 h 1244159"/>
                <a:gd name="connsiteX2" fmla="*/ 855019 w 1687662"/>
                <a:gd name="connsiteY2" fmla="*/ 194256 h 1244159"/>
                <a:gd name="connsiteX3" fmla="*/ 842319 w 1687662"/>
                <a:gd name="connsiteY3" fmla="*/ 24393 h 1244159"/>
                <a:gd name="connsiteX4" fmla="*/ 681981 w 1687662"/>
                <a:gd name="connsiteY4" fmla="*/ 48205 h 1244159"/>
                <a:gd name="connsiteX5" fmla="*/ 689918 w 1687662"/>
                <a:gd name="connsiteY5" fmla="*/ 213305 h 1244159"/>
                <a:gd name="connsiteX6" fmla="*/ 632768 w 1687662"/>
                <a:gd name="connsiteY6" fmla="*/ 364118 h 1244159"/>
                <a:gd name="connsiteX7" fmla="*/ 678011 w 1687662"/>
                <a:gd name="connsiteY7" fmla="*/ 214892 h 1244159"/>
                <a:gd name="connsiteX8" fmla="*/ 323206 w 1687662"/>
                <a:gd name="connsiteY8" fmla="*/ 25980 h 1244159"/>
                <a:gd name="connsiteX9" fmla="*/ 256531 w 1687662"/>
                <a:gd name="connsiteY9" fmla="*/ 120436 h 1244159"/>
                <a:gd name="connsiteX10" fmla="*/ 407343 w 1687662"/>
                <a:gd name="connsiteY10" fmla="*/ 238705 h 1244159"/>
                <a:gd name="connsiteX11" fmla="*/ 450206 w 1687662"/>
                <a:gd name="connsiteY11" fmla="*/ 264899 h 1244159"/>
                <a:gd name="connsiteX12" fmla="*/ 348606 w 1687662"/>
                <a:gd name="connsiteY12" fmla="*/ 435555 h 1244159"/>
                <a:gd name="connsiteX13" fmla="*/ 456555 w 1687662"/>
                <a:gd name="connsiteY13" fmla="*/ 264899 h 1244159"/>
                <a:gd name="connsiteX14" fmla="*/ 152550 w 1687662"/>
                <a:gd name="connsiteY14" fmla="*/ 170442 h 1244159"/>
                <a:gd name="connsiteX15" fmla="*/ 69206 w 1687662"/>
                <a:gd name="connsiteY15" fmla="*/ 289505 h 1244159"/>
                <a:gd name="connsiteX16" fmla="*/ 299394 w 1687662"/>
                <a:gd name="connsiteY16" fmla="*/ 428411 h 1244159"/>
                <a:gd name="connsiteX17" fmla="*/ 59681 w 1687662"/>
                <a:gd name="connsiteY17" fmla="*/ 399042 h 1244159"/>
                <a:gd name="connsiteX18" fmla="*/ 45394 w 1687662"/>
                <a:gd name="connsiteY18" fmla="*/ 524455 h 1244159"/>
                <a:gd name="connsiteX19" fmla="*/ 291456 w 1687662"/>
                <a:gd name="connsiteY19" fmla="*/ 635580 h 1244159"/>
                <a:gd name="connsiteX20" fmla="*/ 379562 w 1687662"/>
                <a:gd name="connsiteY20" fmla="*/ 699080 h 1244159"/>
                <a:gd name="connsiteX21" fmla="*/ 689918 w 1687662"/>
                <a:gd name="connsiteY21" fmla="*/ 796712 h 1244159"/>
                <a:gd name="connsiteX22" fmla="*/ 841525 w 1687662"/>
                <a:gd name="connsiteY22" fmla="*/ 502230 h 1244159"/>
                <a:gd name="connsiteX23" fmla="*/ 676425 w 1687662"/>
                <a:gd name="connsiteY23" fmla="*/ 798298 h 1244159"/>
                <a:gd name="connsiteX24" fmla="*/ 1166963 w 1687662"/>
                <a:gd name="connsiteY24" fmla="*/ 1243593 h 1244159"/>
                <a:gd name="connsiteX25" fmla="*/ 1259831 w 1687662"/>
                <a:gd name="connsiteY25" fmla="*/ 1216605 h 1244159"/>
                <a:gd name="connsiteX26" fmla="*/ 1115370 w 1687662"/>
                <a:gd name="connsiteY26" fmla="*/ 1098337 h 1244159"/>
                <a:gd name="connsiteX27" fmla="*/ 1138388 w 1687662"/>
                <a:gd name="connsiteY27" fmla="*/ 1169772 h 1244159"/>
                <a:gd name="connsiteX28" fmla="*/ 1155056 w 1687662"/>
                <a:gd name="connsiteY28" fmla="*/ 1048330 h 1244159"/>
                <a:gd name="connsiteX29" fmla="*/ 1321744 w 1687662"/>
                <a:gd name="connsiteY29" fmla="*/ 1101512 h 1244159"/>
                <a:gd name="connsiteX30" fmla="*/ 1263800 w 1687662"/>
                <a:gd name="connsiteY30" fmla="*/ 912598 h 1244159"/>
                <a:gd name="connsiteX31" fmla="*/ 1453506 w 1687662"/>
                <a:gd name="connsiteY31" fmla="*/ 943555 h 1244159"/>
                <a:gd name="connsiteX32" fmla="*/ 1555106 w 1687662"/>
                <a:gd name="connsiteY32" fmla="*/ 949906 h 1244159"/>
                <a:gd name="connsiteX33" fmla="*/ 1444775 w 1687662"/>
                <a:gd name="connsiteY33" fmla="*/ 756230 h 1244159"/>
                <a:gd name="connsiteX34" fmla="*/ 1629718 w 1687662"/>
                <a:gd name="connsiteY34" fmla="*/ 714162 h 1244159"/>
                <a:gd name="connsiteX35" fmla="*/ 1687662 w 1687662"/>
                <a:gd name="connsiteY35" fmla="*/ 691936 h 1244159"/>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8337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4775 w 1687662"/>
                <a:gd name="connsiteY33" fmla="*/ 756230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14162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37632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01512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55056 w 1687662"/>
                <a:gd name="connsiteY28" fmla="*/ 1048330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8388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033613 w 1687662"/>
                <a:gd name="connsiteY27" fmla="*/ 1003085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09813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21719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15370 w 1687662"/>
                <a:gd name="connsiteY26" fmla="*/ 1095955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1244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6482 w 1687662"/>
                <a:gd name="connsiteY27" fmla="*/ 1186441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4101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50295 w 1687662"/>
                <a:gd name="connsiteY27" fmla="*/ 1172154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8388 w 1687662"/>
                <a:gd name="connsiteY27" fmla="*/ 1176916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33626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256531 w 1687662"/>
                <a:gd name="connsiteY9" fmla="*/ 120436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691936 h 1243775"/>
                <a:gd name="connsiteX1" fmla="*/ 959794 w 1687662"/>
                <a:gd name="connsiteY1" fmla="*/ 401424 h 1243775"/>
                <a:gd name="connsiteX2" fmla="*/ 855019 w 1687662"/>
                <a:gd name="connsiteY2" fmla="*/ 194256 h 1243775"/>
                <a:gd name="connsiteX3" fmla="*/ 842319 w 1687662"/>
                <a:gd name="connsiteY3" fmla="*/ 24393 h 1243775"/>
                <a:gd name="connsiteX4" fmla="*/ 681981 w 1687662"/>
                <a:gd name="connsiteY4" fmla="*/ 48205 h 1243775"/>
                <a:gd name="connsiteX5" fmla="*/ 689918 w 1687662"/>
                <a:gd name="connsiteY5" fmla="*/ 213305 h 1243775"/>
                <a:gd name="connsiteX6" fmla="*/ 632768 w 1687662"/>
                <a:gd name="connsiteY6" fmla="*/ 364118 h 1243775"/>
                <a:gd name="connsiteX7" fmla="*/ 678011 w 1687662"/>
                <a:gd name="connsiteY7" fmla="*/ 214892 h 1243775"/>
                <a:gd name="connsiteX8" fmla="*/ 323206 w 1687662"/>
                <a:gd name="connsiteY8" fmla="*/ 25980 h 1243775"/>
                <a:gd name="connsiteX9" fmla="*/ 160382 w 1687662"/>
                <a:gd name="connsiteY9" fmla="*/ 102987 h 1243775"/>
                <a:gd name="connsiteX10" fmla="*/ 407343 w 1687662"/>
                <a:gd name="connsiteY10" fmla="*/ 238705 h 1243775"/>
                <a:gd name="connsiteX11" fmla="*/ 450206 w 1687662"/>
                <a:gd name="connsiteY11" fmla="*/ 264899 h 1243775"/>
                <a:gd name="connsiteX12" fmla="*/ 348606 w 1687662"/>
                <a:gd name="connsiteY12" fmla="*/ 435555 h 1243775"/>
                <a:gd name="connsiteX13" fmla="*/ 456555 w 1687662"/>
                <a:gd name="connsiteY13" fmla="*/ 264899 h 1243775"/>
                <a:gd name="connsiteX14" fmla="*/ 152550 w 1687662"/>
                <a:gd name="connsiteY14" fmla="*/ 170442 h 1243775"/>
                <a:gd name="connsiteX15" fmla="*/ 69206 w 1687662"/>
                <a:gd name="connsiteY15" fmla="*/ 289505 h 1243775"/>
                <a:gd name="connsiteX16" fmla="*/ 299394 w 1687662"/>
                <a:gd name="connsiteY16" fmla="*/ 428411 h 1243775"/>
                <a:gd name="connsiteX17" fmla="*/ 59681 w 1687662"/>
                <a:gd name="connsiteY17" fmla="*/ 399042 h 1243775"/>
                <a:gd name="connsiteX18" fmla="*/ 45394 w 1687662"/>
                <a:gd name="connsiteY18" fmla="*/ 524455 h 1243775"/>
                <a:gd name="connsiteX19" fmla="*/ 291456 w 1687662"/>
                <a:gd name="connsiteY19" fmla="*/ 635580 h 1243775"/>
                <a:gd name="connsiteX20" fmla="*/ 379562 w 1687662"/>
                <a:gd name="connsiteY20" fmla="*/ 699080 h 1243775"/>
                <a:gd name="connsiteX21" fmla="*/ 689918 w 1687662"/>
                <a:gd name="connsiteY21" fmla="*/ 796712 h 1243775"/>
                <a:gd name="connsiteX22" fmla="*/ 841525 w 1687662"/>
                <a:gd name="connsiteY22" fmla="*/ 502230 h 1243775"/>
                <a:gd name="connsiteX23" fmla="*/ 676425 w 1687662"/>
                <a:gd name="connsiteY23" fmla="*/ 798298 h 1243775"/>
                <a:gd name="connsiteX24" fmla="*/ 1166963 w 1687662"/>
                <a:gd name="connsiteY24" fmla="*/ 1243593 h 1243775"/>
                <a:gd name="connsiteX25" fmla="*/ 1259831 w 1687662"/>
                <a:gd name="connsiteY25" fmla="*/ 1216605 h 1243775"/>
                <a:gd name="connsiteX26" fmla="*/ 1108226 w 1687662"/>
                <a:gd name="connsiteY26" fmla="*/ 1088812 h 1243775"/>
                <a:gd name="connsiteX27" fmla="*/ 1121720 w 1687662"/>
                <a:gd name="connsiteY27" fmla="*/ 1169772 h 1243775"/>
                <a:gd name="connsiteX28" fmla="*/ 1147912 w 1687662"/>
                <a:gd name="connsiteY28" fmla="*/ 1043568 h 1243775"/>
                <a:gd name="connsiteX29" fmla="*/ 1321744 w 1687662"/>
                <a:gd name="connsiteY29" fmla="*/ 1118181 h 1243775"/>
                <a:gd name="connsiteX30" fmla="*/ 1263800 w 1687662"/>
                <a:gd name="connsiteY30" fmla="*/ 912598 h 1243775"/>
                <a:gd name="connsiteX31" fmla="*/ 1453506 w 1687662"/>
                <a:gd name="connsiteY31" fmla="*/ 943555 h 1243775"/>
                <a:gd name="connsiteX32" fmla="*/ 1555106 w 1687662"/>
                <a:gd name="connsiteY32" fmla="*/ 949906 h 1243775"/>
                <a:gd name="connsiteX33" fmla="*/ 1447157 w 1687662"/>
                <a:gd name="connsiteY33" fmla="*/ 749087 h 1243775"/>
                <a:gd name="connsiteX34" fmla="*/ 1629718 w 1687662"/>
                <a:gd name="connsiteY34" fmla="*/ 707018 h 1243775"/>
                <a:gd name="connsiteX35" fmla="*/ 1687662 w 1687662"/>
                <a:gd name="connsiteY35" fmla="*/ 691936 h 1243775"/>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52550 w 1687662"/>
                <a:gd name="connsiteY14" fmla="*/ 179635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69206 w 1687662"/>
                <a:gd name="connsiteY15" fmla="*/ 298698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7662 w 1687662"/>
                <a:gd name="connsiteY0" fmla="*/ 701129 h 1252968"/>
                <a:gd name="connsiteX1" fmla="*/ 959794 w 1687662"/>
                <a:gd name="connsiteY1" fmla="*/ 410617 h 1252968"/>
                <a:gd name="connsiteX2" fmla="*/ 855019 w 1687662"/>
                <a:gd name="connsiteY2" fmla="*/ 203449 h 1252968"/>
                <a:gd name="connsiteX3" fmla="*/ 842319 w 1687662"/>
                <a:gd name="connsiteY3" fmla="*/ 33586 h 1252968"/>
                <a:gd name="connsiteX4" fmla="*/ 681981 w 1687662"/>
                <a:gd name="connsiteY4" fmla="*/ 57398 h 1252968"/>
                <a:gd name="connsiteX5" fmla="*/ 689918 w 1687662"/>
                <a:gd name="connsiteY5" fmla="*/ 222498 h 1252968"/>
                <a:gd name="connsiteX6" fmla="*/ 632768 w 1687662"/>
                <a:gd name="connsiteY6" fmla="*/ 373311 h 1252968"/>
                <a:gd name="connsiteX7" fmla="*/ 678011 w 1687662"/>
                <a:gd name="connsiteY7" fmla="*/ 224085 h 1252968"/>
                <a:gd name="connsiteX8" fmla="*/ 313189 w 1687662"/>
                <a:gd name="connsiteY8" fmla="*/ 1980 h 1252968"/>
                <a:gd name="connsiteX9" fmla="*/ 160382 w 1687662"/>
                <a:gd name="connsiteY9" fmla="*/ 112180 h 1252968"/>
                <a:gd name="connsiteX10" fmla="*/ 407343 w 1687662"/>
                <a:gd name="connsiteY10" fmla="*/ 247898 h 1252968"/>
                <a:gd name="connsiteX11" fmla="*/ 450206 w 1687662"/>
                <a:gd name="connsiteY11" fmla="*/ 274092 h 1252968"/>
                <a:gd name="connsiteX12" fmla="*/ 348606 w 1687662"/>
                <a:gd name="connsiteY12" fmla="*/ 444748 h 1252968"/>
                <a:gd name="connsiteX13" fmla="*/ 456555 w 1687662"/>
                <a:gd name="connsiteY13" fmla="*/ 274092 h 1252968"/>
                <a:gd name="connsiteX14" fmla="*/ 119933 w 1687662"/>
                <a:gd name="connsiteY14" fmla="*/ 234579 h 1252968"/>
                <a:gd name="connsiteX15" fmla="*/ 27146 w 1687662"/>
                <a:gd name="connsiteY15" fmla="*/ 365375 h 1252968"/>
                <a:gd name="connsiteX16" fmla="*/ 299394 w 1687662"/>
                <a:gd name="connsiteY16" fmla="*/ 437604 h 1252968"/>
                <a:gd name="connsiteX17" fmla="*/ 59681 w 1687662"/>
                <a:gd name="connsiteY17" fmla="*/ 408235 h 1252968"/>
                <a:gd name="connsiteX18" fmla="*/ 45394 w 1687662"/>
                <a:gd name="connsiteY18" fmla="*/ 533648 h 1252968"/>
                <a:gd name="connsiteX19" fmla="*/ 291456 w 1687662"/>
                <a:gd name="connsiteY19" fmla="*/ 644773 h 1252968"/>
                <a:gd name="connsiteX20" fmla="*/ 379562 w 1687662"/>
                <a:gd name="connsiteY20" fmla="*/ 708273 h 1252968"/>
                <a:gd name="connsiteX21" fmla="*/ 689918 w 1687662"/>
                <a:gd name="connsiteY21" fmla="*/ 805905 h 1252968"/>
                <a:gd name="connsiteX22" fmla="*/ 841525 w 1687662"/>
                <a:gd name="connsiteY22" fmla="*/ 511423 h 1252968"/>
                <a:gd name="connsiteX23" fmla="*/ 676425 w 1687662"/>
                <a:gd name="connsiteY23" fmla="*/ 807491 h 1252968"/>
                <a:gd name="connsiteX24" fmla="*/ 1166963 w 1687662"/>
                <a:gd name="connsiteY24" fmla="*/ 1252786 h 1252968"/>
                <a:gd name="connsiteX25" fmla="*/ 1259831 w 1687662"/>
                <a:gd name="connsiteY25" fmla="*/ 1225798 h 1252968"/>
                <a:gd name="connsiteX26" fmla="*/ 1108226 w 1687662"/>
                <a:gd name="connsiteY26" fmla="*/ 1098005 h 1252968"/>
                <a:gd name="connsiteX27" fmla="*/ 1121720 w 1687662"/>
                <a:gd name="connsiteY27" fmla="*/ 1178965 h 1252968"/>
                <a:gd name="connsiteX28" fmla="*/ 1147912 w 1687662"/>
                <a:gd name="connsiteY28" fmla="*/ 1052761 h 1252968"/>
                <a:gd name="connsiteX29" fmla="*/ 1321744 w 1687662"/>
                <a:gd name="connsiteY29" fmla="*/ 1127374 h 1252968"/>
                <a:gd name="connsiteX30" fmla="*/ 1263800 w 1687662"/>
                <a:gd name="connsiteY30" fmla="*/ 921791 h 1252968"/>
                <a:gd name="connsiteX31" fmla="*/ 1453506 w 1687662"/>
                <a:gd name="connsiteY31" fmla="*/ 952748 h 1252968"/>
                <a:gd name="connsiteX32" fmla="*/ 1555106 w 1687662"/>
                <a:gd name="connsiteY32" fmla="*/ 959099 h 1252968"/>
                <a:gd name="connsiteX33" fmla="*/ 1447157 w 1687662"/>
                <a:gd name="connsiteY33" fmla="*/ 758280 h 1252968"/>
                <a:gd name="connsiteX34" fmla="*/ 1629718 w 1687662"/>
                <a:gd name="connsiteY34" fmla="*/ 716211 h 1252968"/>
                <a:gd name="connsiteX35" fmla="*/ 1687662 w 1687662"/>
                <a:gd name="connsiteY35" fmla="*/ 701129 h 1252968"/>
                <a:gd name="connsiteX0" fmla="*/ 1682322 w 1682322"/>
                <a:gd name="connsiteY0" fmla="*/ 701129 h 1252968"/>
                <a:gd name="connsiteX1" fmla="*/ 954454 w 1682322"/>
                <a:gd name="connsiteY1" fmla="*/ 410617 h 1252968"/>
                <a:gd name="connsiteX2" fmla="*/ 849679 w 1682322"/>
                <a:gd name="connsiteY2" fmla="*/ 203449 h 1252968"/>
                <a:gd name="connsiteX3" fmla="*/ 836979 w 1682322"/>
                <a:gd name="connsiteY3" fmla="*/ 33586 h 1252968"/>
                <a:gd name="connsiteX4" fmla="*/ 676641 w 1682322"/>
                <a:gd name="connsiteY4" fmla="*/ 57398 h 1252968"/>
                <a:gd name="connsiteX5" fmla="*/ 684578 w 1682322"/>
                <a:gd name="connsiteY5" fmla="*/ 222498 h 1252968"/>
                <a:gd name="connsiteX6" fmla="*/ 627428 w 1682322"/>
                <a:gd name="connsiteY6" fmla="*/ 373311 h 1252968"/>
                <a:gd name="connsiteX7" fmla="*/ 672671 w 1682322"/>
                <a:gd name="connsiteY7" fmla="*/ 224085 h 1252968"/>
                <a:gd name="connsiteX8" fmla="*/ 307849 w 1682322"/>
                <a:gd name="connsiteY8" fmla="*/ 1980 h 1252968"/>
                <a:gd name="connsiteX9" fmla="*/ 155042 w 1682322"/>
                <a:gd name="connsiteY9" fmla="*/ 112180 h 1252968"/>
                <a:gd name="connsiteX10" fmla="*/ 402003 w 1682322"/>
                <a:gd name="connsiteY10" fmla="*/ 247898 h 1252968"/>
                <a:gd name="connsiteX11" fmla="*/ 444866 w 1682322"/>
                <a:gd name="connsiteY11" fmla="*/ 274092 h 1252968"/>
                <a:gd name="connsiteX12" fmla="*/ 343266 w 1682322"/>
                <a:gd name="connsiteY12" fmla="*/ 444748 h 1252968"/>
                <a:gd name="connsiteX13" fmla="*/ 451215 w 1682322"/>
                <a:gd name="connsiteY13" fmla="*/ 274092 h 1252968"/>
                <a:gd name="connsiteX14" fmla="*/ 114593 w 1682322"/>
                <a:gd name="connsiteY14" fmla="*/ 234579 h 1252968"/>
                <a:gd name="connsiteX15" fmla="*/ 21806 w 1682322"/>
                <a:gd name="connsiteY15" fmla="*/ 365375 h 1252968"/>
                <a:gd name="connsiteX16" fmla="*/ 294054 w 1682322"/>
                <a:gd name="connsiteY16" fmla="*/ 437604 h 1252968"/>
                <a:gd name="connsiteX17" fmla="*/ 68512 w 1682322"/>
                <a:gd name="connsiteY17" fmla="*/ 509532 h 1252968"/>
                <a:gd name="connsiteX18" fmla="*/ 40054 w 1682322"/>
                <a:gd name="connsiteY18" fmla="*/ 533648 h 1252968"/>
                <a:gd name="connsiteX19" fmla="*/ 286116 w 1682322"/>
                <a:gd name="connsiteY19" fmla="*/ 644773 h 1252968"/>
                <a:gd name="connsiteX20" fmla="*/ 374222 w 1682322"/>
                <a:gd name="connsiteY20" fmla="*/ 708273 h 1252968"/>
                <a:gd name="connsiteX21" fmla="*/ 684578 w 1682322"/>
                <a:gd name="connsiteY21" fmla="*/ 805905 h 1252968"/>
                <a:gd name="connsiteX22" fmla="*/ 836185 w 1682322"/>
                <a:gd name="connsiteY22" fmla="*/ 511423 h 1252968"/>
                <a:gd name="connsiteX23" fmla="*/ 671085 w 1682322"/>
                <a:gd name="connsiteY23" fmla="*/ 807491 h 1252968"/>
                <a:gd name="connsiteX24" fmla="*/ 1161623 w 1682322"/>
                <a:gd name="connsiteY24" fmla="*/ 1252786 h 1252968"/>
                <a:gd name="connsiteX25" fmla="*/ 1254491 w 1682322"/>
                <a:gd name="connsiteY25" fmla="*/ 1225798 h 1252968"/>
                <a:gd name="connsiteX26" fmla="*/ 1102886 w 1682322"/>
                <a:gd name="connsiteY26" fmla="*/ 1098005 h 1252968"/>
                <a:gd name="connsiteX27" fmla="*/ 1116380 w 1682322"/>
                <a:gd name="connsiteY27" fmla="*/ 1178965 h 1252968"/>
                <a:gd name="connsiteX28" fmla="*/ 1142572 w 1682322"/>
                <a:gd name="connsiteY28" fmla="*/ 1052761 h 1252968"/>
                <a:gd name="connsiteX29" fmla="*/ 1316404 w 1682322"/>
                <a:gd name="connsiteY29" fmla="*/ 1127374 h 1252968"/>
                <a:gd name="connsiteX30" fmla="*/ 1258460 w 1682322"/>
                <a:gd name="connsiteY30" fmla="*/ 921791 h 1252968"/>
                <a:gd name="connsiteX31" fmla="*/ 1448166 w 1682322"/>
                <a:gd name="connsiteY31" fmla="*/ 952748 h 1252968"/>
                <a:gd name="connsiteX32" fmla="*/ 1549766 w 1682322"/>
                <a:gd name="connsiteY32" fmla="*/ 959099 h 1252968"/>
                <a:gd name="connsiteX33" fmla="*/ 1441817 w 1682322"/>
                <a:gd name="connsiteY33" fmla="*/ 758280 h 1252968"/>
                <a:gd name="connsiteX34" fmla="*/ 1624378 w 1682322"/>
                <a:gd name="connsiteY34" fmla="*/ 716211 h 1252968"/>
                <a:gd name="connsiteX35" fmla="*/ 1682322 w 1682322"/>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75454 w 1671660"/>
                <a:gd name="connsiteY19" fmla="*/ 644773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83392 w 1671660"/>
                <a:gd name="connsiteY16" fmla="*/ 437604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71660 w 1671660"/>
                <a:gd name="connsiteY0" fmla="*/ 701129 h 1252968"/>
                <a:gd name="connsiteX1" fmla="*/ 943792 w 1671660"/>
                <a:gd name="connsiteY1" fmla="*/ 410617 h 1252968"/>
                <a:gd name="connsiteX2" fmla="*/ 839017 w 1671660"/>
                <a:gd name="connsiteY2" fmla="*/ 203449 h 1252968"/>
                <a:gd name="connsiteX3" fmla="*/ 826317 w 1671660"/>
                <a:gd name="connsiteY3" fmla="*/ 33586 h 1252968"/>
                <a:gd name="connsiteX4" fmla="*/ 665979 w 1671660"/>
                <a:gd name="connsiteY4" fmla="*/ 57398 h 1252968"/>
                <a:gd name="connsiteX5" fmla="*/ 673916 w 1671660"/>
                <a:gd name="connsiteY5" fmla="*/ 222498 h 1252968"/>
                <a:gd name="connsiteX6" fmla="*/ 616766 w 1671660"/>
                <a:gd name="connsiteY6" fmla="*/ 373311 h 1252968"/>
                <a:gd name="connsiteX7" fmla="*/ 662009 w 1671660"/>
                <a:gd name="connsiteY7" fmla="*/ 224085 h 1252968"/>
                <a:gd name="connsiteX8" fmla="*/ 297187 w 1671660"/>
                <a:gd name="connsiteY8" fmla="*/ 1980 h 1252968"/>
                <a:gd name="connsiteX9" fmla="*/ 144380 w 1671660"/>
                <a:gd name="connsiteY9" fmla="*/ 112180 h 1252968"/>
                <a:gd name="connsiteX10" fmla="*/ 391341 w 1671660"/>
                <a:gd name="connsiteY10" fmla="*/ 247898 h 1252968"/>
                <a:gd name="connsiteX11" fmla="*/ 434204 w 1671660"/>
                <a:gd name="connsiteY11" fmla="*/ 274092 h 1252968"/>
                <a:gd name="connsiteX12" fmla="*/ 332604 w 1671660"/>
                <a:gd name="connsiteY12" fmla="*/ 444748 h 1252968"/>
                <a:gd name="connsiteX13" fmla="*/ 440553 w 1671660"/>
                <a:gd name="connsiteY13" fmla="*/ 274092 h 1252968"/>
                <a:gd name="connsiteX14" fmla="*/ 103931 w 1671660"/>
                <a:gd name="connsiteY14" fmla="*/ 234579 h 1252968"/>
                <a:gd name="connsiteX15" fmla="*/ 11144 w 1671660"/>
                <a:gd name="connsiteY15" fmla="*/ 365375 h 1252968"/>
                <a:gd name="connsiteX16" fmla="*/ 237615 w 1671660"/>
                <a:gd name="connsiteY16" fmla="*/ 529319 h 1252968"/>
                <a:gd name="connsiteX17" fmla="*/ 57850 w 1671660"/>
                <a:gd name="connsiteY17" fmla="*/ 509532 h 1252968"/>
                <a:gd name="connsiteX18" fmla="*/ 46718 w 1671660"/>
                <a:gd name="connsiteY18" fmla="*/ 723508 h 1252968"/>
                <a:gd name="connsiteX19" fmla="*/ 264730 w 1671660"/>
                <a:gd name="connsiteY19" fmla="*/ 733766 h 1252968"/>
                <a:gd name="connsiteX20" fmla="*/ 363560 w 1671660"/>
                <a:gd name="connsiteY20" fmla="*/ 708273 h 1252968"/>
                <a:gd name="connsiteX21" fmla="*/ 673916 w 1671660"/>
                <a:gd name="connsiteY21" fmla="*/ 805905 h 1252968"/>
                <a:gd name="connsiteX22" fmla="*/ 825523 w 1671660"/>
                <a:gd name="connsiteY22" fmla="*/ 511423 h 1252968"/>
                <a:gd name="connsiteX23" fmla="*/ 660423 w 1671660"/>
                <a:gd name="connsiteY23" fmla="*/ 807491 h 1252968"/>
                <a:gd name="connsiteX24" fmla="*/ 1150961 w 1671660"/>
                <a:gd name="connsiteY24" fmla="*/ 1252786 h 1252968"/>
                <a:gd name="connsiteX25" fmla="*/ 1243829 w 1671660"/>
                <a:gd name="connsiteY25" fmla="*/ 1225798 h 1252968"/>
                <a:gd name="connsiteX26" fmla="*/ 1092224 w 1671660"/>
                <a:gd name="connsiteY26" fmla="*/ 1098005 h 1252968"/>
                <a:gd name="connsiteX27" fmla="*/ 1105718 w 1671660"/>
                <a:gd name="connsiteY27" fmla="*/ 1178965 h 1252968"/>
                <a:gd name="connsiteX28" fmla="*/ 1131910 w 1671660"/>
                <a:gd name="connsiteY28" fmla="*/ 1052761 h 1252968"/>
                <a:gd name="connsiteX29" fmla="*/ 1305742 w 1671660"/>
                <a:gd name="connsiteY29" fmla="*/ 1127374 h 1252968"/>
                <a:gd name="connsiteX30" fmla="*/ 1247798 w 1671660"/>
                <a:gd name="connsiteY30" fmla="*/ 921791 h 1252968"/>
                <a:gd name="connsiteX31" fmla="*/ 1437504 w 1671660"/>
                <a:gd name="connsiteY31" fmla="*/ 952748 h 1252968"/>
                <a:gd name="connsiteX32" fmla="*/ 1539104 w 1671660"/>
                <a:gd name="connsiteY32" fmla="*/ 959099 h 1252968"/>
                <a:gd name="connsiteX33" fmla="*/ 1431155 w 1671660"/>
                <a:gd name="connsiteY33" fmla="*/ 758280 h 1252968"/>
                <a:gd name="connsiteX34" fmla="*/ 1613716 w 1671660"/>
                <a:gd name="connsiteY34" fmla="*/ 716211 h 1252968"/>
                <a:gd name="connsiteX35" fmla="*/ 1671660 w 1671660"/>
                <a:gd name="connsiteY35" fmla="*/ 701129 h 1252968"/>
                <a:gd name="connsiteX0" fmla="*/ 1687995 w 1687995"/>
                <a:gd name="connsiteY0" fmla="*/ 701129 h 1252968"/>
                <a:gd name="connsiteX1" fmla="*/ 960127 w 1687995"/>
                <a:gd name="connsiteY1" fmla="*/ 410617 h 1252968"/>
                <a:gd name="connsiteX2" fmla="*/ 855352 w 1687995"/>
                <a:gd name="connsiteY2" fmla="*/ 203449 h 1252968"/>
                <a:gd name="connsiteX3" fmla="*/ 842652 w 1687995"/>
                <a:gd name="connsiteY3" fmla="*/ 33586 h 1252968"/>
                <a:gd name="connsiteX4" fmla="*/ 682314 w 1687995"/>
                <a:gd name="connsiteY4" fmla="*/ 57398 h 1252968"/>
                <a:gd name="connsiteX5" fmla="*/ 690251 w 1687995"/>
                <a:gd name="connsiteY5" fmla="*/ 222498 h 1252968"/>
                <a:gd name="connsiteX6" fmla="*/ 633101 w 1687995"/>
                <a:gd name="connsiteY6" fmla="*/ 373311 h 1252968"/>
                <a:gd name="connsiteX7" fmla="*/ 678344 w 1687995"/>
                <a:gd name="connsiteY7" fmla="*/ 224085 h 1252968"/>
                <a:gd name="connsiteX8" fmla="*/ 313522 w 1687995"/>
                <a:gd name="connsiteY8" fmla="*/ 1980 h 1252968"/>
                <a:gd name="connsiteX9" fmla="*/ 160715 w 1687995"/>
                <a:gd name="connsiteY9" fmla="*/ 112180 h 1252968"/>
                <a:gd name="connsiteX10" fmla="*/ 407676 w 1687995"/>
                <a:gd name="connsiteY10" fmla="*/ 247898 h 1252968"/>
                <a:gd name="connsiteX11" fmla="*/ 450539 w 1687995"/>
                <a:gd name="connsiteY11" fmla="*/ 274092 h 1252968"/>
                <a:gd name="connsiteX12" fmla="*/ 348939 w 1687995"/>
                <a:gd name="connsiteY12" fmla="*/ 444748 h 1252968"/>
                <a:gd name="connsiteX13" fmla="*/ 456888 w 1687995"/>
                <a:gd name="connsiteY13" fmla="*/ 274092 h 1252968"/>
                <a:gd name="connsiteX14" fmla="*/ 120266 w 1687995"/>
                <a:gd name="connsiteY14" fmla="*/ 234579 h 1252968"/>
                <a:gd name="connsiteX15" fmla="*/ 6880 w 1687995"/>
                <a:gd name="connsiteY15" fmla="*/ 412592 h 1252968"/>
                <a:gd name="connsiteX16" fmla="*/ 253950 w 1687995"/>
                <a:gd name="connsiteY16" fmla="*/ 529319 h 1252968"/>
                <a:gd name="connsiteX17" fmla="*/ 74185 w 1687995"/>
                <a:gd name="connsiteY17" fmla="*/ 509532 h 1252968"/>
                <a:gd name="connsiteX18" fmla="*/ 63053 w 1687995"/>
                <a:gd name="connsiteY18" fmla="*/ 723508 h 1252968"/>
                <a:gd name="connsiteX19" fmla="*/ 281065 w 1687995"/>
                <a:gd name="connsiteY19" fmla="*/ 733766 h 1252968"/>
                <a:gd name="connsiteX20" fmla="*/ 379895 w 1687995"/>
                <a:gd name="connsiteY20" fmla="*/ 708273 h 1252968"/>
                <a:gd name="connsiteX21" fmla="*/ 690251 w 1687995"/>
                <a:gd name="connsiteY21" fmla="*/ 805905 h 1252968"/>
                <a:gd name="connsiteX22" fmla="*/ 841858 w 1687995"/>
                <a:gd name="connsiteY22" fmla="*/ 511423 h 1252968"/>
                <a:gd name="connsiteX23" fmla="*/ 676758 w 1687995"/>
                <a:gd name="connsiteY23" fmla="*/ 807491 h 1252968"/>
                <a:gd name="connsiteX24" fmla="*/ 1167296 w 1687995"/>
                <a:gd name="connsiteY24" fmla="*/ 1252786 h 1252968"/>
                <a:gd name="connsiteX25" fmla="*/ 1260164 w 1687995"/>
                <a:gd name="connsiteY25" fmla="*/ 1225798 h 1252968"/>
                <a:gd name="connsiteX26" fmla="*/ 1108559 w 1687995"/>
                <a:gd name="connsiteY26" fmla="*/ 1098005 h 1252968"/>
                <a:gd name="connsiteX27" fmla="*/ 1122053 w 1687995"/>
                <a:gd name="connsiteY27" fmla="*/ 1178965 h 1252968"/>
                <a:gd name="connsiteX28" fmla="*/ 1148245 w 1687995"/>
                <a:gd name="connsiteY28" fmla="*/ 1052761 h 1252968"/>
                <a:gd name="connsiteX29" fmla="*/ 1322077 w 1687995"/>
                <a:gd name="connsiteY29" fmla="*/ 1127374 h 1252968"/>
                <a:gd name="connsiteX30" fmla="*/ 1264133 w 1687995"/>
                <a:gd name="connsiteY30" fmla="*/ 921791 h 1252968"/>
                <a:gd name="connsiteX31" fmla="*/ 1453839 w 1687995"/>
                <a:gd name="connsiteY31" fmla="*/ 952748 h 1252968"/>
                <a:gd name="connsiteX32" fmla="*/ 1555439 w 1687995"/>
                <a:gd name="connsiteY32" fmla="*/ 959099 h 1252968"/>
                <a:gd name="connsiteX33" fmla="*/ 1447490 w 1687995"/>
                <a:gd name="connsiteY33" fmla="*/ 758280 h 1252968"/>
                <a:gd name="connsiteX34" fmla="*/ 1630051 w 1687995"/>
                <a:gd name="connsiteY34" fmla="*/ 716211 h 1252968"/>
                <a:gd name="connsiteX35" fmla="*/ 1687995 w 1687995"/>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495 w 1690814"/>
                <a:gd name="connsiteY10" fmla="*/ 247898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9707 w 1690814"/>
                <a:gd name="connsiteY13" fmla="*/ 274092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53358 w 1690814"/>
                <a:gd name="connsiteY11" fmla="*/ 274092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52269 w 1690814"/>
                <a:gd name="connsiteY10" fmla="*/ 29383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334673 w 1690814"/>
                <a:gd name="connsiteY10" fmla="*/ 319300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39340 w 1690814"/>
                <a:gd name="connsiteY11" fmla="*/ 322738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93844 w 1690814"/>
                <a:gd name="connsiteY11" fmla="*/ 357651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451556 w 1690814"/>
                <a:gd name="connsiteY13" fmla="*/ 327461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78305 w 1690814"/>
                <a:gd name="connsiteY13" fmla="*/ 363235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51758 w 1690814"/>
                <a:gd name="connsiteY12" fmla="*/ 444748 h 1252968"/>
                <a:gd name="connsiteX13" fmla="*/ 397905 w 1690814"/>
                <a:gd name="connsiteY13" fmla="*/ 336478 h 1252968"/>
                <a:gd name="connsiteX14" fmla="*/ 97047 w 1690814"/>
                <a:gd name="connsiteY14" fmla="*/ 251321 h 1252968"/>
                <a:gd name="connsiteX15" fmla="*/ 9699 w 1690814"/>
                <a:gd name="connsiteY15" fmla="*/ 412592 h 1252968"/>
                <a:gd name="connsiteX16" fmla="*/ 256769 w 1690814"/>
                <a:gd name="connsiteY16" fmla="*/ 529319 h 1252968"/>
                <a:gd name="connsiteX17" fmla="*/ 77004 w 1690814"/>
                <a:gd name="connsiteY17" fmla="*/ 509532 h 1252968"/>
                <a:gd name="connsiteX18" fmla="*/ 65872 w 1690814"/>
                <a:gd name="connsiteY18" fmla="*/ 723508 h 1252968"/>
                <a:gd name="connsiteX19" fmla="*/ 283884 w 1690814"/>
                <a:gd name="connsiteY19" fmla="*/ 733766 h 1252968"/>
                <a:gd name="connsiteX20" fmla="*/ 382714 w 1690814"/>
                <a:gd name="connsiteY20" fmla="*/ 708273 h 1252968"/>
                <a:gd name="connsiteX21" fmla="*/ 693070 w 1690814"/>
                <a:gd name="connsiteY21" fmla="*/ 805905 h 1252968"/>
                <a:gd name="connsiteX22" fmla="*/ 844677 w 1690814"/>
                <a:gd name="connsiteY22" fmla="*/ 511423 h 1252968"/>
                <a:gd name="connsiteX23" fmla="*/ 679577 w 1690814"/>
                <a:gd name="connsiteY23" fmla="*/ 807491 h 1252968"/>
                <a:gd name="connsiteX24" fmla="*/ 1170115 w 1690814"/>
                <a:gd name="connsiteY24" fmla="*/ 1252786 h 1252968"/>
                <a:gd name="connsiteX25" fmla="*/ 1262983 w 1690814"/>
                <a:gd name="connsiteY25" fmla="*/ 1225798 h 1252968"/>
                <a:gd name="connsiteX26" fmla="*/ 1111378 w 1690814"/>
                <a:gd name="connsiteY26" fmla="*/ 1098005 h 1252968"/>
                <a:gd name="connsiteX27" fmla="*/ 1124872 w 1690814"/>
                <a:gd name="connsiteY27" fmla="*/ 1178965 h 1252968"/>
                <a:gd name="connsiteX28" fmla="*/ 1151064 w 1690814"/>
                <a:gd name="connsiteY28" fmla="*/ 1052761 h 1252968"/>
                <a:gd name="connsiteX29" fmla="*/ 1324896 w 1690814"/>
                <a:gd name="connsiteY29" fmla="*/ 1127374 h 1252968"/>
                <a:gd name="connsiteX30" fmla="*/ 1266952 w 1690814"/>
                <a:gd name="connsiteY30" fmla="*/ 921791 h 1252968"/>
                <a:gd name="connsiteX31" fmla="*/ 1456658 w 1690814"/>
                <a:gd name="connsiteY31" fmla="*/ 952748 h 1252968"/>
                <a:gd name="connsiteX32" fmla="*/ 1558258 w 1690814"/>
                <a:gd name="connsiteY32" fmla="*/ 959099 h 1252968"/>
                <a:gd name="connsiteX33" fmla="*/ 1450309 w 1690814"/>
                <a:gd name="connsiteY33" fmla="*/ 758280 h 1252968"/>
                <a:gd name="connsiteX34" fmla="*/ 1632870 w 1690814"/>
                <a:gd name="connsiteY34" fmla="*/ 716211 h 1252968"/>
                <a:gd name="connsiteX35" fmla="*/ 1690814 w 1690814"/>
                <a:gd name="connsiteY35"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522753 w 1690814"/>
                <a:gd name="connsiteY11" fmla="*/ 351203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397905 w 1690814"/>
                <a:gd name="connsiteY12" fmla="*/ 336478 h 1252968"/>
                <a:gd name="connsiteX13" fmla="*/ 97047 w 1690814"/>
                <a:gd name="connsiteY13" fmla="*/ 251321 h 1252968"/>
                <a:gd name="connsiteX14" fmla="*/ 9699 w 1690814"/>
                <a:gd name="connsiteY14" fmla="*/ 412592 h 1252968"/>
                <a:gd name="connsiteX15" fmla="*/ 256769 w 1690814"/>
                <a:gd name="connsiteY15" fmla="*/ 529319 h 1252968"/>
                <a:gd name="connsiteX16" fmla="*/ 77004 w 1690814"/>
                <a:gd name="connsiteY16" fmla="*/ 509532 h 1252968"/>
                <a:gd name="connsiteX17" fmla="*/ 65872 w 1690814"/>
                <a:gd name="connsiteY17" fmla="*/ 723508 h 1252968"/>
                <a:gd name="connsiteX18" fmla="*/ 283884 w 1690814"/>
                <a:gd name="connsiteY18" fmla="*/ 733766 h 1252968"/>
                <a:gd name="connsiteX19" fmla="*/ 382714 w 1690814"/>
                <a:gd name="connsiteY19" fmla="*/ 708273 h 1252968"/>
                <a:gd name="connsiteX20" fmla="*/ 693070 w 1690814"/>
                <a:gd name="connsiteY20" fmla="*/ 805905 h 1252968"/>
                <a:gd name="connsiteX21" fmla="*/ 844677 w 1690814"/>
                <a:gd name="connsiteY21" fmla="*/ 511423 h 1252968"/>
                <a:gd name="connsiteX22" fmla="*/ 679577 w 1690814"/>
                <a:gd name="connsiteY22" fmla="*/ 807491 h 1252968"/>
                <a:gd name="connsiteX23" fmla="*/ 1170115 w 1690814"/>
                <a:gd name="connsiteY23" fmla="*/ 1252786 h 1252968"/>
                <a:gd name="connsiteX24" fmla="*/ 1262983 w 1690814"/>
                <a:gd name="connsiteY24" fmla="*/ 1225798 h 1252968"/>
                <a:gd name="connsiteX25" fmla="*/ 1111378 w 1690814"/>
                <a:gd name="connsiteY25" fmla="*/ 1098005 h 1252968"/>
                <a:gd name="connsiteX26" fmla="*/ 1124872 w 1690814"/>
                <a:gd name="connsiteY26" fmla="*/ 1178965 h 1252968"/>
                <a:gd name="connsiteX27" fmla="*/ 1151064 w 1690814"/>
                <a:gd name="connsiteY27" fmla="*/ 1052761 h 1252968"/>
                <a:gd name="connsiteX28" fmla="*/ 1324896 w 1690814"/>
                <a:gd name="connsiteY28" fmla="*/ 1127374 h 1252968"/>
                <a:gd name="connsiteX29" fmla="*/ 1266952 w 1690814"/>
                <a:gd name="connsiteY29" fmla="*/ 921791 h 1252968"/>
                <a:gd name="connsiteX30" fmla="*/ 1456658 w 1690814"/>
                <a:gd name="connsiteY30" fmla="*/ 952748 h 1252968"/>
                <a:gd name="connsiteX31" fmla="*/ 1558258 w 1690814"/>
                <a:gd name="connsiteY31" fmla="*/ 959099 h 1252968"/>
                <a:gd name="connsiteX32" fmla="*/ 1450309 w 1690814"/>
                <a:gd name="connsiteY32" fmla="*/ 758280 h 1252968"/>
                <a:gd name="connsiteX33" fmla="*/ 1632870 w 1690814"/>
                <a:gd name="connsiteY33" fmla="*/ 716211 h 1252968"/>
                <a:gd name="connsiteX34" fmla="*/ 1690814 w 1690814"/>
                <a:gd name="connsiteY34"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417018 w 1690814"/>
                <a:gd name="connsiteY11" fmla="*/ 314440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01199 w 1690814"/>
                <a:gd name="connsiteY10" fmla="*/ 251049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74956 w 1690814"/>
                <a:gd name="connsiteY11" fmla="*/ 341484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7849 w 1690814"/>
                <a:gd name="connsiteY11" fmla="*/ 355073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7371 w 1690814"/>
                <a:gd name="connsiteY10" fmla="*/ 31142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77004 w 1690814"/>
                <a:gd name="connsiteY15" fmla="*/ 509532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6769 w 1690814"/>
                <a:gd name="connsiteY14" fmla="*/ 529319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3884 w 1690814"/>
                <a:gd name="connsiteY17" fmla="*/ 733766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89324 w 1690814"/>
                <a:gd name="connsiteY17" fmla="*/ 76424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382714 w 1690814"/>
                <a:gd name="connsiteY18" fmla="*/ 708273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52968"/>
                <a:gd name="connsiteX1" fmla="*/ 962946 w 1690814"/>
                <a:gd name="connsiteY1" fmla="*/ 410617 h 1252968"/>
                <a:gd name="connsiteX2" fmla="*/ 858171 w 1690814"/>
                <a:gd name="connsiteY2" fmla="*/ 203449 h 1252968"/>
                <a:gd name="connsiteX3" fmla="*/ 845471 w 1690814"/>
                <a:gd name="connsiteY3" fmla="*/ 33586 h 1252968"/>
                <a:gd name="connsiteX4" fmla="*/ 685133 w 1690814"/>
                <a:gd name="connsiteY4" fmla="*/ 57398 h 1252968"/>
                <a:gd name="connsiteX5" fmla="*/ 693070 w 1690814"/>
                <a:gd name="connsiteY5" fmla="*/ 222498 h 1252968"/>
                <a:gd name="connsiteX6" fmla="*/ 635920 w 1690814"/>
                <a:gd name="connsiteY6" fmla="*/ 373311 h 1252968"/>
                <a:gd name="connsiteX7" fmla="*/ 681163 w 1690814"/>
                <a:gd name="connsiteY7" fmla="*/ 224085 h 1252968"/>
                <a:gd name="connsiteX8" fmla="*/ 316341 w 1690814"/>
                <a:gd name="connsiteY8" fmla="*/ 1980 h 1252968"/>
                <a:gd name="connsiteX9" fmla="*/ 163534 w 1690814"/>
                <a:gd name="connsiteY9" fmla="*/ 112180 h 1252968"/>
                <a:gd name="connsiteX10" fmla="*/ 410073 w 1690814"/>
                <a:gd name="connsiteY10" fmla="*/ 313286 h 1252968"/>
                <a:gd name="connsiteX11" fmla="*/ 399422 w 1690814"/>
                <a:gd name="connsiteY11" fmla="*/ 339907 h 1252968"/>
                <a:gd name="connsiteX12" fmla="*/ 97047 w 1690814"/>
                <a:gd name="connsiteY12" fmla="*/ 251321 h 1252968"/>
                <a:gd name="connsiteX13" fmla="*/ 9699 w 1690814"/>
                <a:gd name="connsiteY13" fmla="*/ 412592 h 1252968"/>
                <a:gd name="connsiteX14" fmla="*/ 255339 w 1690814"/>
                <a:gd name="connsiteY14" fmla="*/ 535900 h 1252968"/>
                <a:gd name="connsiteX15" fmla="*/ 65705 w 1690814"/>
                <a:gd name="connsiteY15" fmla="*/ 553601 h 1252968"/>
                <a:gd name="connsiteX16" fmla="*/ 65872 w 1690814"/>
                <a:gd name="connsiteY16" fmla="*/ 723508 h 1252968"/>
                <a:gd name="connsiteX17" fmla="*/ 296906 w 1690814"/>
                <a:gd name="connsiteY17" fmla="*/ 745211 h 1252968"/>
                <a:gd name="connsiteX18" fmla="*/ 484017 w 1690814"/>
                <a:gd name="connsiteY18" fmla="*/ 773364 h 1252968"/>
                <a:gd name="connsiteX19" fmla="*/ 693070 w 1690814"/>
                <a:gd name="connsiteY19" fmla="*/ 805905 h 1252968"/>
                <a:gd name="connsiteX20" fmla="*/ 844677 w 1690814"/>
                <a:gd name="connsiteY20" fmla="*/ 511423 h 1252968"/>
                <a:gd name="connsiteX21" fmla="*/ 679577 w 1690814"/>
                <a:gd name="connsiteY21" fmla="*/ 807491 h 1252968"/>
                <a:gd name="connsiteX22" fmla="*/ 1170115 w 1690814"/>
                <a:gd name="connsiteY22" fmla="*/ 1252786 h 1252968"/>
                <a:gd name="connsiteX23" fmla="*/ 1262983 w 1690814"/>
                <a:gd name="connsiteY23" fmla="*/ 1225798 h 1252968"/>
                <a:gd name="connsiteX24" fmla="*/ 1111378 w 1690814"/>
                <a:gd name="connsiteY24" fmla="*/ 1098005 h 1252968"/>
                <a:gd name="connsiteX25" fmla="*/ 1124872 w 1690814"/>
                <a:gd name="connsiteY25" fmla="*/ 1178965 h 1252968"/>
                <a:gd name="connsiteX26" fmla="*/ 1151064 w 1690814"/>
                <a:gd name="connsiteY26" fmla="*/ 1052761 h 1252968"/>
                <a:gd name="connsiteX27" fmla="*/ 1324896 w 1690814"/>
                <a:gd name="connsiteY27" fmla="*/ 1127374 h 1252968"/>
                <a:gd name="connsiteX28" fmla="*/ 1266952 w 1690814"/>
                <a:gd name="connsiteY28" fmla="*/ 921791 h 1252968"/>
                <a:gd name="connsiteX29" fmla="*/ 1456658 w 1690814"/>
                <a:gd name="connsiteY29" fmla="*/ 952748 h 1252968"/>
                <a:gd name="connsiteX30" fmla="*/ 1558258 w 1690814"/>
                <a:gd name="connsiteY30" fmla="*/ 959099 h 1252968"/>
                <a:gd name="connsiteX31" fmla="*/ 1450309 w 1690814"/>
                <a:gd name="connsiteY31" fmla="*/ 758280 h 1252968"/>
                <a:gd name="connsiteX32" fmla="*/ 1632870 w 1690814"/>
                <a:gd name="connsiteY32" fmla="*/ 716211 h 1252968"/>
                <a:gd name="connsiteX33" fmla="*/ 1690814 w 1690814"/>
                <a:gd name="connsiteY33" fmla="*/ 701129 h 1252968"/>
                <a:gd name="connsiteX0" fmla="*/ 1690814 w 1690814"/>
                <a:gd name="connsiteY0" fmla="*/ 701129 h 1276109"/>
                <a:gd name="connsiteX1" fmla="*/ 962946 w 1690814"/>
                <a:gd name="connsiteY1" fmla="*/ 410617 h 1276109"/>
                <a:gd name="connsiteX2" fmla="*/ 858171 w 1690814"/>
                <a:gd name="connsiteY2" fmla="*/ 203449 h 1276109"/>
                <a:gd name="connsiteX3" fmla="*/ 845471 w 1690814"/>
                <a:gd name="connsiteY3" fmla="*/ 33586 h 1276109"/>
                <a:gd name="connsiteX4" fmla="*/ 685133 w 1690814"/>
                <a:gd name="connsiteY4" fmla="*/ 57398 h 1276109"/>
                <a:gd name="connsiteX5" fmla="*/ 693070 w 1690814"/>
                <a:gd name="connsiteY5" fmla="*/ 222498 h 1276109"/>
                <a:gd name="connsiteX6" fmla="*/ 635920 w 1690814"/>
                <a:gd name="connsiteY6" fmla="*/ 373311 h 1276109"/>
                <a:gd name="connsiteX7" fmla="*/ 681163 w 1690814"/>
                <a:gd name="connsiteY7" fmla="*/ 224085 h 1276109"/>
                <a:gd name="connsiteX8" fmla="*/ 316341 w 1690814"/>
                <a:gd name="connsiteY8" fmla="*/ 1980 h 1276109"/>
                <a:gd name="connsiteX9" fmla="*/ 163534 w 1690814"/>
                <a:gd name="connsiteY9" fmla="*/ 112180 h 1276109"/>
                <a:gd name="connsiteX10" fmla="*/ 410073 w 1690814"/>
                <a:gd name="connsiteY10" fmla="*/ 313286 h 1276109"/>
                <a:gd name="connsiteX11" fmla="*/ 399422 w 1690814"/>
                <a:gd name="connsiteY11" fmla="*/ 339907 h 1276109"/>
                <a:gd name="connsiteX12" fmla="*/ 97047 w 1690814"/>
                <a:gd name="connsiteY12" fmla="*/ 251321 h 1276109"/>
                <a:gd name="connsiteX13" fmla="*/ 9699 w 1690814"/>
                <a:gd name="connsiteY13" fmla="*/ 412592 h 1276109"/>
                <a:gd name="connsiteX14" fmla="*/ 255339 w 1690814"/>
                <a:gd name="connsiteY14" fmla="*/ 535900 h 1276109"/>
                <a:gd name="connsiteX15" fmla="*/ 65705 w 1690814"/>
                <a:gd name="connsiteY15" fmla="*/ 553601 h 1276109"/>
                <a:gd name="connsiteX16" fmla="*/ 65872 w 1690814"/>
                <a:gd name="connsiteY16" fmla="*/ 723508 h 1276109"/>
                <a:gd name="connsiteX17" fmla="*/ 296906 w 1690814"/>
                <a:gd name="connsiteY17" fmla="*/ 745211 h 1276109"/>
                <a:gd name="connsiteX18" fmla="*/ 484017 w 1690814"/>
                <a:gd name="connsiteY18" fmla="*/ 773364 h 1276109"/>
                <a:gd name="connsiteX19" fmla="*/ 693070 w 1690814"/>
                <a:gd name="connsiteY19" fmla="*/ 805905 h 1276109"/>
                <a:gd name="connsiteX20" fmla="*/ 844677 w 1690814"/>
                <a:gd name="connsiteY20" fmla="*/ 511423 h 1276109"/>
                <a:gd name="connsiteX21" fmla="*/ 708339 w 1690814"/>
                <a:gd name="connsiteY21" fmla="*/ 865434 h 1276109"/>
                <a:gd name="connsiteX22" fmla="*/ 1170115 w 1690814"/>
                <a:gd name="connsiteY22" fmla="*/ 1252786 h 1276109"/>
                <a:gd name="connsiteX23" fmla="*/ 1262983 w 1690814"/>
                <a:gd name="connsiteY23" fmla="*/ 1225798 h 1276109"/>
                <a:gd name="connsiteX24" fmla="*/ 1111378 w 1690814"/>
                <a:gd name="connsiteY24" fmla="*/ 1098005 h 1276109"/>
                <a:gd name="connsiteX25" fmla="*/ 1124872 w 1690814"/>
                <a:gd name="connsiteY25" fmla="*/ 1178965 h 1276109"/>
                <a:gd name="connsiteX26" fmla="*/ 1151064 w 1690814"/>
                <a:gd name="connsiteY26" fmla="*/ 1052761 h 1276109"/>
                <a:gd name="connsiteX27" fmla="*/ 1324896 w 1690814"/>
                <a:gd name="connsiteY27" fmla="*/ 1127374 h 1276109"/>
                <a:gd name="connsiteX28" fmla="*/ 1266952 w 1690814"/>
                <a:gd name="connsiteY28" fmla="*/ 921791 h 1276109"/>
                <a:gd name="connsiteX29" fmla="*/ 1456658 w 1690814"/>
                <a:gd name="connsiteY29" fmla="*/ 952748 h 1276109"/>
                <a:gd name="connsiteX30" fmla="*/ 1558258 w 1690814"/>
                <a:gd name="connsiteY30" fmla="*/ 959099 h 1276109"/>
                <a:gd name="connsiteX31" fmla="*/ 1450309 w 1690814"/>
                <a:gd name="connsiteY31" fmla="*/ 758280 h 1276109"/>
                <a:gd name="connsiteX32" fmla="*/ 1632870 w 1690814"/>
                <a:gd name="connsiteY32" fmla="*/ 716211 h 1276109"/>
                <a:gd name="connsiteX33" fmla="*/ 1690814 w 1690814"/>
                <a:gd name="connsiteY33" fmla="*/ 701129 h 1276109"/>
                <a:gd name="connsiteX0" fmla="*/ 1690814 w 1690814"/>
                <a:gd name="connsiteY0" fmla="*/ 701129 h 1278110"/>
                <a:gd name="connsiteX1" fmla="*/ 962946 w 1690814"/>
                <a:gd name="connsiteY1" fmla="*/ 410617 h 1278110"/>
                <a:gd name="connsiteX2" fmla="*/ 858171 w 1690814"/>
                <a:gd name="connsiteY2" fmla="*/ 203449 h 1278110"/>
                <a:gd name="connsiteX3" fmla="*/ 845471 w 1690814"/>
                <a:gd name="connsiteY3" fmla="*/ 33586 h 1278110"/>
                <a:gd name="connsiteX4" fmla="*/ 685133 w 1690814"/>
                <a:gd name="connsiteY4" fmla="*/ 57398 h 1278110"/>
                <a:gd name="connsiteX5" fmla="*/ 693070 w 1690814"/>
                <a:gd name="connsiteY5" fmla="*/ 222498 h 1278110"/>
                <a:gd name="connsiteX6" fmla="*/ 635920 w 1690814"/>
                <a:gd name="connsiteY6" fmla="*/ 373311 h 1278110"/>
                <a:gd name="connsiteX7" fmla="*/ 681163 w 1690814"/>
                <a:gd name="connsiteY7" fmla="*/ 224085 h 1278110"/>
                <a:gd name="connsiteX8" fmla="*/ 316341 w 1690814"/>
                <a:gd name="connsiteY8" fmla="*/ 1980 h 1278110"/>
                <a:gd name="connsiteX9" fmla="*/ 163534 w 1690814"/>
                <a:gd name="connsiteY9" fmla="*/ 112180 h 1278110"/>
                <a:gd name="connsiteX10" fmla="*/ 410073 w 1690814"/>
                <a:gd name="connsiteY10" fmla="*/ 313286 h 1278110"/>
                <a:gd name="connsiteX11" fmla="*/ 399422 w 1690814"/>
                <a:gd name="connsiteY11" fmla="*/ 339907 h 1278110"/>
                <a:gd name="connsiteX12" fmla="*/ 97047 w 1690814"/>
                <a:gd name="connsiteY12" fmla="*/ 251321 h 1278110"/>
                <a:gd name="connsiteX13" fmla="*/ 9699 w 1690814"/>
                <a:gd name="connsiteY13" fmla="*/ 412592 h 1278110"/>
                <a:gd name="connsiteX14" fmla="*/ 255339 w 1690814"/>
                <a:gd name="connsiteY14" fmla="*/ 535900 h 1278110"/>
                <a:gd name="connsiteX15" fmla="*/ 65705 w 1690814"/>
                <a:gd name="connsiteY15" fmla="*/ 553601 h 1278110"/>
                <a:gd name="connsiteX16" fmla="*/ 65872 w 1690814"/>
                <a:gd name="connsiteY16" fmla="*/ 723508 h 1278110"/>
                <a:gd name="connsiteX17" fmla="*/ 296906 w 1690814"/>
                <a:gd name="connsiteY17" fmla="*/ 745211 h 1278110"/>
                <a:gd name="connsiteX18" fmla="*/ 484017 w 1690814"/>
                <a:gd name="connsiteY18" fmla="*/ 773364 h 1278110"/>
                <a:gd name="connsiteX19" fmla="*/ 693070 w 1690814"/>
                <a:gd name="connsiteY19" fmla="*/ 805905 h 1278110"/>
                <a:gd name="connsiteX20" fmla="*/ 844677 w 1690814"/>
                <a:gd name="connsiteY20" fmla="*/ 511423 h 1278110"/>
                <a:gd name="connsiteX21" fmla="*/ 803912 w 1690814"/>
                <a:gd name="connsiteY21" fmla="*/ 837956 h 1278110"/>
                <a:gd name="connsiteX22" fmla="*/ 1170115 w 1690814"/>
                <a:gd name="connsiteY22" fmla="*/ 1252786 h 1278110"/>
                <a:gd name="connsiteX23" fmla="*/ 1262983 w 1690814"/>
                <a:gd name="connsiteY23" fmla="*/ 1225798 h 1278110"/>
                <a:gd name="connsiteX24" fmla="*/ 1111378 w 1690814"/>
                <a:gd name="connsiteY24" fmla="*/ 1098005 h 1278110"/>
                <a:gd name="connsiteX25" fmla="*/ 1124872 w 1690814"/>
                <a:gd name="connsiteY25" fmla="*/ 1178965 h 1278110"/>
                <a:gd name="connsiteX26" fmla="*/ 1151064 w 1690814"/>
                <a:gd name="connsiteY26" fmla="*/ 1052761 h 1278110"/>
                <a:gd name="connsiteX27" fmla="*/ 1324896 w 1690814"/>
                <a:gd name="connsiteY27" fmla="*/ 1127374 h 1278110"/>
                <a:gd name="connsiteX28" fmla="*/ 1266952 w 1690814"/>
                <a:gd name="connsiteY28" fmla="*/ 921791 h 1278110"/>
                <a:gd name="connsiteX29" fmla="*/ 1456658 w 1690814"/>
                <a:gd name="connsiteY29" fmla="*/ 952748 h 1278110"/>
                <a:gd name="connsiteX30" fmla="*/ 1558258 w 1690814"/>
                <a:gd name="connsiteY30" fmla="*/ 959099 h 1278110"/>
                <a:gd name="connsiteX31" fmla="*/ 1450309 w 1690814"/>
                <a:gd name="connsiteY31" fmla="*/ 758280 h 1278110"/>
                <a:gd name="connsiteX32" fmla="*/ 1632870 w 1690814"/>
                <a:gd name="connsiteY32" fmla="*/ 716211 h 1278110"/>
                <a:gd name="connsiteX33" fmla="*/ 1690814 w 1690814"/>
                <a:gd name="connsiteY33" fmla="*/ 701129 h 1278110"/>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693070 w 1690814"/>
                <a:gd name="connsiteY19" fmla="*/ 805905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84017 w 1690814"/>
                <a:gd name="connsiteY18" fmla="*/ 773364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6906 w 1690814"/>
                <a:gd name="connsiteY17" fmla="*/ 745211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872 w 1690814"/>
                <a:gd name="connsiteY16" fmla="*/ 723508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76314 w 1690814"/>
                <a:gd name="connsiteY16" fmla="*/ 691315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844677 w 1690814"/>
                <a:gd name="connsiteY20" fmla="*/ 511423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34392 w 1690814"/>
                <a:gd name="connsiteY20" fmla="*/ 598120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6182"/>
                <a:gd name="connsiteX1" fmla="*/ 962946 w 1690814"/>
                <a:gd name="connsiteY1" fmla="*/ 410617 h 1276182"/>
                <a:gd name="connsiteX2" fmla="*/ 858171 w 1690814"/>
                <a:gd name="connsiteY2" fmla="*/ 203449 h 1276182"/>
                <a:gd name="connsiteX3" fmla="*/ 845471 w 1690814"/>
                <a:gd name="connsiteY3" fmla="*/ 33586 h 1276182"/>
                <a:gd name="connsiteX4" fmla="*/ 685133 w 1690814"/>
                <a:gd name="connsiteY4" fmla="*/ 57398 h 1276182"/>
                <a:gd name="connsiteX5" fmla="*/ 693070 w 1690814"/>
                <a:gd name="connsiteY5" fmla="*/ 222498 h 1276182"/>
                <a:gd name="connsiteX6" fmla="*/ 635920 w 1690814"/>
                <a:gd name="connsiteY6" fmla="*/ 373311 h 1276182"/>
                <a:gd name="connsiteX7" fmla="*/ 681163 w 1690814"/>
                <a:gd name="connsiteY7" fmla="*/ 224085 h 1276182"/>
                <a:gd name="connsiteX8" fmla="*/ 316341 w 1690814"/>
                <a:gd name="connsiteY8" fmla="*/ 1980 h 1276182"/>
                <a:gd name="connsiteX9" fmla="*/ 163534 w 1690814"/>
                <a:gd name="connsiteY9" fmla="*/ 112180 h 1276182"/>
                <a:gd name="connsiteX10" fmla="*/ 410073 w 1690814"/>
                <a:gd name="connsiteY10" fmla="*/ 313286 h 1276182"/>
                <a:gd name="connsiteX11" fmla="*/ 399422 w 1690814"/>
                <a:gd name="connsiteY11" fmla="*/ 339907 h 1276182"/>
                <a:gd name="connsiteX12" fmla="*/ 97047 w 1690814"/>
                <a:gd name="connsiteY12" fmla="*/ 251321 h 1276182"/>
                <a:gd name="connsiteX13" fmla="*/ 9699 w 1690814"/>
                <a:gd name="connsiteY13" fmla="*/ 412592 h 1276182"/>
                <a:gd name="connsiteX14" fmla="*/ 255339 w 1690814"/>
                <a:gd name="connsiteY14" fmla="*/ 535900 h 1276182"/>
                <a:gd name="connsiteX15" fmla="*/ 65705 w 1690814"/>
                <a:gd name="connsiteY15" fmla="*/ 553601 h 1276182"/>
                <a:gd name="connsiteX16" fmla="*/ 65300 w 1690814"/>
                <a:gd name="connsiteY16" fmla="*/ 718214 h 1276182"/>
                <a:gd name="connsiteX17" fmla="*/ 295618 w 1690814"/>
                <a:gd name="connsiteY17" fmla="*/ 743208 h 1276182"/>
                <a:gd name="connsiteX18" fmla="*/ 478581 w 1690814"/>
                <a:gd name="connsiteY18" fmla="*/ 782521 h 1276182"/>
                <a:gd name="connsiteX19" fmla="*/ 717541 w 1690814"/>
                <a:gd name="connsiteY19" fmla="*/ 883593 h 1276182"/>
                <a:gd name="connsiteX20" fmla="*/ 952137 w 1690814"/>
                <a:gd name="connsiteY20" fmla="*/ 643331 h 1276182"/>
                <a:gd name="connsiteX21" fmla="*/ 727511 w 1690814"/>
                <a:gd name="connsiteY21" fmla="*/ 864431 h 1276182"/>
                <a:gd name="connsiteX22" fmla="*/ 1170115 w 1690814"/>
                <a:gd name="connsiteY22" fmla="*/ 1252786 h 1276182"/>
                <a:gd name="connsiteX23" fmla="*/ 1262983 w 1690814"/>
                <a:gd name="connsiteY23" fmla="*/ 1225798 h 1276182"/>
                <a:gd name="connsiteX24" fmla="*/ 1111378 w 1690814"/>
                <a:gd name="connsiteY24" fmla="*/ 1098005 h 1276182"/>
                <a:gd name="connsiteX25" fmla="*/ 1124872 w 1690814"/>
                <a:gd name="connsiteY25" fmla="*/ 1178965 h 1276182"/>
                <a:gd name="connsiteX26" fmla="*/ 1151064 w 1690814"/>
                <a:gd name="connsiteY26" fmla="*/ 1052761 h 1276182"/>
                <a:gd name="connsiteX27" fmla="*/ 1324896 w 1690814"/>
                <a:gd name="connsiteY27" fmla="*/ 1127374 h 1276182"/>
                <a:gd name="connsiteX28" fmla="*/ 1266952 w 1690814"/>
                <a:gd name="connsiteY28" fmla="*/ 921791 h 1276182"/>
                <a:gd name="connsiteX29" fmla="*/ 1456658 w 1690814"/>
                <a:gd name="connsiteY29" fmla="*/ 952748 h 1276182"/>
                <a:gd name="connsiteX30" fmla="*/ 1558258 w 1690814"/>
                <a:gd name="connsiteY30" fmla="*/ 959099 h 1276182"/>
                <a:gd name="connsiteX31" fmla="*/ 1450309 w 1690814"/>
                <a:gd name="connsiteY31" fmla="*/ 758280 h 1276182"/>
                <a:gd name="connsiteX32" fmla="*/ 1632870 w 1690814"/>
                <a:gd name="connsiteY32" fmla="*/ 716211 h 1276182"/>
                <a:gd name="connsiteX33" fmla="*/ 1690814 w 1690814"/>
                <a:gd name="connsiteY33" fmla="*/ 701129 h 1276182"/>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4414"/>
                <a:gd name="connsiteX1" fmla="*/ 962946 w 1690814"/>
                <a:gd name="connsiteY1" fmla="*/ 410617 h 1274414"/>
                <a:gd name="connsiteX2" fmla="*/ 858171 w 1690814"/>
                <a:gd name="connsiteY2" fmla="*/ 203449 h 1274414"/>
                <a:gd name="connsiteX3" fmla="*/ 845471 w 1690814"/>
                <a:gd name="connsiteY3" fmla="*/ 33586 h 1274414"/>
                <a:gd name="connsiteX4" fmla="*/ 685133 w 1690814"/>
                <a:gd name="connsiteY4" fmla="*/ 57398 h 1274414"/>
                <a:gd name="connsiteX5" fmla="*/ 693070 w 1690814"/>
                <a:gd name="connsiteY5" fmla="*/ 222498 h 1274414"/>
                <a:gd name="connsiteX6" fmla="*/ 635920 w 1690814"/>
                <a:gd name="connsiteY6" fmla="*/ 373311 h 1274414"/>
                <a:gd name="connsiteX7" fmla="*/ 681163 w 1690814"/>
                <a:gd name="connsiteY7" fmla="*/ 224085 h 1274414"/>
                <a:gd name="connsiteX8" fmla="*/ 316341 w 1690814"/>
                <a:gd name="connsiteY8" fmla="*/ 1980 h 1274414"/>
                <a:gd name="connsiteX9" fmla="*/ 163534 w 1690814"/>
                <a:gd name="connsiteY9" fmla="*/ 112180 h 1274414"/>
                <a:gd name="connsiteX10" fmla="*/ 410073 w 1690814"/>
                <a:gd name="connsiteY10" fmla="*/ 313286 h 1274414"/>
                <a:gd name="connsiteX11" fmla="*/ 399422 w 1690814"/>
                <a:gd name="connsiteY11" fmla="*/ 339907 h 1274414"/>
                <a:gd name="connsiteX12" fmla="*/ 97047 w 1690814"/>
                <a:gd name="connsiteY12" fmla="*/ 251321 h 1274414"/>
                <a:gd name="connsiteX13" fmla="*/ 9699 w 1690814"/>
                <a:gd name="connsiteY13" fmla="*/ 412592 h 1274414"/>
                <a:gd name="connsiteX14" fmla="*/ 255339 w 1690814"/>
                <a:gd name="connsiteY14" fmla="*/ 535900 h 1274414"/>
                <a:gd name="connsiteX15" fmla="*/ 65705 w 1690814"/>
                <a:gd name="connsiteY15" fmla="*/ 553601 h 1274414"/>
                <a:gd name="connsiteX16" fmla="*/ 65300 w 1690814"/>
                <a:gd name="connsiteY16" fmla="*/ 718214 h 1274414"/>
                <a:gd name="connsiteX17" fmla="*/ 295618 w 1690814"/>
                <a:gd name="connsiteY17" fmla="*/ 743208 h 1274414"/>
                <a:gd name="connsiteX18" fmla="*/ 478581 w 1690814"/>
                <a:gd name="connsiteY18" fmla="*/ 782521 h 1274414"/>
                <a:gd name="connsiteX19" fmla="*/ 717541 w 1690814"/>
                <a:gd name="connsiteY19" fmla="*/ 883593 h 1274414"/>
                <a:gd name="connsiteX20" fmla="*/ 952137 w 1690814"/>
                <a:gd name="connsiteY20" fmla="*/ 643331 h 1274414"/>
                <a:gd name="connsiteX21" fmla="*/ 720502 w 1690814"/>
                <a:gd name="connsiteY21" fmla="*/ 888755 h 1274414"/>
                <a:gd name="connsiteX22" fmla="*/ 1170115 w 1690814"/>
                <a:gd name="connsiteY22" fmla="*/ 1252786 h 1274414"/>
                <a:gd name="connsiteX23" fmla="*/ 1262983 w 1690814"/>
                <a:gd name="connsiteY23" fmla="*/ 1225798 h 1274414"/>
                <a:gd name="connsiteX24" fmla="*/ 1111378 w 1690814"/>
                <a:gd name="connsiteY24" fmla="*/ 1098005 h 1274414"/>
                <a:gd name="connsiteX25" fmla="*/ 1124872 w 1690814"/>
                <a:gd name="connsiteY25" fmla="*/ 1178965 h 1274414"/>
                <a:gd name="connsiteX26" fmla="*/ 1151064 w 1690814"/>
                <a:gd name="connsiteY26" fmla="*/ 1052761 h 1274414"/>
                <a:gd name="connsiteX27" fmla="*/ 1324896 w 1690814"/>
                <a:gd name="connsiteY27" fmla="*/ 1127374 h 1274414"/>
                <a:gd name="connsiteX28" fmla="*/ 1266952 w 1690814"/>
                <a:gd name="connsiteY28" fmla="*/ 921791 h 1274414"/>
                <a:gd name="connsiteX29" fmla="*/ 1456658 w 1690814"/>
                <a:gd name="connsiteY29" fmla="*/ 952748 h 1274414"/>
                <a:gd name="connsiteX30" fmla="*/ 1558258 w 1690814"/>
                <a:gd name="connsiteY30" fmla="*/ 959099 h 1274414"/>
                <a:gd name="connsiteX31" fmla="*/ 1450309 w 1690814"/>
                <a:gd name="connsiteY31" fmla="*/ 758280 h 1274414"/>
                <a:gd name="connsiteX32" fmla="*/ 1632870 w 1690814"/>
                <a:gd name="connsiteY32" fmla="*/ 716211 h 1274414"/>
                <a:gd name="connsiteX33" fmla="*/ 1690814 w 1690814"/>
                <a:gd name="connsiteY33" fmla="*/ 701129 h 1274414"/>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0975"/>
                <a:gd name="connsiteX1" fmla="*/ 962946 w 1690814"/>
                <a:gd name="connsiteY1" fmla="*/ 410617 h 1270975"/>
                <a:gd name="connsiteX2" fmla="*/ 858171 w 1690814"/>
                <a:gd name="connsiteY2" fmla="*/ 203449 h 1270975"/>
                <a:gd name="connsiteX3" fmla="*/ 845471 w 1690814"/>
                <a:gd name="connsiteY3" fmla="*/ 33586 h 1270975"/>
                <a:gd name="connsiteX4" fmla="*/ 685133 w 1690814"/>
                <a:gd name="connsiteY4" fmla="*/ 57398 h 1270975"/>
                <a:gd name="connsiteX5" fmla="*/ 693070 w 1690814"/>
                <a:gd name="connsiteY5" fmla="*/ 222498 h 1270975"/>
                <a:gd name="connsiteX6" fmla="*/ 635920 w 1690814"/>
                <a:gd name="connsiteY6" fmla="*/ 373311 h 1270975"/>
                <a:gd name="connsiteX7" fmla="*/ 681163 w 1690814"/>
                <a:gd name="connsiteY7" fmla="*/ 224085 h 1270975"/>
                <a:gd name="connsiteX8" fmla="*/ 316341 w 1690814"/>
                <a:gd name="connsiteY8" fmla="*/ 1980 h 1270975"/>
                <a:gd name="connsiteX9" fmla="*/ 163534 w 1690814"/>
                <a:gd name="connsiteY9" fmla="*/ 112180 h 1270975"/>
                <a:gd name="connsiteX10" fmla="*/ 410073 w 1690814"/>
                <a:gd name="connsiteY10" fmla="*/ 313286 h 1270975"/>
                <a:gd name="connsiteX11" fmla="*/ 399422 w 1690814"/>
                <a:gd name="connsiteY11" fmla="*/ 339907 h 1270975"/>
                <a:gd name="connsiteX12" fmla="*/ 97047 w 1690814"/>
                <a:gd name="connsiteY12" fmla="*/ 251321 h 1270975"/>
                <a:gd name="connsiteX13" fmla="*/ 9699 w 1690814"/>
                <a:gd name="connsiteY13" fmla="*/ 412592 h 1270975"/>
                <a:gd name="connsiteX14" fmla="*/ 255339 w 1690814"/>
                <a:gd name="connsiteY14" fmla="*/ 535900 h 1270975"/>
                <a:gd name="connsiteX15" fmla="*/ 65705 w 1690814"/>
                <a:gd name="connsiteY15" fmla="*/ 553601 h 1270975"/>
                <a:gd name="connsiteX16" fmla="*/ 65300 w 1690814"/>
                <a:gd name="connsiteY16" fmla="*/ 718214 h 1270975"/>
                <a:gd name="connsiteX17" fmla="*/ 295618 w 1690814"/>
                <a:gd name="connsiteY17" fmla="*/ 743208 h 1270975"/>
                <a:gd name="connsiteX18" fmla="*/ 478581 w 1690814"/>
                <a:gd name="connsiteY18" fmla="*/ 782521 h 1270975"/>
                <a:gd name="connsiteX19" fmla="*/ 717541 w 1690814"/>
                <a:gd name="connsiteY19" fmla="*/ 883593 h 1270975"/>
                <a:gd name="connsiteX20" fmla="*/ 952137 w 1690814"/>
                <a:gd name="connsiteY20" fmla="*/ 643331 h 1270975"/>
                <a:gd name="connsiteX21" fmla="*/ 717071 w 1690814"/>
                <a:gd name="connsiteY21" fmla="*/ 936256 h 1270975"/>
                <a:gd name="connsiteX22" fmla="*/ 1170115 w 1690814"/>
                <a:gd name="connsiteY22" fmla="*/ 1252786 h 1270975"/>
                <a:gd name="connsiteX23" fmla="*/ 1262983 w 1690814"/>
                <a:gd name="connsiteY23" fmla="*/ 1225798 h 1270975"/>
                <a:gd name="connsiteX24" fmla="*/ 1111378 w 1690814"/>
                <a:gd name="connsiteY24" fmla="*/ 1098005 h 1270975"/>
                <a:gd name="connsiteX25" fmla="*/ 1124872 w 1690814"/>
                <a:gd name="connsiteY25" fmla="*/ 1178965 h 1270975"/>
                <a:gd name="connsiteX26" fmla="*/ 1151064 w 1690814"/>
                <a:gd name="connsiteY26" fmla="*/ 1052761 h 1270975"/>
                <a:gd name="connsiteX27" fmla="*/ 1324896 w 1690814"/>
                <a:gd name="connsiteY27" fmla="*/ 1127374 h 1270975"/>
                <a:gd name="connsiteX28" fmla="*/ 1266952 w 1690814"/>
                <a:gd name="connsiteY28" fmla="*/ 921791 h 1270975"/>
                <a:gd name="connsiteX29" fmla="*/ 1456658 w 1690814"/>
                <a:gd name="connsiteY29" fmla="*/ 952748 h 1270975"/>
                <a:gd name="connsiteX30" fmla="*/ 1558258 w 1690814"/>
                <a:gd name="connsiteY30" fmla="*/ 959099 h 1270975"/>
                <a:gd name="connsiteX31" fmla="*/ 1450309 w 1690814"/>
                <a:gd name="connsiteY31" fmla="*/ 758280 h 1270975"/>
                <a:gd name="connsiteX32" fmla="*/ 1632870 w 1690814"/>
                <a:gd name="connsiteY32" fmla="*/ 716211 h 1270975"/>
                <a:gd name="connsiteX33" fmla="*/ 1690814 w 1690814"/>
                <a:gd name="connsiteY33" fmla="*/ 701129 h 1270975"/>
                <a:gd name="connsiteX0" fmla="*/ 1690814 w 1690814"/>
                <a:gd name="connsiteY0" fmla="*/ 701129 h 1274559"/>
                <a:gd name="connsiteX1" fmla="*/ 962946 w 1690814"/>
                <a:gd name="connsiteY1" fmla="*/ 410617 h 1274559"/>
                <a:gd name="connsiteX2" fmla="*/ 858171 w 1690814"/>
                <a:gd name="connsiteY2" fmla="*/ 203449 h 1274559"/>
                <a:gd name="connsiteX3" fmla="*/ 845471 w 1690814"/>
                <a:gd name="connsiteY3" fmla="*/ 33586 h 1274559"/>
                <a:gd name="connsiteX4" fmla="*/ 685133 w 1690814"/>
                <a:gd name="connsiteY4" fmla="*/ 57398 h 1274559"/>
                <a:gd name="connsiteX5" fmla="*/ 693070 w 1690814"/>
                <a:gd name="connsiteY5" fmla="*/ 222498 h 1274559"/>
                <a:gd name="connsiteX6" fmla="*/ 635920 w 1690814"/>
                <a:gd name="connsiteY6" fmla="*/ 373311 h 1274559"/>
                <a:gd name="connsiteX7" fmla="*/ 681163 w 1690814"/>
                <a:gd name="connsiteY7" fmla="*/ 224085 h 1274559"/>
                <a:gd name="connsiteX8" fmla="*/ 316341 w 1690814"/>
                <a:gd name="connsiteY8" fmla="*/ 1980 h 1274559"/>
                <a:gd name="connsiteX9" fmla="*/ 163534 w 1690814"/>
                <a:gd name="connsiteY9" fmla="*/ 112180 h 1274559"/>
                <a:gd name="connsiteX10" fmla="*/ 410073 w 1690814"/>
                <a:gd name="connsiteY10" fmla="*/ 313286 h 1274559"/>
                <a:gd name="connsiteX11" fmla="*/ 399422 w 1690814"/>
                <a:gd name="connsiteY11" fmla="*/ 339907 h 1274559"/>
                <a:gd name="connsiteX12" fmla="*/ 97047 w 1690814"/>
                <a:gd name="connsiteY12" fmla="*/ 251321 h 1274559"/>
                <a:gd name="connsiteX13" fmla="*/ 9699 w 1690814"/>
                <a:gd name="connsiteY13" fmla="*/ 412592 h 1274559"/>
                <a:gd name="connsiteX14" fmla="*/ 255339 w 1690814"/>
                <a:gd name="connsiteY14" fmla="*/ 535900 h 1274559"/>
                <a:gd name="connsiteX15" fmla="*/ 65705 w 1690814"/>
                <a:gd name="connsiteY15" fmla="*/ 553601 h 1274559"/>
                <a:gd name="connsiteX16" fmla="*/ 65300 w 1690814"/>
                <a:gd name="connsiteY16" fmla="*/ 718214 h 1274559"/>
                <a:gd name="connsiteX17" fmla="*/ 295618 w 1690814"/>
                <a:gd name="connsiteY17" fmla="*/ 743208 h 1274559"/>
                <a:gd name="connsiteX18" fmla="*/ 478581 w 1690814"/>
                <a:gd name="connsiteY18" fmla="*/ 782521 h 1274559"/>
                <a:gd name="connsiteX19" fmla="*/ 717541 w 1690814"/>
                <a:gd name="connsiteY19" fmla="*/ 883593 h 1274559"/>
                <a:gd name="connsiteX20" fmla="*/ 952137 w 1690814"/>
                <a:gd name="connsiteY20" fmla="*/ 643331 h 1274559"/>
                <a:gd name="connsiteX21" fmla="*/ 719214 w 1690814"/>
                <a:gd name="connsiteY21" fmla="*/ 886752 h 1274559"/>
                <a:gd name="connsiteX22" fmla="*/ 1170115 w 1690814"/>
                <a:gd name="connsiteY22" fmla="*/ 1252786 h 1274559"/>
                <a:gd name="connsiteX23" fmla="*/ 1262983 w 1690814"/>
                <a:gd name="connsiteY23" fmla="*/ 1225798 h 1274559"/>
                <a:gd name="connsiteX24" fmla="*/ 1111378 w 1690814"/>
                <a:gd name="connsiteY24" fmla="*/ 1098005 h 1274559"/>
                <a:gd name="connsiteX25" fmla="*/ 1124872 w 1690814"/>
                <a:gd name="connsiteY25" fmla="*/ 1178965 h 1274559"/>
                <a:gd name="connsiteX26" fmla="*/ 1151064 w 1690814"/>
                <a:gd name="connsiteY26" fmla="*/ 1052761 h 1274559"/>
                <a:gd name="connsiteX27" fmla="*/ 1324896 w 1690814"/>
                <a:gd name="connsiteY27" fmla="*/ 1127374 h 1274559"/>
                <a:gd name="connsiteX28" fmla="*/ 1266952 w 1690814"/>
                <a:gd name="connsiteY28" fmla="*/ 921791 h 1274559"/>
                <a:gd name="connsiteX29" fmla="*/ 1456658 w 1690814"/>
                <a:gd name="connsiteY29" fmla="*/ 952748 h 1274559"/>
                <a:gd name="connsiteX30" fmla="*/ 1558258 w 1690814"/>
                <a:gd name="connsiteY30" fmla="*/ 959099 h 1274559"/>
                <a:gd name="connsiteX31" fmla="*/ 1450309 w 1690814"/>
                <a:gd name="connsiteY31" fmla="*/ 758280 h 1274559"/>
                <a:gd name="connsiteX32" fmla="*/ 1632870 w 1690814"/>
                <a:gd name="connsiteY32" fmla="*/ 716211 h 1274559"/>
                <a:gd name="connsiteX33" fmla="*/ 1690814 w 1690814"/>
                <a:gd name="connsiteY33" fmla="*/ 701129 h 1274559"/>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2764"/>
                <a:gd name="connsiteX1" fmla="*/ 962946 w 1690814"/>
                <a:gd name="connsiteY1" fmla="*/ 410617 h 1272764"/>
                <a:gd name="connsiteX2" fmla="*/ 858171 w 1690814"/>
                <a:gd name="connsiteY2" fmla="*/ 203449 h 1272764"/>
                <a:gd name="connsiteX3" fmla="*/ 845471 w 1690814"/>
                <a:gd name="connsiteY3" fmla="*/ 33586 h 1272764"/>
                <a:gd name="connsiteX4" fmla="*/ 685133 w 1690814"/>
                <a:gd name="connsiteY4" fmla="*/ 57398 h 1272764"/>
                <a:gd name="connsiteX5" fmla="*/ 693070 w 1690814"/>
                <a:gd name="connsiteY5" fmla="*/ 222498 h 1272764"/>
                <a:gd name="connsiteX6" fmla="*/ 635920 w 1690814"/>
                <a:gd name="connsiteY6" fmla="*/ 373311 h 1272764"/>
                <a:gd name="connsiteX7" fmla="*/ 681163 w 1690814"/>
                <a:gd name="connsiteY7" fmla="*/ 224085 h 1272764"/>
                <a:gd name="connsiteX8" fmla="*/ 316341 w 1690814"/>
                <a:gd name="connsiteY8" fmla="*/ 1980 h 1272764"/>
                <a:gd name="connsiteX9" fmla="*/ 163534 w 1690814"/>
                <a:gd name="connsiteY9" fmla="*/ 112180 h 1272764"/>
                <a:gd name="connsiteX10" fmla="*/ 410073 w 1690814"/>
                <a:gd name="connsiteY10" fmla="*/ 313286 h 1272764"/>
                <a:gd name="connsiteX11" fmla="*/ 399422 w 1690814"/>
                <a:gd name="connsiteY11" fmla="*/ 339907 h 1272764"/>
                <a:gd name="connsiteX12" fmla="*/ 97047 w 1690814"/>
                <a:gd name="connsiteY12" fmla="*/ 251321 h 1272764"/>
                <a:gd name="connsiteX13" fmla="*/ 9699 w 1690814"/>
                <a:gd name="connsiteY13" fmla="*/ 412592 h 1272764"/>
                <a:gd name="connsiteX14" fmla="*/ 255339 w 1690814"/>
                <a:gd name="connsiteY14" fmla="*/ 535900 h 1272764"/>
                <a:gd name="connsiteX15" fmla="*/ 65705 w 1690814"/>
                <a:gd name="connsiteY15" fmla="*/ 553601 h 1272764"/>
                <a:gd name="connsiteX16" fmla="*/ 65300 w 1690814"/>
                <a:gd name="connsiteY16" fmla="*/ 718214 h 1272764"/>
                <a:gd name="connsiteX17" fmla="*/ 295618 w 1690814"/>
                <a:gd name="connsiteY17" fmla="*/ 743208 h 1272764"/>
                <a:gd name="connsiteX18" fmla="*/ 478581 w 1690814"/>
                <a:gd name="connsiteY18" fmla="*/ 782521 h 1272764"/>
                <a:gd name="connsiteX19" fmla="*/ 717541 w 1690814"/>
                <a:gd name="connsiteY19" fmla="*/ 883593 h 1272764"/>
                <a:gd name="connsiteX20" fmla="*/ 952137 w 1690814"/>
                <a:gd name="connsiteY20" fmla="*/ 643331 h 1272764"/>
                <a:gd name="connsiteX21" fmla="*/ 737959 w 1690814"/>
                <a:gd name="connsiteY21" fmla="*/ 911503 h 1272764"/>
                <a:gd name="connsiteX22" fmla="*/ 1170115 w 1690814"/>
                <a:gd name="connsiteY22" fmla="*/ 1252786 h 1272764"/>
                <a:gd name="connsiteX23" fmla="*/ 1262983 w 1690814"/>
                <a:gd name="connsiteY23" fmla="*/ 1225798 h 1272764"/>
                <a:gd name="connsiteX24" fmla="*/ 1111378 w 1690814"/>
                <a:gd name="connsiteY24" fmla="*/ 1098005 h 1272764"/>
                <a:gd name="connsiteX25" fmla="*/ 1124872 w 1690814"/>
                <a:gd name="connsiteY25" fmla="*/ 1178965 h 1272764"/>
                <a:gd name="connsiteX26" fmla="*/ 1151064 w 1690814"/>
                <a:gd name="connsiteY26" fmla="*/ 1052761 h 1272764"/>
                <a:gd name="connsiteX27" fmla="*/ 1324896 w 1690814"/>
                <a:gd name="connsiteY27" fmla="*/ 1127374 h 1272764"/>
                <a:gd name="connsiteX28" fmla="*/ 1266952 w 1690814"/>
                <a:gd name="connsiteY28" fmla="*/ 921791 h 1272764"/>
                <a:gd name="connsiteX29" fmla="*/ 1456658 w 1690814"/>
                <a:gd name="connsiteY29" fmla="*/ 952748 h 1272764"/>
                <a:gd name="connsiteX30" fmla="*/ 1558258 w 1690814"/>
                <a:gd name="connsiteY30" fmla="*/ 959099 h 1272764"/>
                <a:gd name="connsiteX31" fmla="*/ 1450309 w 1690814"/>
                <a:gd name="connsiteY31" fmla="*/ 758280 h 1272764"/>
                <a:gd name="connsiteX32" fmla="*/ 1632870 w 1690814"/>
                <a:gd name="connsiteY32" fmla="*/ 716211 h 1272764"/>
                <a:gd name="connsiteX33" fmla="*/ 1690814 w 1690814"/>
                <a:gd name="connsiteY33" fmla="*/ 701129 h 1272764"/>
                <a:gd name="connsiteX0" fmla="*/ 1690814 w 1690814"/>
                <a:gd name="connsiteY0" fmla="*/ 701129 h 1273936"/>
                <a:gd name="connsiteX1" fmla="*/ 962946 w 1690814"/>
                <a:gd name="connsiteY1" fmla="*/ 410617 h 1273936"/>
                <a:gd name="connsiteX2" fmla="*/ 858171 w 1690814"/>
                <a:gd name="connsiteY2" fmla="*/ 203449 h 1273936"/>
                <a:gd name="connsiteX3" fmla="*/ 845471 w 1690814"/>
                <a:gd name="connsiteY3" fmla="*/ 33586 h 1273936"/>
                <a:gd name="connsiteX4" fmla="*/ 685133 w 1690814"/>
                <a:gd name="connsiteY4" fmla="*/ 57398 h 1273936"/>
                <a:gd name="connsiteX5" fmla="*/ 693070 w 1690814"/>
                <a:gd name="connsiteY5" fmla="*/ 222498 h 1273936"/>
                <a:gd name="connsiteX6" fmla="*/ 635920 w 1690814"/>
                <a:gd name="connsiteY6" fmla="*/ 373311 h 1273936"/>
                <a:gd name="connsiteX7" fmla="*/ 681163 w 1690814"/>
                <a:gd name="connsiteY7" fmla="*/ 224085 h 1273936"/>
                <a:gd name="connsiteX8" fmla="*/ 316341 w 1690814"/>
                <a:gd name="connsiteY8" fmla="*/ 1980 h 1273936"/>
                <a:gd name="connsiteX9" fmla="*/ 163534 w 1690814"/>
                <a:gd name="connsiteY9" fmla="*/ 112180 h 1273936"/>
                <a:gd name="connsiteX10" fmla="*/ 410073 w 1690814"/>
                <a:gd name="connsiteY10" fmla="*/ 313286 h 1273936"/>
                <a:gd name="connsiteX11" fmla="*/ 399422 w 1690814"/>
                <a:gd name="connsiteY11" fmla="*/ 339907 h 1273936"/>
                <a:gd name="connsiteX12" fmla="*/ 97047 w 1690814"/>
                <a:gd name="connsiteY12" fmla="*/ 251321 h 1273936"/>
                <a:gd name="connsiteX13" fmla="*/ 9699 w 1690814"/>
                <a:gd name="connsiteY13" fmla="*/ 412592 h 1273936"/>
                <a:gd name="connsiteX14" fmla="*/ 255339 w 1690814"/>
                <a:gd name="connsiteY14" fmla="*/ 535900 h 1273936"/>
                <a:gd name="connsiteX15" fmla="*/ 65705 w 1690814"/>
                <a:gd name="connsiteY15" fmla="*/ 553601 h 1273936"/>
                <a:gd name="connsiteX16" fmla="*/ 65300 w 1690814"/>
                <a:gd name="connsiteY16" fmla="*/ 718214 h 1273936"/>
                <a:gd name="connsiteX17" fmla="*/ 295618 w 1690814"/>
                <a:gd name="connsiteY17" fmla="*/ 743208 h 1273936"/>
                <a:gd name="connsiteX18" fmla="*/ 478581 w 1690814"/>
                <a:gd name="connsiteY18" fmla="*/ 782521 h 1273936"/>
                <a:gd name="connsiteX19" fmla="*/ 717541 w 1690814"/>
                <a:gd name="connsiteY19" fmla="*/ 883593 h 1273936"/>
                <a:gd name="connsiteX20" fmla="*/ 952137 w 1690814"/>
                <a:gd name="connsiteY20" fmla="*/ 643331 h 1273936"/>
                <a:gd name="connsiteX21" fmla="*/ 719071 w 1690814"/>
                <a:gd name="connsiteY21" fmla="*/ 895337 h 1273936"/>
                <a:gd name="connsiteX22" fmla="*/ 1170115 w 1690814"/>
                <a:gd name="connsiteY22" fmla="*/ 1252786 h 1273936"/>
                <a:gd name="connsiteX23" fmla="*/ 1262983 w 1690814"/>
                <a:gd name="connsiteY23" fmla="*/ 1225798 h 1273936"/>
                <a:gd name="connsiteX24" fmla="*/ 1111378 w 1690814"/>
                <a:gd name="connsiteY24" fmla="*/ 1098005 h 1273936"/>
                <a:gd name="connsiteX25" fmla="*/ 1124872 w 1690814"/>
                <a:gd name="connsiteY25" fmla="*/ 1178965 h 1273936"/>
                <a:gd name="connsiteX26" fmla="*/ 1151064 w 1690814"/>
                <a:gd name="connsiteY26" fmla="*/ 1052761 h 1273936"/>
                <a:gd name="connsiteX27" fmla="*/ 1324896 w 1690814"/>
                <a:gd name="connsiteY27" fmla="*/ 1127374 h 1273936"/>
                <a:gd name="connsiteX28" fmla="*/ 1266952 w 1690814"/>
                <a:gd name="connsiteY28" fmla="*/ 921791 h 1273936"/>
                <a:gd name="connsiteX29" fmla="*/ 1456658 w 1690814"/>
                <a:gd name="connsiteY29" fmla="*/ 952748 h 1273936"/>
                <a:gd name="connsiteX30" fmla="*/ 1558258 w 1690814"/>
                <a:gd name="connsiteY30" fmla="*/ 959099 h 1273936"/>
                <a:gd name="connsiteX31" fmla="*/ 1450309 w 1690814"/>
                <a:gd name="connsiteY31" fmla="*/ 758280 h 1273936"/>
                <a:gd name="connsiteX32" fmla="*/ 1632870 w 1690814"/>
                <a:gd name="connsiteY32" fmla="*/ 716211 h 1273936"/>
                <a:gd name="connsiteX33" fmla="*/ 1690814 w 1690814"/>
                <a:gd name="connsiteY33" fmla="*/ 701129 h 1273936"/>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35920 w 1690814"/>
                <a:gd name="connsiteY6" fmla="*/ 373311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63534 w 1690814"/>
                <a:gd name="connsiteY9" fmla="*/ 112180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45471 w 1690814"/>
                <a:gd name="connsiteY3" fmla="*/ 33586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58171 w 1690814"/>
                <a:gd name="connsiteY2" fmla="*/ 203449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1129 h 1274601"/>
                <a:gd name="connsiteX1" fmla="*/ 962946 w 1690814"/>
                <a:gd name="connsiteY1" fmla="*/ 410617 h 1274601"/>
                <a:gd name="connsiteX2" fmla="*/ 863464 w 1690814"/>
                <a:gd name="connsiteY2" fmla="*/ 202877 h 1274601"/>
                <a:gd name="connsiteX3" fmla="*/ 855485 w 1690814"/>
                <a:gd name="connsiteY3" fmla="*/ 27147 h 1274601"/>
                <a:gd name="connsiteX4" fmla="*/ 685133 w 1690814"/>
                <a:gd name="connsiteY4" fmla="*/ 57398 h 1274601"/>
                <a:gd name="connsiteX5" fmla="*/ 693070 w 1690814"/>
                <a:gd name="connsiteY5" fmla="*/ 222498 h 1274601"/>
                <a:gd name="connsiteX6" fmla="*/ 651229 w 1690814"/>
                <a:gd name="connsiteY6" fmla="*/ 366300 h 1274601"/>
                <a:gd name="connsiteX7" fmla="*/ 681163 w 1690814"/>
                <a:gd name="connsiteY7" fmla="*/ 224085 h 1274601"/>
                <a:gd name="connsiteX8" fmla="*/ 316341 w 1690814"/>
                <a:gd name="connsiteY8" fmla="*/ 1980 h 1274601"/>
                <a:gd name="connsiteX9" fmla="*/ 175409 w 1690814"/>
                <a:gd name="connsiteY9" fmla="*/ 113037 h 1274601"/>
                <a:gd name="connsiteX10" fmla="*/ 410073 w 1690814"/>
                <a:gd name="connsiteY10" fmla="*/ 313286 h 1274601"/>
                <a:gd name="connsiteX11" fmla="*/ 399422 w 1690814"/>
                <a:gd name="connsiteY11" fmla="*/ 339907 h 1274601"/>
                <a:gd name="connsiteX12" fmla="*/ 97047 w 1690814"/>
                <a:gd name="connsiteY12" fmla="*/ 251321 h 1274601"/>
                <a:gd name="connsiteX13" fmla="*/ 9699 w 1690814"/>
                <a:gd name="connsiteY13" fmla="*/ 412592 h 1274601"/>
                <a:gd name="connsiteX14" fmla="*/ 255339 w 1690814"/>
                <a:gd name="connsiteY14" fmla="*/ 535900 h 1274601"/>
                <a:gd name="connsiteX15" fmla="*/ 65705 w 1690814"/>
                <a:gd name="connsiteY15" fmla="*/ 553601 h 1274601"/>
                <a:gd name="connsiteX16" fmla="*/ 65300 w 1690814"/>
                <a:gd name="connsiteY16" fmla="*/ 718214 h 1274601"/>
                <a:gd name="connsiteX17" fmla="*/ 295618 w 1690814"/>
                <a:gd name="connsiteY17" fmla="*/ 743208 h 1274601"/>
                <a:gd name="connsiteX18" fmla="*/ 478581 w 1690814"/>
                <a:gd name="connsiteY18" fmla="*/ 782521 h 1274601"/>
                <a:gd name="connsiteX19" fmla="*/ 717541 w 1690814"/>
                <a:gd name="connsiteY19" fmla="*/ 883593 h 1274601"/>
                <a:gd name="connsiteX20" fmla="*/ 952137 w 1690814"/>
                <a:gd name="connsiteY20" fmla="*/ 643331 h 1274601"/>
                <a:gd name="connsiteX21" fmla="*/ 724507 w 1690814"/>
                <a:gd name="connsiteY21" fmla="*/ 886180 h 1274601"/>
                <a:gd name="connsiteX22" fmla="*/ 1170115 w 1690814"/>
                <a:gd name="connsiteY22" fmla="*/ 1252786 h 1274601"/>
                <a:gd name="connsiteX23" fmla="*/ 1262983 w 1690814"/>
                <a:gd name="connsiteY23" fmla="*/ 1225798 h 1274601"/>
                <a:gd name="connsiteX24" fmla="*/ 1111378 w 1690814"/>
                <a:gd name="connsiteY24" fmla="*/ 1098005 h 1274601"/>
                <a:gd name="connsiteX25" fmla="*/ 1124872 w 1690814"/>
                <a:gd name="connsiteY25" fmla="*/ 1178965 h 1274601"/>
                <a:gd name="connsiteX26" fmla="*/ 1151064 w 1690814"/>
                <a:gd name="connsiteY26" fmla="*/ 1052761 h 1274601"/>
                <a:gd name="connsiteX27" fmla="*/ 1324896 w 1690814"/>
                <a:gd name="connsiteY27" fmla="*/ 1127374 h 1274601"/>
                <a:gd name="connsiteX28" fmla="*/ 1266952 w 1690814"/>
                <a:gd name="connsiteY28" fmla="*/ 921791 h 1274601"/>
                <a:gd name="connsiteX29" fmla="*/ 1456658 w 1690814"/>
                <a:gd name="connsiteY29" fmla="*/ 952748 h 1274601"/>
                <a:gd name="connsiteX30" fmla="*/ 1558258 w 1690814"/>
                <a:gd name="connsiteY30" fmla="*/ 959099 h 1274601"/>
                <a:gd name="connsiteX31" fmla="*/ 1450309 w 1690814"/>
                <a:gd name="connsiteY31" fmla="*/ 758280 h 1274601"/>
                <a:gd name="connsiteX32" fmla="*/ 1632870 w 1690814"/>
                <a:gd name="connsiteY32" fmla="*/ 716211 h 1274601"/>
                <a:gd name="connsiteX33" fmla="*/ 1690814 w 1690814"/>
                <a:gd name="connsiteY33" fmla="*/ 701129 h 1274601"/>
                <a:gd name="connsiteX0" fmla="*/ 1690814 w 1690814"/>
                <a:gd name="connsiteY0" fmla="*/ 702238 h 1275710"/>
                <a:gd name="connsiteX1" fmla="*/ 962946 w 1690814"/>
                <a:gd name="connsiteY1" fmla="*/ 411726 h 1275710"/>
                <a:gd name="connsiteX2" fmla="*/ 863464 w 1690814"/>
                <a:gd name="connsiteY2" fmla="*/ 203986 h 1275710"/>
                <a:gd name="connsiteX3" fmla="*/ 855485 w 1690814"/>
                <a:gd name="connsiteY3" fmla="*/ 28256 h 1275710"/>
                <a:gd name="connsiteX4" fmla="*/ 685133 w 1690814"/>
                <a:gd name="connsiteY4" fmla="*/ 58507 h 1275710"/>
                <a:gd name="connsiteX5" fmla="*/ 693070 w 1690814"/>
                <a:gd name="connsiteY5" fmla="*/ 223607 h 1275710"/>
                <a:gd name="connsiteX6" fmla="*/ 651229 w 1690814"/>
                <a:gd name="connsiteY6" fmla="*/ 367409 h 1275710"/>
                <a:gd name="connsiteX7" fmla="*/ 681163 w 1690814"/>
                <a:gd name="connsiteY7" fmla="*/ 225194 h 1275710"/>
                <a:gd name="connsiteX8" fmla="*/ 316341 w 1690814"/>
                <a:gd name="connsiteY8" fmla="*/ 3089 h 1275710"/>
                <a:gd name="connsiteX9" fmla="*/ 175409 w 1690814"/>
                <a:gd name="connsiteY9" fmla="*/ 114146 h 1275710"/>
                <a:gd name="connsiteX10" fmla="*/ 410073 w 1690814"/>
                <a:gd name="connsiteY10" fmla="*/ 314395 h 1275710"/>
                <a:gd name="connsiteX11" fmla="*/ 399422 w 1690814"/>
                <a:gd name="connsiteY11" fmla="*/ 341016 h 1275710"/>
                <a:gd name="connsiteX12" fmla="*/ 97047 w 1690814"/>
                <a:gd name="connsiteY12" fmla="*/ 252430 h 1275710"/>
                <a:gd name="connsiteX13" fmla="*/ 9699 w 1690814"/>
                <a:gd name="connsiteY13" fmla="*/ 413701 h 1275710"/>
                <a:gd name="connsiteX14" fmla="*/ 255339 w 1690814"/>
                <a:gd name="connsiteY14" fmla="*/ 537009 h 1275710"/>
                <a:gd name="connsiteX15" fmla="*/ 65705 w 1690814"/>
                <a:gd name="connsiteY15" fmla="*/ 554710 h 1275710"/>
                <a:gd name="connsiteX16" fmla="*/ 65300 w 1690814"/>
                <a:gd name="connsiteY16" fmla="*/ 719323 h 1275710"/>
                <a:gd name="connsiteX17" fmla="*/ 295618 w 1690814"/>
                <a:gd name="connsiteY17" fmla="*/ 744317 h 1275710"/>
                <a:gd name="connsiteX18" fmla="*/ 478581 w 1690814"/>
                <a:gd name="connsiteY18" fmla="*/ 783630 h 1275710"/>
                <a:gd name="connsiteX19" fmla="*/ 717541 w 1690814"/>
                <a:gd name="connsiteY19" fmla="*/ 884702 h 1275710"/>
                <a:gd name="connsiteX20" fmla="*/ 952137 w 1690814"/>
                <a:gd name="connsiteY20" fmla="*/ 644440 h 1275710"/>
                <a:gd name="connsiteX21" fmla="*/ 724507 w 1690814"/>
                <a:gd name="connsiteY21" fmla="*/ 887289 h 1275710"/>
                <a:gd name="connsiteX22" fmla="*/ 1170115 w 1690814"/>
                <a:gd name="connsiteY22" fmla="*/ 1253895 h 1275710"/>
                <a:gd name="connsiteX23" fmla="*/ 1262983 w 1690814"/>
                <a:gd name="connsiteY23" fmla="*/ 1226907 h 1275710"/>
                <a:gd name="connsiteX24" fmla="*/ 1111378 w 1690814"/>
                <a:gd name="connsiteY24" fmla="*/ 1099114 h 1275710"/>
                <a:gd name="connsiteX25" fmla="*/ 1124872 w 1690814"/>
                <a:gd name="connsiteY25" fmla="*/ 1180074 h 1275710"/>
                <a:gd name="connsiteX26" fmla="*/ 1151064 w 1690814"/>
                <a:gd name="connsiteY26" fmla="*/ 1053870 h 1275710"/>
                <a:gd name="connsiteX27" fmla="*/ 1324896 w 1690814"/>
                <a:gd name="connsiteY27" fmla="*/ 1128483 h 1275710"/>
                <a:gd name="connsiteX28" fmla="*/ 1266952 w 1690814"/>
                <a:gd name="connsiteY28" fmla="*/ 922900 h 1275710"/>
                <a:gd name="connsiteX29" fmla="*/ 1456658 w 1690814"/>
                <a:gd name="connsiteY29" fmla="*/ 953857 h 1275710"/>
                <a:gd name="connsiteX30" fmla="*/ 1558258 w 1690814"/>
                <a:gd name="connsiteY30" fmla="*/ 960208 h 1275710"/>
                <a:gd name="connsiteX31" fmla="*/ 1450309 w 1690814"/>
                <a:gd name="connsiteY31" fmla="*/ 759389 h 1275710"/>
                <a:gd name="connsiteX32" fmla="*/ 1632870 w 1690814"/>
                <a:gd name="connsiteY32" fmla="*/ 717320 h 1275710"/>
                <a:gd name="connsiteX33" fmla="*/ 1690814 w 1690814"/>
                <a:gd name="connsiteY33" fmla="*/ 702238 h 1275710"/>
                <a:gd name="connsiteX0" fmla="*/ 1690814 w 1690814"/>
                <a:gd name="connsiteY0" fmla="*/ 701130 h 1274602"/>
                <a:gd name="connsiteX1" fmla="*/ 962946 w 1690814"/>
                <a:gd name="connsiteY1" fmla="*/ 410618 h 1274602"/>
                <a:gd name="connsiteX2" fmla="*/ 863464 w 1690814"/>
                <a:gd name="connsiteY2" fmla="*/ 202878 h 1274602"/>
                <a:gd name="connsiteX3" fmla="*/ 855485 w 1690814"/>
                <a:gd name="connsiteY3" fmla="*/ 27148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73512 w 1690814"/>
                <a:gd name="connsiteY3" fmla="*/ 1555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130 h 1274602"/>
                <a:gd name="connsiteX1" fmla="*/ 962946 w 1690814"/>
                <a:gd name="connsiteY1" fmla="*/ 410618 h 1274602"/>
                <a:gd name="connsiteX2" fmla="*/ 863464 w 1690814"/>
                <a:gd name="connsiteY2" fmla="*/ 202878 h 1274602"/>
                <a:gd name="connsiteX3" fmla="*/ 855486 w 1690814"/>
                <a:gd name="connsiteY3" fmla="*/ 27147 h 1274602"/>
                <a:gd name="connsiteX4" fmla="*/ 671255 w 1690814"/>
                <a:gd name="connsiteY4" fmla="*/ 57829 h 1274602"/>
                <a:gd name="connsiteX5" fmla="*/ 693070 w 1690814"/>
                <a:gd name="connsiteY5" fmla="*/ 222499 h 1274602"/>
                <a:gd name="connsiteX6" fmla="*/ 651229 w 1690814"/>
                <a:gd name="connsiteY6" fmla="*/ 366301 h 1274602"/>
                <a:gd name="connsiteX7" fmla="*/ 681163 w 1690814"/>
                <a:gd name="connsiteY7" fmla="*/ 224086 h 1274602"/>
                <a:gd name="connsiteX8" fmla="*/ 316341 w 1690814"/>
                <a:gd name="connsiteY8" fmla="*/ 1981 h 1274602"/>
                <a:gd name="connsiteX9" fmla="*/ 175409 w 1690814"/>
                <a:gd name="connsiteY9" fmla="*/ 113038 h 1274602"/>
                <a:gd name="connsiteX10" fmla="*/ 410073 w 1690814"/>
                <a:gd name="connsiteY10" fmla="*/ 313287 h 1274602"/>
                <a:gd name="connsiteX11" fmla="*/ 399422 w 1690814"/>
                <a:gd name="connsiteY11" fmla="*/ 339908 h 1274602"/>
                <a:gd name="connsiteX12" fmla="*/ 97047 w 1690814"/>
                <a:gd name="connsiteY12" fmla="*/ 251322 h 1274602"/>
                <a:gd name="connsiteX13" fmla="*/ 9699 w 1690814"/>
                <a:gd name="connsiteY13" fmla="*/ 412593 h 1274602"/>
                <a:gd name="connsiteX14" fmla="*/ 255339 w 1690814"/>
                <a:gd name="connsiteY14" fmla="*/ 535901 h 1274602"/>
                <a:gd name="connsiteX15" fmla="*/ 65705 w 1690814"/>
                <a:gd name="connsiteY15" fmla="*/ 553602 h 1274602"/>
                <a:gd name="connsiteX16" fmla="*/ 65300 w 1690814"/>
                <a:gd name="connsiteY16" fmla="*/ 718215 h 1274602"/>
                <a:gd name="connsiteX17" fmla="*/ 295618 w 1690814"/>
                <a:gd name="connsiteY17" fmla="*/ 743209 h 1274602"/>
                <a:gd name="connsiteX18" fmla="*/ 478581 w 1690814"/>
                <a:gd name="connsiteY18" fmla="*/ 782522 h 1274602"/>
                <a:gd name="connsiteX19" fmla="*/ 717541 w 1690814"/>
                <a:gd name="connsiteY19" fmla="*/ 883594 h 1274602"/>
                <a:gd name="connsiteX20" fmla="*/ 952137 w 1690814"/>
                <a:gd name="connsiteY20" fmla="*/ 643332 h 1274602"/>
                <a:gd name="connsiteX21" fmla="*/ 724507 w 1690814"/>
                <a:gd name="connsiteY21" fmla="*/ 886181 h 1274602"/>
                <a:gd name="connsiteX22" fmla="*/ 1170115 w 1690814"/>
                <a:gd name="connsiteY22" fmla="*/ 1252787 h 1274602"/>
                <a:gd name="connsiteX23" fmla="*/ 1262983 w 1690814"/>
                <a:gd name="connsiteY23" fmla="*/ 1225799 h 1274602"/>
                <a:gd name="connsiteX24" fmla="*/ 1111378 w 1690814"/>
                <a:gd name="connsiteY24" fmla="*/ 1098006 h 1274602"/>
                <a:gd name="connsiteX25" fmla="*/ 1124872 w 1690814"/>
                <a:gd name="connsiteY25" fmla="*/ 1178966 h 1274602"/>
                <a:gd name="connsiteX26" fmla="*/ 1151064 w 1690814"/>
                <a:gd name="connsiteY26" fmla="*/ 1052762 h 1274602"/>
                <a:gd name="connsiteX27" fmla="*/ 1324896 w 1690814"/>
                <a:gd name="connsiteY27" fmla="*/ 1127375 h 1274602"/>
                <a:gd name="connsiteX28" fmla="*/ 1266952 w 1690814"/>
                <a:gd name="connsiteY28" fmla="*/ 921792 h 1274602"/>
                <a:gd name="connsiteX29" fmla="*/ 1456658 w 1690814"/>
                <a:gd name="connsiteY29" fmla="*/ 952749 h 1274602"/>
                <a:gd name="connsiteX30" fmla="*/ 1558258 w 1690814"/>
                <a:gd name="connsiteY30" fmla="*/ 959100 h 1274602"/>
                <a:gd name="connsiteX31" fmla="*/ 1450309 w 1690814"/>
                <a:gd name="connsiteY31" fmla="*/ 758281 h 1274602"/>
                <a:gd name="connsiteX32" fmla="*/ 1632870 w 1690814"/>
                <a:gd name="connsiteY32" fmla="*/ 716212 h 1274602"/>
                <a:gd name="connsiteX33" fmla="*/ 1690814 w 1690814"/>
                <a:gd name="connsiteY33" fmla="*/ 701130 h 1274602"/>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93070 w 1690814"/>
                <a:gd name="connsiteY5" fmla="*/ 222637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1268 h 1274740"/>
                <a:gd name="connsiteX1" fmla="*/ 962946 w 1690814"/>
                <a:gd name="connsiteY1" fmla="*/ 410756 h 1274740"/>
                <a:gd name="connsiteX2" fmla="*/ 863464 w 1690814"/>
                <a:gd name="connsiteY2" fmla="*/ 203016 h 1274740"/>
                <a:gd name="connsiteX3" fmla="*/ 855486 w 1690814"/>
                <a:gd name="connsiteY3" fmla="*/ 27285 h 1274740"/>
                <a:gd name="connsiteX4" fmla="*/ 671255 w 1690814"/>
                <a:gd name="connsiteY4" fmla="*/ 57967 h 1274740"/>
                <a:gd name="connsiteX5" fmla="*/ 650862 w 1690814"/>
                <a:gd name="connsiteY5" fmla="*/ 218634 h 1274740"/>
                <a:gd name="connsiteX6" fmla="*/ 651229 w 1690814"/>
                <a:gd name="connsiteY6" fmla="*/ 366439 h 1274740"/>
                <a:gd name="connsiteX7" fmla="*/ 652977 w 1690814"/>
                <a:gd name="connsiteY7" fmla="*/ 211207 h 1274740"/>
                <a:gd name="connsiteX8" fmla="*/ 316341 w 1690814"/>
                <a:gd name="connsiteY8" fmla="*/ 2119 h 1274740"/>
                <a:gd name="connsiteX9" fmla="*/ 175409 w 1690814"/>
                <a:gd name="connsiteY9" fmla="*/ 113176 h 1274740"/>
                <a:gd name="connsiteX10" fmla="*/ 410073 w 1690814"/>
                <a:gd name="connsiteY10" fmla="*/ 313425 h 1274740"/>
                <a:gd name="connsiteX11" fmla="*/ 399422 w 1690814"/>
                <a:gd name="connsiteY11" fmla="*/ 340046 h 1274740"/>
                <a:gd name="connsiteX12" fmla="*/ 97047 w 1690814"/>
                <a:gd name="connsiteY12" fmla="*/ 251460 h 1274740"/>
                <a:gd name="connsiteX13" fmla="*/ 9699 w 1690814"/>
                <a:gd name="connsiteY13" fmla="*/ 412731 h 1274740"/>
                <a:gd name="connsiteX14" fmla="*/ 255339 w 1690814"/>
                <a:gd name="connsiteY14" fmla="*/ 536039 h 1274740"/>
                <a:gd name="connsiteX15" fmla="*/ 65705 w 1690814"/>
                <a:gd name="connsiteY15" fmla="*/ 553740 h 1274740"/>
                <a:gd name="connsiteX16" fmla="*/ 65300 w 1690814"/>
                <a:gd name="connsiteY16" fmla="*/ 718353 h 1274740"/>
                <a:gd name="connsiteX17" fmla="*/ 295618 w 1690814"/>
                <a:gd name="connsiteY17" fmla="*/ 743347 h 1274740"/>
                <a:gd name="connsiteX18" fmla="*/ 478581 w 1690814"/>
                <a:gd name="connsiteY18" fmla="*/ 782660 h 1274740"/>
                <a:gd name="connsiteX19" fmla="*/ 717541 w 1690814"/>
                <a:gd name="connsiteY19" fmla="*/ 883732 h 1274740"/>
                <a:gd name="connsiteX20" fmla="*/ 952137 w 1690814"/>
                <a:gd name="connsiteY20" fmla="*/ 643470 h 1274740"/>
                <a:gd name="connsiteX21" fmla="*/ 724507 w 1690814"/>
                <a:gd name="connsiteY21" fmla="*/ 886319 h 1274740"/>
                <a:gd name="connsiteX22" fmla="*/ 1170115 w 1690814"/>
                <a:gd name="connsiteY22" fmla="*/ 1252925 h 1274740"/>
                <a:gd name="connsiteX23" fmla="*/ 1262983 w 1690814"/>
                <a:gd name="connsiteY23" fmla="*/ 1225937 h 1274740"/>
                <a:gd name="connsiteX24" fmla="*/ 1111378 w 1690814"/>
                <a:gd name="connsiteY24" fmla="*/ 1098144 h 1274740"/>
                <a:gd name="connsiteX25" fmla="*/ 1124872 w 1690814"/>
                <a:gd name="connsiteY25" fmla="*/ 1179104 h 1274740"/>
                <a:gd name="connsiteX26" fmla="*/ 1151064 w 1690814"/>
                <a:gd name="connsiteY26" fmla="*/ 1052900 h 1274740"/>
                <a:gd name="connsiteX27" fmla="*/ 1324896 w 1690814"/>
                <a:gd name="connsiteY27" fmla="*/ 1127513 h 1274740"/>
                <a:gd name="connsiteX28" fmla="*/ 1266952 w 1690814"/>
                <a:gd name="connsiteY28" fmla="*/ 921930 h 1274740"/>
                <a:gd name="connsiteX29" fmla="*/ 1456658 w 1690814"/>
                <a:gd name="connsiteY29" fmla="*/ 952887 h 1274740"/>
                <a:gd name="connsiteX30" fmla="*/ 1558258 w 1690814"/>
                <a:gd name="connsiteY30" fmla="*/ 959238 h 1274740"/>
                <a:gd name="connsiteX31" fmla="*/ 1450309 w 1690814"/>
                <a:gd name="connsiteY31" fmla="*/ 758419 h 1274740"/>
                <a:gd name="connsiteX32" fmla="*/ 1632870 w 1690814"/>
                <a:gd name="connsiteY32" fmla="*/ 716350 h 1274740"/>
                <a:gd name="connsiteX33" fmla="*/ 1690814 w 1690814"/>
                <a:gd name="connsiteY33" fmla="*/ 701268 h 1274740"/>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50862 w 1690814"/>
                <a:gd name="connsiteY5" fmla="*/ 218309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717393 w 1690814"/>
                <a:gd name="connsiteY5" fmla="*/ 229321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43 h 1274415"/>
                <a:gd name="connsiteX1" fmla="*/ 962946 w 1690814"/>
                <a:gd name="connsiteY1" fmla="*/ 410431 h 1274415"/>
                <a:gd name="connsiteX2" fmla="*/ 863464 w 1690814"/>
                <a:gd name="connsiteY2" fmla="*/ 202691 h 1274415"/>
                <a:gd name="connsiteX3" fmla="*/ 855486 w 1690814"/>
                <a:gd name="connsiteY3" fmla="*/ 26960 h 1274415"/>
                <a:gd name="connsiteX4" fmla="*/ 671255 w 1690814"/>
                <a:gd name="connsiteY4" fmla="*/ 57642 h 1274415"/>
                <a:gd name="connsiteX5" fmla="*/ 680911 w 1690814"/>
                <a:gd name="connsiteY5" fmla="*/ 238624 h 1274415"/>
                <a:gd name="connsiteX6" fmla="*/ 651229 w 1690814"/>
                <a:gd name="connsiteY6" fmla="*/ 366114 h 1274415"/>
                <a:gd name="connsiteX7" fmla="*/ 688748 w 1690814"/>
                <a:gd name="connsiteY7" fmla="*/ 244501 h 1274415"/>
                <a:gd name="connsiteX8" fmla="*/ 316341 w 1690814"/>
                <a:gd name="connsiteY8" fmla="*/ 1794 h 1274415"/>
                <a:gd name="connsiteX9" fmla="*/ 175409 w 1690814"/>
                <a:gd name="connsiteY9" fmla="*/ 112851 h 1274415"/>
                <a:gd name="connsiteX10" fmla="*/ 410073 w 1690814"/>
                <a:gd name="connsiteY10" fmla="*/ 313100 h 1274415"/>
                <a:gd name="connsiteX11" fmla="*/ 399422 w 1690814"/>
                <a:gd name="connsiteY11" fmla="*/ 339721 h 1274415"/>
                <a:gd name="connsiteX12" fmla="*/ 97047 w 1690814"/>
                <a:gd name="connsiteY12" fmla="*/ 251135 h 1274415"/>
                <a:gd name="connsiteX13" fmla="*/ 9699 w 1690814"/>
                <a:gd name="connsiteY13" fmla="*/ 412406 h 1274415"/>
                <a:gd name="connsiteX14" fmla="*/ 255339 w 1690814"/>
                <a:gd name="connsiteY14" fmla="*/ 535714 h 1274415"/>
                <a:gd name="connsiteX15" fmla="*/ 65705 w 1690814"/>
                <a:gd name="connsiteY15" fmla="*/ 553415 h 1274415"/>
                <a:gd name="connsiteX16" fmla="*/ 65300 w 1690814"/>
                <a:gd name="connsiteY16" fmla="*/ 718028 h 1274415"/>
                <a:gd name="connsiteX17" fmla="*/ 295618 w 1690814"/>
                <a:gd name="connsiteY17" fmla="*/ 743022 h 1274415"/>
                <a:gd name="connsiteX18" fmla="*/ 478581 w 1690814"/>
                <a:gd name="connsiteY18" fmla="*/ 782335 h 1274415"/>
                <a:gd name="connsiteX19" fmla="*/ 717541 w 1690814"/>
                <a:gd name="connsiteY19" fmla="*/ 883407 h 1274415"/>
                <a:gd name="connsiteX20" fmla="*/ 952137 w 1690814"/>
                <a:gd name="connsiteY20" fmla="*/ 643145 h 1274415"/>
                <a:gd name="connsiteX21" fmla="*/ 724507 w 1690814"/>
                <a:gd name="connsiteY21" fmla="*/ 885994 h 1274415"/>
                <a:gd name="connsiteX22" fmla="*/ 1170115 w 1690814"/>
                <a:gd name="connsiteY22" fmla="*/ 1252600 h 1274415"/>
                <a:gd name="connsiteX23" fmla="*/ 1262983 w 1690814"/>
                <a:gd name="connsiteY23" fmla="*/ 1225612 h 1274415"/>
                <a:gd name="connsiteX24" fmla="*/ 1111378 w 1690814"/>
                <a:gd name="connsiteY24" fmla="*/ 1097819 h 1274415"/>
                <a:gd name="connsiteX25" fmla="*/ 1124872 w 1690814"/>
                <a:gd name="connsiteY25" fmla="*/ 1178779 h 1274415"/>
                <a:gd name="connsiteX26" fmla="*/ 1151064 w 1690814"/>
                <a:gd name="connsiteY26" fmla="*/ 1052575 h 1274415"/>
                <a:gd name="connsiteX27" fmla="*/ 1324896 w 1690814"/>
                <a:gd name="connsiteY27" fmla="*/ 1127188 h 1274415"/>
                <a:gd name="connsiteX28" fmla="*/ 1266952 w 1690814"/>
                <a:gd name="connsiteY28" fmla="*/ 921605 h 1274415"/>
                <a:gd name="connsiteX29" fmla="*/ 1456658 w 1690814"/>
                <a:gd name="connsiteY29" fmla="*/ 952562 h 1274415"/>
                <a:gd name="connsiteX30" fmla="*/ 1558258 w 1690814"/>
                <a:gd name="connsiteY30" fmla="*/ 958913 h 1274415"/>
                <a:gd name="connsiteX31" fmla="*/ 1450309 w 1690814"/>
                <a:gd name="connsiteY31" fmla="*/ 758094 h 1274415"/>
                <a:gd name="connsiteX32" fmla="*/ 1632870 w 1690814"/>
                <a:gd name="connsiteY32" fmla="*/ 716025 h 1274415"/>
                <a:gd name="connsiteX33" fmla="*/ 1690814 w 1690814"/>
                <a:gd name="connsiteY33" fmla="*/ 700943 h 1274415"/>
                <a:gd name="connsiteX0" fmla="*/ 1690814 w 1690814"/>
                <a:gd name="connsiteY0" fmla="*/ 700916 h 1274388"/>
                <a:gd name="connsiteX1" fmla="*/ 962946 w 1690814"/>
                <a:gd name="connsiteY1" fmla="*/ 410404 h 1274388"/>
                <a:gd name="connsiteX2" fmla="*/ 863464 w 1690814"/>
                <a:gd name="connsiteY2" fmla="*/ 202664 h 1274388"/>
                <a:gd name="connsiteX3" fmla="*/ 855486 w 1690814"/>
                <a:gd name="connsiteY3" fmla="*/ 26933 h 1274388"/>
                <a:gd name="connsiteX4" fmla="*/ 671255 w 1690814"/>
                <a:gd name="connsiteY4" fmla="*/ 57615 h 1274388"/>
                <a:gd name="connsiteX5" fmla="*/ 680911 w 1690814"/>
                <a:gd name="connsiteY5" fmla="*/ 238597 h 1274388"/>
                <a:gd name="connsiteX6" fmla="*/ 651229 w 1690814"/>
                <a:gd name="connsiteY6" fmla="*/ 366087 h 1274388"/>
                <a:gd name="connsiteX7" fmla="*/ 727664 w 1690814"/>
                <a:gd name="connsiteY7" fmla="*/ 247762 h 1274388"/>
                <a:gd name="connsiteX8" fmla="*/ 316341 w 1690814"/>
                <a:gd name="connsiteY8" fmla="*/ 1767 h 1274388"/>
                <a:gd name="connsiteX9" fmla="*/ 175409 w 1690814"/>
                <a:gd name="connsiteY9" fmla="*/ 112824 h 1274388"/>
                <a:gd name="connsiteX10" fmla="*/ 410073 w 1690814"/>
                <a:gd name="connsiteY10" fmla="*/ 313073 h 1274388"/>
                <a:gd name="connsiteX11" fmla="*/ 399422 w 1690814"/>
                <a:gd name="connsiteY11" fmla="*/ 339694 h 1274388"/>
                <a:gd name="connsiteX12" fmla="*/ 97047 w 1690814"/>
                <a:gd name="connsiteY12" fmla="*/ 251108 h 1274388"/>
                <a:gd name="connsiteX13" fmla="*/ 9699 w 1690814"/>
                <a:gd name="connsiteY13" fmla="*/ 412379 h 1274388"/>
                <a:gd name="connsiteX14" fmla="*/ 255339 w 1690814"/>
                <a:gd name="connsiteY14" fmla="*/ 535687 h 1274388"/>
                <a:gd name="connsiteX15" fmla="*/ 65705 w 1690814"/>
                <a:gd name="connsiteY15" fmla="*/ 553388 h 1274388"/>
                <a:gd name="connsiteX16" fmla="*/ 65300 w 1690814"/>
                <a:gd name="connsiteY16" fmla="*/ 718001 h 1274388"/>
                <a:gd name="connsiteX17" fmla="*/ 295618 w 1690814"/>
                <a:gd name="connsiteY17" fmla="*/ 742995 h 1274388"/>
                <a:gd name="connsiteX18" fmla="*/ 478581 w 1690814"/>
                <a:gd name="connsiteY18" fmla="*/ 782308 h 1274388"/>
                <a:gd name="connsiteX19" fmla="*/ 717541 w 1690814"/>
                <a:gd name="connsiteY19" fmla="*/ 883380 h 1274388"/>
                <a:gd name="connsiteX20" fmla="*/ 952137 w 1690814"/>
                <a:gd name="connsiteY20" fmla="*/ 643118 h 1274388"/>
                <a:gd name="connsiteX21" fmla="*/ 724507 w 1690814"/>
                <a:gd name="connsiteY21" fmla="*/ 885967 h 1274388"/>
                <a:gd name="connsiteX22" fmla="*/ 1170115 w 1690814"/>
                <a:gd name="connsiteY22" fmla="*/ 1252573 h 1274388"/>
                <a:gd name="connsiteX23" fmla="*/ 1262983 w 1690814"/>
                <a:gd name="connsiteY23" fmla="*/ 1225585 h 1274388"/>
                <a:gd name="connsiteX24" fmla="*/ 1111378 w 1690814"/>
                <a:gd name="connsiteY24" fmla="*/ 1097792 h 1274388"/>
                <a:gd name="connsiteX25" fmla="*/ 1124872 w 1690814"/>
                <a:gd name="connsiteY25" fmla="*/ 1178752 h 1274388"/>
                <a:gd name="connsiteX26" fmla="*/ 1151064 w 1690814"/>
                <a:gd name="connsiteY26" fmla="*/ 1052548 h 1274388"/>
                <a:gd name="connsiteX27" fmla="*/ 1324896 w 1690814"/>
                <a:gd name="connsiteY27" fmla="*/ 1127161 h 1274388"/>
                <a:gd name="connsiteX28" fmla="*/ 1266952 w 1690814"/>
                <a:gd name="connsiteY28" fmla="*/ 921578 h 1274388"/>
                <a:gd name="connsiteX29" fmla="*/ 1456658 w 1690814"/>
                <a:gd name="connsiteY29" fmla="*/ 952535 h 1274388"/>
                <a:gd name="connsiteX30" fmla="*/ 1558258 w 1690814"/>
                <a:gd name="connsiteY30" fmla="*/ 958886 h 1274388"/>
                <a:gd name="connsiteX31" fmla="*/ 1450309 w 1690814"/>
                <a:gd name="connsiteY31" fmla="*/ 758067 h 1274388"/>
                <a:gd name="connsiteX32" fmla="*/ 1632870 w 1690814"/>
                <a:gd name="connsiteY32" fmla="*/ 715998 h 1274388"/>
                <a:gd name="connsiteX33" fmla="*/ 1690814 w 1690814"/>
                <a:gd name="connsiteY33" fmla="*/ 700916 h 1274388"/>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80911 w 1690814"/>
                <a:gd name="connsiteY5" fmla="*/ 238340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659 h 1274131"/>
                <a:gd name="connsiteX1" fmla="*/ 962946 w 1690814"/>
                <a:gd name="connsiteY1" fmla="*/ 410147 h 1274131"/>
                <a:gd name="connsiteX2" fmla="*/ 863464 w 1690814"/>
                <a:gd name="connsiteY2" fmla="*/ 202407 h 1274131"/>
                <a:gd name="connsiteX3" fmla="*/ 855486 w 1690814"/>
                <a:gd name="connsiteY3" fmla="*/ 26676 h 1274131"/>
                <a:gd name="connsiteX4" fmla="*/ 671255 w 1690814"/>
                <a:gd name="connsiteY4" fmla="*/ 57358 h 1274131"/>
                <a:gd name="connsiteX5" fmla="*/ 692214 w 1690814"/>
                <a:gd name="connsiteY5" fmla="*/ 233903 h 1274131"/>
                <a:gd name="connsiteX6" fmla="*/ 651229 w 1690814"/>
                <a:gd name="connsiteY6" fmla="*/ 365830 h 1274131"/>
                <a:gd name="connsiteX7" fmla="*/ 596180 w 1690814"/>
                <a:gd name="connsiteY7" fmla="*/ 289579 h 1274131"/>
                <a:gd name="connsiteX8" fmla="*/ 316341 w 1690814"/>
                <a:gd name="connsiteY8" fmla="*/ 1510 h 1274131"/>
                <a:gd name="connsiteX9" fmla="*/ 175409 w 1690814"/>
                <a:gd name="connsiteY9" fmla="*/ 112567 h 1274131"/>
                <a:gd name="connsiteX10" fmla="*/ 410073 w 1690814"/>
                <a:gd name="connsiteY10" fmla="*/ 312816 h 1274131"/>
                <a:gd name="connsiteX11" fmla="*/ 399422 w 1690814"/>
                <a:gd name="connsiteY11" fmla="*/ 339437 h 1274131"/>
                <a:gd name="connsiteX12" fmla="*/ 97047 w 1690814"/>
                <a:gd name="connsiteY12" fmla="*/ 250851 h 1274131"/>
                <a:gd name="connsiteX13" fmla="*/ 9699 w 1690814"/>
                <a:gd name="connsiteY13" fmla="*/ 412122 h 1274131"/>
                <a:gd name="connsiteX14" fmla="*/ 255339 w 1690814"/>
                <a:gd name="connsiteY14" fmla="*/ 535430 h 1274131"/>
                <a:gd name="connsiteX15" fmla="*/ 65705 w 1690814"/>
                <a:gd name="connsiteY15" fmla="*/ 553131 h 1274131"/>
                <a:gd name="connsiteX16" fmla="*/ 65300 w 1690814"/>
                <a:gd name="connsiteY16" fmla="*/ 717744 h 1274131"/>
                <a:gd name="connsiteX17" fmla="*/ 295618 w 1690814"/>
                <a:gd name="connsiteY17" fmla="*/ 742738 h 1274131"/>
                <a:gd name="connsiteX18" fmla="*/ 478581 w 1690814"/>
                <a:gd name="connsiteY18" fmla="*/ 782051 h 1274131"/>
                <a:gd name="connsiteX19" fmla="*/ 717541 w 1690814"/>
                <a:gd name="connsiteY19" fmla="*/ 883123 h 1274131"/>
                <a:gd name="connsiteX20" fmla="*/ 952137 w 1690814"/>
                <a:gd name="connsiteY20" fmla="*/ 642861 h 1274131"/>
                <a:gd name="connsiteX21" fmla="*/ 724507 w 1690814"/>
                <a:gd name="connsiteY21" fmla="*/ 885710 h 1274131"/>
                <a:gd name="connsiteX22" fmla="*/ 1170115 w 1690814"/>
                <a:gd name="connsiteY22" fmla="*/ 1252316 h 1274131"/>
                <a:gd name="connsiteX23" fmla="*/ 1262983 w 1690814"/>
                <a:gd name="connsiteY23" fmla="*/ 1225328 h 1274131"/>
                <a:gd name="connsiteX24" fmla="*/ 1111378 w 1690814"/>
                <a:gd name="connsiteY24" fmla="*/ 1097535 h 1274131"/>
                <a:gd name="connsiteX25" fmla="*/ 1124872 w 1690814"/>
                <a:gd name="connsiteY25" fmla="*/ 1178495 h 1274131"/>
                <a:gd name="connsiteX26" fmla="*/ 1151064 w 1690814"/>
                <a:gd name="connsiteY26" fmla="*/ 1052291 h 1274131"/>
                <a:gd name="connsiteX27" fmla="*/ 1324896 w 1690814"/>
                <a:gd name="connsiteY27" fmla="*/ 1126904 h 1274131"/>
                <a:gd name="connsiteX28" fmla="*/ 1266952 w 1690814"/>
                <a:gd name="connsiteY28" fmla="*/ 921321 h 1274131"/>
                <a:gd name="connsiteX29" fmla="*/ 1456658 w 1690814"/>
                <a:gd name="connsiteY29" fmla="*/ 952278 h 1274131"/>
                <a:gd name="connsiteX30" fmla="*/ 1558258 w 1690814"/>
                <a:gd name="connsiteY30" fmla="*/ 958629 h 1274131"/>
                <a:gd name="connsiteX31" fmla="*/ 1450309 w 1690814"/>
                <a:gd name="connsiteY31" fmla="*/ 757810 h 1274131"/>
                <a:gd name="connsiteX32" fmla="*/ 1632870 w 1690814"/>
                <a:gd name="connsiteY32" fmla="*/ 715741 h 1274131"/>
                <a:gd name="connsiteX33" fmla="*/ 1690814 w 1690814"/>
                <a:gd name="connsiteY33" fmla="*/ 700659 h 1274131"/>
                <a:gd name="connsiteX0" fmla="*/ 1690814 w 1690814"/>
                <a:gd name="connsiteY0" fmla="*/ 700994 h 1274466"/>
                <a:gd name="connsiteX1" fmla="*/ 962946 w 1690814"/>
                <a:gd name="connsiteY1" fmla="*/ 410482 h 1274466"/>
                <a:gd name="connsiteX2" fmla="*/ 863464 w 1690814"/>
                <a:gd name="connsiteY2" fmla="*/ 202742 h 1274466"/>
                <a:gd name="connsiteX3" fmla="*/ 855486 w 1690814"/>
                <a:gd name="connsiteY3" fmla="*/ 27011 h 1274466"/>
                <a:gd name="connsiteX4" fmla="*/ 671255 w 1690814"/>
                <a:gd name="connsiteY4" fmla="*/ 57693 h 1274466"/>
                <a:gd name="connsiteX5" fmla="*/ 692214 w 1690814"/>
                <a:gd name="connsiteY5" fmla="*/ 234238 h 1274466"/>
                <a:gd name="connsiteX6" fmla="*/ 651229 w 1690814"/>
                <a:gd name="connsiteY6" fmla="*/ 366165 h 1274466"/>
                <a:gd name="connsiteX7" fmla="*/ 676298 w 1690814"/>
                <a:gd name="connsiteY7" fmla="*/ 238401 h 1274466"/>
                <a:gd name="connsiteX8" fmla="*/ 316341 w 1690814"/>
                <a:gd name="connsiteY8" fmla="*/ 1845 h 1274466"/>
                <a:gd name="connsiteX9" fmla="*/ 175409 w 1690814"/>
                <a:gd name="connsiteY9" fmla="*/ 112902 h 1274466"/>
                <a:gd name="connsiteX10" fmla="*/ 410073 w 1690814"/>
                <a:gd name="connsiteY10" fmla="*/ 313151 h 1274466"/>
                <a:gd name="connsiteX11" fmla="*/ 399422 w 1690814"/>
                <a:gd name="connsiteY11" fmla="*/ 339772 h 1274466"/>
                <a:gd name="connsiteX12" fmla="*/ 97047 w 1690814"/>
                <a:gd name="connsiteY12" fmla="*/ 251186 h 1274466"/>
                <a:gd name="connsiteX13" fmla="*/ 9699 w 1690814"/>
                <a:gd name="connsiteY13" fmla="*/ 412457 h 1274466"/>
                <a:gd name="connsiteX14" fmla="*/ 255339 w 1690814"/>
                <a:gd name="connsiteY14" fmla="*/ 535765 h 1274466"/>
                <a:gd name="connsiteX15" fmla="*/ 65705 w 1690814"/>
                <a:gd name="connsiteY15" fmla="*/ 553466 h 1274466"/>
                <a:gd name="connsiteX16" fmla="*/ 65300 w 1690814"/>
                <a:gd name="connsiteY16" fmla="*/ 718079 h 1274466"/>
                <a:gd name="connsiteX17" fmla="*/ 295618 w 1690814"/>
                <a:gd name="connsiteY17" fmla="*/ 743073 h 1274466"/>
                <a:gd name="connsiteX18" fmla="*/ 478581 w 1690814"/>
                <a:gd name="connsiteY18" fmla="*/ 782386 h 1274466"/>
                <a:gd name="connsiteX19" fmla="*/ 717541 w 1690814"/>
                <a:gd name="connsiteY19" fmla="*/ 883458 h 1274466"/>
                <a:gd name="connsiteX20" fmla="*/ 952137 w 1690814"/>
                <a:gd name="connsiteY20" fmla="*/ 643196 h 1274466"/>
                <a:gd name="connsiteX21" fmla="*/ 724507 w 1690814"/>
                <a:gd name="connsiteY21" fmla="*/ 886045 h 1274466"/>
                <a:gd name="connsiteX22" fmla="*/ 1170115 w 1690814"/>
                <a:gd name="connsiteY22" fmla="*/ 1252651 h 1274466"/>
                <a:gd name="connsiteX23" fmla="*/ 1262983 w 1690814"/>
                <a:gd name="connsiteY23" fmla="*/ 1225663 h 1274466"/>
                <a:gd name="connsiteX24" fmla="*/ 1111378 w 1690814"/>
                <a:gd name="connsiteY24" fmla="*/ 1097870 h 1274466"/>
                <a:gd name="connsiteX25" fmla="*/ 1124872 w 1690814"/>
                <a:gd name="connsiteY25" fmla="*/ 1178830 h 1274466"/>
                <a:gd name="connsiteX26" fmla="*/ 1151064 w 1690814"/>
                <a:gd name="connsiteY26" fmla="*/ 1052626 h 1274466"/>
                <a:gd name="connsiteX27" fmla="*/ 1324896 w 1690814"/>
                <a:gd name="connsiteY27" fmla="*/ 1127239 h 1274466"/>
                <a:gd name="connsiteX28" fmla="*/ 1266952 w 1690814"/>
                <a:gd name="connsiteY28" fmla="*/ 921656 h 1274466"/>
                <a:gd name="connsiteX29" fmla="*/ 1456658 w 1690814"/>
                <a:gd name="connsiteY29" fmla="*/ 952613 h 1274466"/>
                <a:gd name="connsiteX30" fmla="*/ 1558258 w 1690814"/>
                <a:gd name="connsiteY30" fmla="*/ 958964 h 1274466"/>
                <a:gd name="connsiteX31" fmla="*/ 1450309 w 1690814"/>
                <a:gd name="connsiteY31" fmla="*/ 758145 h 1274466"/>
                <a:gd name="connsiteX32" fmla="*/ 1632870 w 1690814"/>
                <a:gd name="connsiteY32" fmla="*/ 716076 h 1274466"/>
                <a:gd name="connsiteX33" fmla="*/ 1690814 w 1690814"/>
                <a:gd name="connsiteY33" fmla="*/ 700994 h 1274466"/>
                <a:gd name="connsiteX0" fmla="*/ 1690814 w 1690814"/>
                <a:gd name="connsiteY0" fmla="*/ 701035 h 1274507"/>
                <a:gd name="connsiteX1" fmla="*/ 962946 w 1690814"/>
                <a:gd name="connsiteY1" fmla="*/ 410523 h 1274507"/>
                <a:gd name="connsiteX2" fmla="*/ 863464 w 1690814"/>
                <a:gd name="connsiteY2" fmla="*/ 202783 h 1274507"/>
                <a:gd name="connsiteX3" fmla="*/ 855486 w 1690814"/>
                <a:gd name="connsiteY3" fmla="*/ 27052 h 1274507"/>
                <a:gd name="connsiteX4" fmla="*/ 671255 w 1690814"/>
                <a:gd name="connsiteY4" fmla="*/ 57734 h 1274507"/>
                <a:gd name="connsiteX5" fmla="*/ 692214 w 1690814"/>
                <a:gd name="connsiteY5" fmla="*/ 234279 h 1274507"/>
                <a:gd name="connsiteX6" fmla="*/ 651229 w 1690814"/>
                <a:gd name="connsiteY6" fmla="*/ 366206 h 1274507"/>
                <a:gd name="connsiteX7" fmla="*/ 679015 w 1690814"/>
                <a:gd name="connsiteY7" fmla="*/ 233864 h 1274507"/>
                <a:gd name="connsiteX8" fmla="*/ 316341 w 1690814"/>
                <a:gd name="connsiteY8" fmla="*/ 1886 h 1274507"/>
                <a:gd name="connsiteX9" fmla="*/ 175409 w 1690814"/>
                <a:gd name="connsiteY9" fmla="*/ 112943 h 1274507"/>
                <a:gd name="connsiteX10" fmla="*/ 410073 w 1690814"/>
                <a:gd name="connsiteY10" fmla="*/ 313192 h 1274507"/>
                <a:gd name="connsiteX11" fmla="*/ 399422 w 1690814"/>
                <a:gd name="connsiteY11" fmla="*/ 339813 h 1274507"/>
                <a:gd name="connsiteX12" fmla="*/ 97047 w 1690814"/>
                <a:gd name="connsiteY12" fmla="*/ 251227 h 1274507"/>
                <a:gd name="connsiteX13" fmla="*/ 9699 w 1690814"/>
                <a:gd name="connsiteY13" fmla="*/ 412498 h 1274507"/>
                <a:gd name="connsiteX14" fmla="*/ 255339 w 1690814"/>
                <a:gd name="connsiteY14" fmla="*/ 535806 h 1274507"/>
                <a:gd name="connsiteX15" fmla="*/ 65705 w 1690814"/>
                <a:gd name="connsiteY15" fmla="*/ 553507 h 1274507"/>
                <a:gd name="connsiteX16" fmla="*/ 65300 w 1690814"/>
                <a:gd name="connsiteY16" fmla="*/ 718120 h 1274507"/>
                <a:gd name="connsiteX17" fmla="*/ 295618 w 1690814"/>
                <a:gd name="connsiteY17" fmla="*/ 743114 h 1274507"/>
                <a:gd name="connsiteX18" fmla="*/ 478581 w 1690814"/>
                <a:gd name="connsiteY18" fmla="*/ 782427 h 1274507"/>
                <a:gd name="connsiteX19" fmla="*/ 717541 w 1690814"/>
                <a:gd name="connsiteY19" fmla="*/ 883499 h 1274507"/>
                <a:gd name="connsiteX20" fmla="*/ 952137 w 1690814"/>
                <a:gd name="connsiteY20" fmla="*/ 643237 h 1274507"/>
                <a:gd name="connsiteX21" fmla="*/ 724507 w 1690814"/>
                <a:gd name="connsiteY21" fmla="*/ 886086 h 1274507"/>
                <a:gd name="connsiteX22" fmla="*/ 1170115 w 1690814"/>
                <a:gd name="connsiteY22" fmla="*/ 1252692 h 1274507"/>
                <a:gd name="connsiteX23" fmla="*/ 1262983 w 1690814"/>
                <a:gd name="connsiteY23" fmla="*/ 1225704 h 1274507"/>
                <a:gd name="connsiteX24" fmla="*/ 1111378 w 1690814"/>
                <a:gd name="connsiteY24" fmla="*/ 1097911 h 1274507"/>
                <a:gd name="connsiteX25" fmla="*/ 1124872 w 1690814"/>
                <a:gd name="connsiteY25" fmla="*/ 1178871 h 1274507"/>
                <a:gd name="connsiteX26" fmla="*/ 1151064 w 1690814"/>
                <a:gd name="connsiteY26" fmla="*/ 1052667 h 1274507"/>
                <a:gd name="connsiteX27" fmla="*/ 1324896 w 1690814"/>
                <a:gd name="connsiteY27" fmla="*/ 1127280 h 1274507"/>
                <a:gd name="connsiteX28" fmla="*/ 1266952 w 1690814"/>
                <a:gd name="connsiteY28" fmla="*/ 921697 h 1274507"/>
                <a:gd name="connsiteX29" fmla="*/ 1456658 w 1690814"/>
                <a:gd name="connsiteY29" fmla="*/ 952654 h 1274507"/>
                <a:gd name="connsiteX30" fmla="*/ 1558258 w 1690814"/>
                <a:gd name="connsiteY30" fmla="*/ 959005 h 1274507"/>
                <a:gd name="connsiteX31" fmla="*/ 1450309 w 1690814"/>
                <a:gd name="connsiteY31" fmla="*/ 758186 h 1274507"/>
                <a:gd name="connsiteX32" fmla="*/ 1632870 w 1690814"/>
                <a:gd name="connsiteY32" fmla="*/ 716117 h 1274507"/>
                <a:gd name="connsiteX33" fmla="*/ 1690814 w 1690814"/>
                <a:gd name="connsiteY33" fmla="*/ 701035 h 1274507"/>
                <a:gd name="connsiteX0" fmla="*/ 1690814 w 1690814"/>
                <a:gd name="connsiteY0" fmla="*/ 701070 h 1274542"/>
                <a:gd name="connsiteX1" fmla="*/ 962946 w 1690814"/>
                <a:gd name="connsiteY1" fmla="*/ 410558 h 1274542"/>
                <a:gd name="connsiteX2" fmla="*/ 863464 w 1690814"/>
                <a:gd name="connsiteY2" fmla="*/ 202818 h 1274542"/>
                <a:gd name="connsiteX3" fmla="*/ 855486 w 1690814"/>
                <a:gd name="connsiteY3" fmla="*/ 27087 h 1274542"/>
                <a:gd name="connsiteX4" fmla="*/ 671255 w 1690814"/>
                <a:gd name="connsiteY4" fmla="*/ 57769 h 1274542"/>
                <a:gd name="connsiteX5" fmla="*/ 692214 w 1690814"/>
                <a:gd name="connsiteY5" fmla="*/ 234314 h 1274542"/>
                <a:gd name="connsiteX6" fmla="*/ 651229 w 1690814"/>
                <a:gd name="connsiteY6" fmla="*/ 366241 h 1274542"/>
                <a:gd name="connsiteX7" fmla="*/ 685024 w 1690814"/>
                <a:gd name="connsiteY7" fmla="*/ 230036 h 1274542"/>
                <a:gd name="connsiteX8" fmla="*/ 316341 w 1690814"/>
                <a:gd name="connsiteY8" fmla="*/ 1921 h 1274542"/>
                <a:gd name="connsiteX9" fmla="*/ 175409 w 1690814"/>
                <a:gd name="connsiteY9" fmla="*/ 112978 h 1274542"/>
                <a:gd name="connsiteX10" fmla="*/ 410073 w 1690814"/>
                <a:gd name="connsiteY10" fmla="*/ 313227 h 1274542"/>
                <a:gd name="connsiteX11" fmla="*/ 399422 w 1690814"/>
                <a:gd name="connsiteY11" fmla="*/ 339848 h 1274542"/>
                <a:gd name="connsiteX12" fmla="*/ 97047 w 1690814"/>
                <a:gd name="connsiteY12" fmla="*/ 251262 h 1274542"/>
                <a:gd name="connsiteX13" fmla="*/ 9699 w 1690814"/>
                <a:gd name="connsiteY13" fmla="*/ 412533 h 1274542"/>
                <a:gd name="connsiteX14" fmla="*/ 255339 w 1690814"/>
                <a:gd name="connsiteY14" fmla="*/ 535841 h 1274542"/>
                <a:gd name="connsiteX15" fmla="*/ 65705 w 1690814"/>
                <a:gd name="connsiteY15" fmla="*/ 553542 h 1274542"/>
                <a:gd name="connsiteX16" fmla="*/ 65300 w 1690814"/>
                <a:gd name="connsiteY16" fmla="*/ 718155 h 1274542"/>
                <a:gd name="connsiteX17" fmla="*/ 295618 w 1690814"/>
                <a:gd name="connsiteY17" fmla="*/ 743149 h 1274542"/>
                <a:gd name="connsiteX18" fmla="*/ 478581 w 1690814"/>
                <a:gd name="connsiteY18" fmla="*/ 782462 h 1274542"/>
                <a:gd name="connsiteX19" fmla="*/ 717541 w 1690814"/>
                <a:gd name="connsiteY19" fmla="*/ 883534 h 1274542"/>
                <a:gd name="connsiteX20" fmla="*/ 952137 w 1690814"/>
                <a:gd name="connsiteY20" fmla="*/ 643272 h 1274542"/>
                <a:gd name="connsiteX21" fmla="*/ 724507 w 1690814"/>
                <a:gd name="connsiteY21" fmla="*/ 886121 h 1274542"/>
                <a:gd name="connsiteX22" fmla="*/ 1170115 w 1690814"/>
                <a:gd name="connsiteY22" fmla="*/ 1252727 h 1274542"/>
                <a:gd name="connsiteX23" fmla="*/ 1262983 w 1690814"/>
                <a:gd name="connsiteY23" fmla="*/ 1225739 h 1274542"/>
                <a:gd name="connsiteX24" fmla="*/ 1111378 w 1690814"/>
                <a:gd name="connsiteY24" fmla="*/ 1097946 h 1274542"/>
                <a:gd name="connsiteX25" fmla="*/ 1124872 w 1690814"/>
                <a:gd name="connsiteY25" fmla="*/ 1178906 h 1274542"/>
                <a:gd name="connsiteX26" fmla="*/ 1151064 w 1690814"/>
                <a:gd name="connsiteY26" fmla="*/ 1052702 h 1274542"/>
                <a:gd name="connsiteX27" fmla="*/ 1324896 w 1690814"/>
                <a:gd name="connsiteY27" fmla="*/ 1127315 h 1274542"/>
                <a:gd name="connsiteX28" fmla="*/ 1266952 w 1690814"/>
                <a:gd name="connsiteY28" fmla="*/ 921732 h 1274542"/>
                <a:gd name="connsiteX29" fmla="*/ 1456658 w 1690814"/>
                <a:gd name="connsiteY29" fmla="*/ 952689 h 1274542"/>
                <a:gd name="connsiteX30" fmla="*/ 1558258 w 1690814"/>
                <a:gd name="connsiteY30" fmla="*/ 959040 h 1274542"/>
                <a:gd name="connsiteX31" fmla="*/ 1450309 w 1690814"/>
                <a:gd name="connsiteY31" fmla="*/ 758221 h 1274542"/>
                <a:gd name="connsiteX32" fmla="*/ 1632870 w 1690814"/>
                <a:gd name="connsiteY32" fmla="*/ 716152 h 1274542"/>
                <a:gd name="connsiteX33" fmla="*/ 1690814 w 1690814"/>
                <a:gd name="connsiteY33" fmla="*/ 701070 h 1274542"/>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11563 h 1285035"/>
                <a:gd name="connsiteX1" fmla="*/ 962946 w 1690814"/>
                <a:gd name="connsiteY1" fmla="*/ 421051 h 1285035"/>
                <a:gd name="connsiteX2" fmla="*/ 863464 w 1690814"/>
                <a:gd name="connsiteY2" fmla="*/ 213311 h 1285035"/>
                <a:gd name="connsiteX3" fmla="*/ 855486 w 1690814"/>
                <a:gd name="connsiteY3" fmla="*/ 37580 h 1285035"/>
                <a:gd name="connsiteX4" fmla="*/ 671255 w 1690814"/>
                <a:gd name="connsiteY4" fmla="*/ 68262 h 1285035"/>
                <a:gd name="connsiteX5" fmla="*/ 692214 w 1690814"/>
                <a:gd name="connsiteY5" fmla="*/ 244807 h 1285035"/>
                <a:gd name="connsiteX6" fmla="*/ 651229 w 1690814"/>
                <a:gd name="connsiteY6" fmla="*/ 376734 h 1285035"/>
                <a:gd name="connsiteX7" fmla="*/ 685024 w 1690814"/>
                <a:gd name="connsiteY7" fmla="*/ 240529 h 1285035"/>
                <a:gd name="connsiteX8" fmla="*/ 315196 w 1690814"/>
                <a:gd name="connsiteY8" fmla="*/ 1826 h 1285035"/>
                <a:gd name="connsiteX9" fmla="*/ 175409 w 1690814"/>
                <a:gd name="connsiteY9" fmla="*/ 123471 h 1285035"/>
                <a:gd name="connsiteX10" fmla="*/ 410073 w 1690814"/>
                <a:gd name="connsiteY10" fmla="*/ 323720 h 1285035"/>
                <a:gd name="connsiteX11" fmla="*/ 399422 w 1690814"/>
                <a:gd name="connsiteY11" fmla="*/ 350341 h 1285035"/>
                <a:gd name="connsiteX12" fmla="*/ 97047 w 1690814"/>
                <a:gd name="connsiteY12" fmla="*/ 261755 h 1285035"/>
                <a:gd name="connsiteX13" fmla="*/ 9699 w 1690814"/>
                <a:gd name="connsiteY13" fmla="*/ 423026 h 1285035"/>
                <a:gd name="connsiteX14" fmla="*/ 255339 w 1690814"/>
                <a:gd name="connsiteY14" fmla="*/ 546334 h 1285035"/>
                <a:gd name="connsiteX15" fmla="*/ 65705 w 1690814"/>
                <a:gd name="connsiteY15" fmla="*/ 564035 h 1285035"/>
                <a:gd name="connsiteX16" fmla="*/ 65300 w 1690814"/>
                <a:gd name="connsiteY16" fmla="*/ 728648 h 1285035"/>
                <a:gd name="connsiteX17" fmla="*/ 295618 w 1690814"/>
                <a:gd name="connsiteY17" fmla="*/ 753642 h 1285035"/>
                <a:gd name="connsiteX18" fmla="*/ 478581 w 1690814"/>
                <a:gd name="connsiteY18" fmla="*/ 792955 h 1285035"/>
                <a:gd name="connsiteX19" fmla="*/ 717541 w 1690814"/>
                <a:gd name="connsiteY19" fmla="*/ 894027 h 1285035"/>
                <a:gd name="connsiteX20" fmla="*/ 952137 w 1690814"/>
                <a:gd name="connsiteY20" fmla="*/ 653765 h 1285035"/>
                <a:gd name="connsiteX21" fmla="*/ 724507 w 1690814"/>
                <a:gd name="connsiteY21" fmla="*/ 896614 h 1285035"/>
                <a:gd name="connsiteX22" fmla="*/ 1170115 w 1690814"/>
                <a:gd name="connsiteY22" fmla="*/ 1263220 h 1285035"/>
                <a:gd name="connsiteX23" fmla="*/ 1262983 w 1690814"/>
                <a:gd name="connsiteY23" fmla="*/ 1236232 h 1285035"/>
                <a:gd name="connsiteX24" fmla="*/ 1111378 w 1690814"/>
                <a:gd name="connsiteY24" fmla="*/ 1108439 h 1285035"/>
                <a:gd name="connsiteX25" fmla="*/ 1124872 w 1690814"/>
                <a:gd name="connsiteY25" fmla="*/ 1189399 h 1285035"/>
                <a:gd name="connsiteX26" fmla="*/ 1151064 w 1690814"/>
                <a:gd name="connsiteY26" fmla="*/ 1063195 h 1285035"/>
                <a:gd name="connsiteX27" fmla="*/ 1324896 w 1690814"/>
                <a:gd name="connsiteY27" fmla="*/ 1137808 h 1285035"/>
                <a:gd name="connsiteX28" fmla="*/ 1266952 w 1690814"/>
                <a:gd name="connsiteY28" fmla="*/ 932225 h 1285035"/>
                <a:gd name="connsiteX29" fmla="*/ 1456658 w 1690814"/>
                <a:gd name="connsiteY29" fmla="*/ 963182 h 1285035"/>
                <a:gd name="connsiteX30" fmla="*/ 1558258 w 1690814"/>
                <a:gd name="connsiteY30" fmla="*/ 969533 h 1285035"/>
                <a:gd name="connsiteX31" fmla="*/ 1450309 w 1690814"/>
                <a:gd name="connsiteY31" fmla="*/ 768714 h 1285035"/>
                <a:gd name="connsiteX32" fmla="*/ 1632870 w 1690814"/>
                <a:gd name="connsiteY32" fmla="*/ 726645 h 1285035"/>
                <a:gd name="connsiteX33" fmla="*/ 1690814 w 1690814"/>
                <a:gd name="connsiteY33" fmla="*/ 711563 h 1285035"/>
                <a:gd name="connsiteX0" fmla="*/ 1690814 w 1690814"/>
                <a:gd name="connsiteY0" fmla="*/ 709737 h 1283209"/>
                <a:gd name="connsiteX1" fmla="*/ 962946 w 1690814"/>
                <a:gd name="connsiteY1" fmla="*/ 419225 h 1283209"/>
                <a:gd name="connsiteX2" fmla="*/ 863464 w 1690814"/>
                <a:gd name="connsiteY2" fmla="*/ 211485 h 1283209"/>
                <a:gd name="connsiteX3" fmla="*/ 855486 w 1690814"/>
                <a:gd name="connsiteY3" fmla="*/ 35754 h 1283209"/>
                <a:gd name="connsiteX4" fmla="*/ 671255 w 1690814"/>
                <a:gd name="connsiteY4" fmla="*/ 66436 h 1283209"/>
                <a:gd name="connsiteX5" fmla="*/ 692214 w 1690814"/>
                <a:gd name="connsiteY5" fmla="*/ 242981 h 1283209"/>
                <a:gd name="connsiteX6" fmla="*/ 651229 w 1690814"/>
                <a:gd name="connsiteY6" fmla="*/ 374908 h 1283209"/>
                <a:gd name="connsiteX7" fmla="*/ 685024 w 1690814"/>
                <a:gd name="connsiteY7" fmla="*/ 238703 h 1283209"/>
                <a:gd name="connsiteX8" fmla="*/ 315196 w 1690814"/>
                <a:gd name="connsiteY8" fmla="*/ 0 h 1283209"/>
                <a:gd name="connsiteX9" fmla="*/ 175409 w 1690814"/>
                <a:gd name="connsiteY9" fmla="*/ 121645 h 1283209"/>
                <a:gd name="connsiteX10" fmla="*/ 410073 w 1690814"/>
                <a:gd name="connsiteY10" fmla="*/ 321894 h 1283209"/>
                <a:gd name="connsiteX11" fmla="*/ 399422 w 1690814"/>
                <a:gd name="connsiteY11" fmla="*/ 348515 h 1283209"/>
                <a:gd name="connsiteX12" fmla="*/ 97047 w 1690814"/>
                <a:gd name="connsiteY12" fmla="*/ 259929 h 1283209"/>
                <a:gd name="connsiteX13" fmla="*/ 9699 w 1690814"/>
                <a:gd name="connsiteY13" fmla="*/ 421200 h 1283209"/>
                <a:gd name="connsiteX14" fmla="*/ 255339 w 1690814"/>
                <a:gd name="connsiteY14" fmla="*/ 544508 h 1283209"/>
                <a:gd name="connsiteX15" fmla="*/ 65705 w 1690814"/>
                <a:gd name="connsiteY15" fmla="*/ 562209 h 1283209"/>
                <a:gd name="connsiteX16" fmla="*/ 65300 w 1690814"/>
                <a:gd name="connsiteY16" fmla="*/ 726822 h 1283209"/>
                <a:gd name="connsiteX17" fmla="*/ 295618 w 1690814"/>
                <a:gd name="connsiteY17" fmla="*/ 751816 h 1283209"/>
                <a:gd name="connsiteX18" fmla="*/ 478581 w 1690814"/>
                <a:gd name="connsiteY18" fmla="*/ 791129 h 1283209"/>
                <a:gd name="connsiteX19" fmla="*/ 717541 w 1690814"/>
                <a:gd name="connsiteY19" fmla="*/ 892201 h 1283209"/>
                <a:gd name="connsiteX20" fmla="*/ 952137 w 1690814"/>
                <a:gd name="connsiteY20" fmla="*/ 651939 h 1283209"/>
                <a:gd name="connsiteX21" fmla="*/ 724507 w 1690814"/>
                <a:gd name="connsiteY21" fmla="*/ 894788 h 1283209"/>
                <a:gd name="connsiteX22" fmla="*/ 1170115 w 1690814"/>
                <a:gd name="connsiteY22" fmla="*/ 1261394 h 1283209"/>
                <a:gd name="connsiteX23" fmla="*/ 1262983 w 1690814"/>
                <a:gd name="connsiteY23" fmla="*/ 1234406 h 1283209"/>
                <a:gd name="connsiteX24" fmla="*/ 1111378 w 1690814"/>
                <a:gd name="connsiteY24" fmla="*/ 1106613 h 1283209"/>
                <a:gd name="connsiteX25" fmla="*/ 1124872 w 1690814"/>
                <a:gd name="connsiteY25" fmla="*/ 1187573 h 1283209"/>
                <a:gd name="connsiteX26" fmla="*/ 1151064 w 1690814"/>
                <a:gd name="connsiteY26" fmla="*/ 1061369 h 1283209"/>
                <a:gd name="connsiteX27" fmla="*/ 1324896 w 1690814"/>
                <a:gd name="connsiteY27" fmla="*/ 1135982 h 1283209"/>
                <a:gd name="connsiteX28" fmla="*/ 1266952 w 1690814"/>
                <a:gd name="connsiteY28" fmla="*/ 930399 h 1283209"/>
                <a:gd name="connsiteX29" fmla="*/ 1456658 w 1690814"/>
                <a:gd name="connsiteY29" fmla="*/ 961356 h 1283209"/>
                <a:gd name="connsiteX30" fmla="*/ 1558258 w 1690814"/>
                <a:gd name="connsiteY30" fmla="*/ 967707 h 1283209"/>
                <a:gd name="connsiteX31" fmla="*/ 1450309 w 1690814"/>
                <a:gd name="connsiteY31" fmla="*/ 766888 h 1283209"/>
                <a:gd name="connsiteX32" fmla="*/ 1632870 w 1690814"/>
                <a:gd name="connsiteY32" fmla="*/ 724819 h 1283209"/>
                <a:gd name="connsiteX33" fmla="*/ 1690814 w 1690814"/>
                <a:gd name="connsiteY33" fmla="*/ 709737 h 1283209"/>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0814 w 1690814"/>
                <a:gd name="connsiteY0" fmla="*/ 695056 h 1268528"/>
                <a:gd name="connsiteX1" fmla="*/ 962946 w 1690814"/>
                <a:gd name="connsiteY1" fmla="*/ 404544 h 1268528"/>
                <a:gd name="connsiteX2" fmla="*/ 863464 w 1690814"/>
                <a:gd name="connsiteY2" fmla="*/ 196804 h 1268528"/>
                <a:gd name="connsiteX3" fmla="*/ 855486 w 1690814"/>
                <a:gd name="connsiteY3" fmla="*/ 21073 h 1268528"/>
                <a:gd name="connsiteX4" fmla="*/ 671255 w 1690814"/>
                <a:gd name="connsiteY4" fmla="*/ 51755 h 1268528"/>
                <a:gd name="connsiteX5" fmla="*/ 692214 w 1690814"/>
                <a:gd name="connsiteY5" fmla="*/ 228300 h 1268528"/>
                <a:gd name="connsiteX6" fmla="*/ 651229 w 1690814"/>
                <a:gd name="connsiteY6" fmla="*/ 360227 h 1268528"/>
                <a:gd name="connsiteX7" fmla="*/ 685024 w 1690814"/>
                <a:gd name="connsiteY7" fmla="*/ 224022 h 1268528"/>
                <a:gd name="connsiteX8" fmla="*/ 322638 w 1690814"/>
                <a:gd name="connsiteY8" fmla="*/ 14506 h 1268528"/>
                <a:gd name="connsiteX9" fmla="*/ 175409 w 1690814"/>
                <a:gd name="connsiteY9" fmla="*/ 106964 h 1268528"/>
                <a:gd name="connsiteX10" fmla="*/ 410073 w 1690814"/>
                <a:gd name="connsiteY10" fmla="*/ 307213 h 1268528"/>
                <a:gd name="connsiteX11" fmla="*/ 399422 w 1690814"/>
                <a:gd name="connsiteY11" fmla="*/ 333834 h 1268528"/>
                <a:gd name="connsiteX12" fmla="*/ 97047 w 1690814"/>
                <a:gd name="connsiteY12" fmla="*/ 245248 h 1268528"/>
                <a:gd name="connsiteX13" fmla="*/ 9699 w 1690814"/>
                <a:gd name="connsiteY13" fmla="*/ 406519 h 1268528"/>
                <a:gd name="connsiteX14" fmla="*/ 255339 w 1690814"/>
                <a:gd name="connsiteY14" fmla="*/ 529827 h 1268528"/>
                <a:gd name="connsiteX15" fmla="*/ 65705 w 1690814"/>
                <a:gd name="connsiteY15" fmla="*/ 547528 h 1268528"/>
                <a:gd name="connsiteX16" fmla="*/ 65300 w 1690814"/>
                <a:gd name="connsiteY16" fmla="*/ 712141 h 1268528"/>
                <a:gd name="connsiteX17" fmla="*/ 295618 w 1690814"/>
                <a:gd name="connsiteY17" fmla="*/ 737135 h 1268528"/>
                <a:gd name="connsiteX18" fmla="*/ 478581 w 1690814"/>
                <a:gd name="connsiteY18" fmla="*/ 776448 h 1268528"/>
                <a:gd name="connsiteX19" fmla="*/ 717541 w 1690814"/>
                <a:gd name="connsiteY19" fmla="*/ 877520 h 1268528"/>
                <a:gd name="connsiteX20" fmla="*/ 952137 w 1690814"/>
                <a:gd name="connsiteY20" fmla="*/ 637258 h 1268528"/>
                <a:gd name="connsiteX21" fmla="*/ 724507 w 1690814"/>
                <a:gd name="connsiteY21" fmla="*/ 880107 h 1268528"/>
                <a:gd name="connsiteX22" fmla="*/ 1170115 w 1690814"/>
                <a:gd name="connsiteY22" fmla="*/ 1246713 h 1268528"/>
                <a:gd name="connsiteX23" fmla="*/ 1262983 w 1690814"/>
                <a:gd name="connsiteY23" fmla="*/ 1219725 h 1268528"/>
                <a:gd name="connsiteX24" fmla="*/ 1111378 w 1690814"/>
                <a:gd name="connsiteY24" fmla="*/ 1091932 h 1268528"/>
                <a:gd name="connsiteX25" fmla="*/ 1124872 w 1690814"/>
                <a:gd name="connsiteY25" fmla="*/ 1172892 h 1268528"/>
                <a:gd name="connsiteX26" fmla="*/ 1151064 w 1690814"/>
                <a:gd name="connsiteY26" fmla="*/ 1046688 h 1268528"/>
                <a:gd name="connsiteX27" fmla="*/ 1324896 w 1690814"/>
                <a:gd name="connsiteY27" fmla="*/ 1121301 h 1268528"/>
                <a:gd name="connsiteX28" fmla="*/ 1266952 w 1690814"/>
                <a:gd name="connsiteY28" fmla="*/ 915718 h 1268528"/>
                <a:gd name="connsiteX29" fmla="*/ 1456658 w 1690814"/>
                <a:gd name="connsiteY29" fmla="*/ 946675 h 1268528"/>
                <a:gd name="connsiteX30" fmla="*/ 1558258 w 1690814"/>
                <a:gd name="connsiteY30" fmla="*/ 953026 h 1268528"/>
                <a:gd name="connsiteX31" fmla="*/ 1450309 w 1690814"/>
                <a:gd name="connsiteY31" fmla="*/ 752207 h 1268528"/>
                <a:gd name="connsiteX32" fmla="*/ 1632870 w 1690814"/>
                <a:gd name="connsiteY32" fmla="*/ 710138 h 1268528"/>
                <a:gd name="connsiteX33" fmla="*/ 1690814 w 1690814"/>
                <a:gd name="connsiteY33" fmla="*/ 695056 h 1268528"/>
                <a:gd name="connsiteX0" fmla="*/ 1691400 w 1691400"/>
                <a:gd name="connsiteY0" fmla="*/ 695056 h 1268528"/>
                <a:gd name="connsiteX1" fmla="*/ 963532 w 1691400"/>
                <a:gd name="connsiteY1" fmla="*/ 404544 h 1268528"/>
                <a:gd name="connsiteX2" fmla="*/ 864050 w 1691400"/>
                <a:gd name="connsiteY2" fmla="*/ 196804 h 1268528"/>
                <a:gd name="connsiteX3" fmla="*/ 856072 w 1691400"/>
                <a:gd name="connsiteY3" fmla="*/ 21073 h 1268528"/>
                <a:gd name="connsiteX4" fmla="*/ 671841 w 1691400"/>
                <a:gd name="connsiteY4" fmla="*/ 51755 h 1268528"/>
                <a:gd name="connsiteX5" fmla="*/ 692800 w 1691400"/>
                <a:gd name="connsiteY5" fmla="*/ 228300 h 1268528"/>
                <a:gd name="connsiteX6" fmla="*/ 651815 w 1691400"/>
                <a:gd name="connsiteY6" fmla="*/ 360227 h 1268528"/>
                <a:gd name="connsiteX7" fmla="*/ 685610 w 1691400"/>
                <a:gd name="connsiteY7" fmla="*/ 224022 h 1268528"/>
                <a:gd name="connsiteX8" fmla="*/ 323224 w 1691400"/>
                <a:gd name="connsiteY8" fmla="*/ 14506 h 1268528"/>
                <a:gd name="connsiteX9" fmla="*/ 175995 w 1691400"/>
                <a:gd name="connsiteY9" fmla="*/ 106964 h 1268528"/>
                <a:gd name="connsiteX10" fmla="*/ 410659 w 1691400"/>
                <a:gd name="connsiteY10" fmla="*/ 307213 h 1268528"/>
                <a:gd name="connsiteX11" fmla="*/ 400008 w 1691400"/>
                <a:gd name="connsiteY11" fmla="*/ 333834 h 1268528"/>
                <a:gd name="connsiteX12" fmla="*/ 93773 w 1691400"/>
                <a:gd name="connsiteY12" fmla="*/ 278871 h 1268528"/>
                <a:gd name="connsiteX13" fmla="*/ 10285 w 1691400"/>
                <a:gd name="connsiteY13" fmla="*/ 406519 h 1268528"/>
                <a:gd name="connsiteX14" fmla="*/ 255925 w 1691400"/>
                <a:gd name="connsiteY14" fmla="*/ 529827 h 1268528"/>
                <a:gd name="connsiteX15" fmla="*/ 66291 w 1691400"/>
                <a:gd name="connsiteY15" fmla="*/ 547528 h 1268528"/>
                <a:gd name="connsiteX16" fmla="*/ 65886 w 1691400"/>
                <a:gd name="connsiteY16" fmla="*/ 712141 h 1268528"/>
                <a:gd name="connsiteX17" fmla="*/ 296204 w 1691400"/>
                <a:gd name="connsiteY17" fmla="*/ 737135 h 1268528"/>
                <a:gd name="connsiteX18" fmla="*/ 479167 w 1691400"/>
                <a:gd name="connsiteY18" fmla="*/ 776448 h 1268528"/>
                <a:gd name="connsiteX19" fmla="*/ 718127 w 1691400"/>
                <a:gd name="connsiteY19" fmla="*/ 877520 h 1268528"/>
                <a:gd name="connsiteX20" fmla="*/ 952723 w 1691400"/>
                <a:gd name="connsiteY20" fmla="*/ 637258 h 1268528"/>
                <a:gd name="connsiteX21" fmla="*/ 725093 w 1691400"/>
                <a:gd name="connsiteY21" fmla="*/ 880107 h 1268528"/>
                <a:gd name="connsiteX22" fmla="*/ 1170701 w 1691400"/>
                <a:gd name="connsiteY22" fmla="*/ 1246713 h 1268528"/>
                <a:gd name="connsiteX23" fmla="*/ 1263569 w 1691400"/>
                <a:gd name="connsiteY23" fmla="*/ 1219725 h 1268528"/>
                <a:gd name="connsiteX24" fmla="*/ 1111964 w 1691400"/>
                <a:gd name="connsiteY24" fmla="*/ 1091932 h 1268528"/>
                <a:gd name="connsiteX25" fmla="*/ 1125458 w 1691400"/>
                <a:gd name="connsiteY25" fmla="*/ 1172892 h 1268528"/>
                <a:gd name="connsiteX26" fmla="*/ 1151650 w 1691400"/>
                <a:gd name="connsiteY26" fmla="*/ 1046688 h 1268528"/>
                <a:gd name="connsiteX27" fmla="*/ 1325482 w 1691400"/>
                <a:gd name="connsiteY27" fmla="*/ 1121301 h 1268528"/>
                <a:gd name="connsiteX28" fmla="*/ 1267538 w 1691400"/>
                <a:gd name="connsiteY28" fmla="*/ 915718 h 1268528"/>
                <a:gd name="connsiteX29" fmla="*/ 1457244 w 1691400"/>
                <a:gd name="connsiteY29" fmla="*/ 946675 h 1268528"/>
                <a:gd name="connsiteX30" fmla="*/ 1558844 w 1691400"/>
                <a:gd name="connsiteY30" fmla="*/ 953026 h 1268528"/>
                <a:gd name="connsiteX31" fmla="*/ 1450895 w 1691400"/>
                <a:gd name="connsiteY31" fmla="*/ 752207 h 1268528"/>
                <a:gd name="connsiteX32" fmla="*/ 1633456 w 1691400"/>
                <a:gd name="connsiteY32" fmla="*/ 710138 h 1268528"/>
                <a:gd name="connsiteX33" fmla="*/ 1691400 w 16914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44025 w 1679500"/>
                <a:gd name="connsiteY14" fmla="*/ 529827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54391 w 1679500"/>
                <a:gd name="connsiteY15" fmla="*/ 547528 h 1268528"/>
                <a:gd name="connsiteX16" fmla="*/ 53986 w 1679500"/>
                <a:gd name="connsiteY16" fmla="*/ 712141 h 1268528"/>
                <a:gd name="connsiteX17" fmla="*/ 284304 w 1679500"/>
                <a:gd name="connsiteY17" fmla="*/ 737135 h 1268528"/>
                <a:gd name="connsiteX18" fmla="*/ 467267 w 1679500"/>
                <a:gd name="connsiteY18" fmla="*/ 776448 h 1268528"/>
                <a:gd name="connsiteX19" fmla="*/ 706227 w 1679500"/>
                <a:gd name="connsiteY19" fmla="*/ 877520 h 1268528"/>
                <a:gd name="connsiteX20" fmla="*/ 940823 w 1679500"/>
                <a:gd name="connsiteY20" fmla="*/ 637258 h 1268528"/>
                <a:gd name="connsiteX21" fmla="*/ 713193 w 1679500"/>
                <a:gd name="connsiteY21" fmla="*/ 880107 h 1268528"/>
                <a:gd name="connsiteX22" fmla="*/ 1158801 w 1679500"/>
                <a:gd name="connsiteY22" fmla="*/ 1246713 h 1268528"/>
                <a:gd name="connsiteX23" fmla="*/ 1251669 w 1679500"/>
                <a:gd name="connsiteY23" fmla="*/ 1219725 h 1268528"/>
                <a:gd name="connsiteX24" fmla="*/ 1100064 w 1679500"/>
                <a:gd name="connsiteY24" fmla="*/ 1091932 h 1268528"/>
                <a:gd name="connsiteX25" fmla="*/ 1113558 w 1679500"/>
                <a:gd name="connsiteY25" fmla="*/ 1172892 h 1268528"/>
                <a:gd name="connsiteX26" fmla="*/ 1139750 w 1679500"/>
                <a:gd name="connsiteY26" fmla="*/ 1046688 h 1268528"/>
                <a:gd name="connsiteX27" fmla="*/ 1313582 w 1679500"/>
                <a:gd name="connsiteY27" fmla="*/ 1121301 h 1268528"/>
                <a:gd name="connsiteX28" fmla="*/ 1255638 w 1679500"/>
                <a:gd name="connsiteY28" fmla="*/ 915718 h 1268528"/>
                <a:gd name="connsiteX29" fmla="*/ 1445344 w 1679500"/>
                <a:gd name="connsiteY29" fmla="*/ 946675 h 1268528"/>
                <a:gd name="connsiteX30" fmla="*/ 1546944 w 1679500"/>
                <a:gd name="connsiteY30" fmla="*/ 953026 h 1268528"/>
                <a:gd name="connsiteX31" fmla="*/ 1438995 w 1679500"/>
                <a:gd name="connsiteY31" fmla="*/ 752207 h 1268528"/>
                <a:gd name="connsiteX32" fmla="*/ 1621556 w 1679500"/>
                <a:gd name="connsiteY32" fmla="*/ 710138 h 1268528"/>
                <a:gd name="connsiteX33" fmla="*/ 1679500 w 1679500"/>
                <a:gd name="connsiteY33"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5184 w 1679500"/>
                <a:gd name="connsiteY15" fmla="*/ 549546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63054 w 1679500"/>
                <a:gd name="connsiteY15" fmla="*/ 55298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0024 w 1679500"/>
                <a:gd name="connsiteY15" fmla="*/ 627237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0609 w 1679500"/>
                <a:gd name="connsiteY15" fmla="*/ 586460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35155 w 1679500"/>
                <a:gd name="connsiteY15" fmla="*/ 562425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43167 w 1679500"/>
                <a:gd name="connsiteY15" fmla="*/ 557273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64095 w 1679500"/>
                <a:gd name="connsiteY9" fmla="*/ 106964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500 w 1679500"/>
                <a:gd name="connsiteY0" fmla="*/ 695056 h 1268528"/>
                <a:gd name="connsiteX1" fmla="*/ 951632 w 1679500"/>
                <a:gd name="connsiteY1" fmla="*/ 404544 h 1268528"/>
                <a:gd name="connsiteX2" fmla="*/ 852150 w 1679500"/>
                <a:gd name="connsiteY2" fmla="*/ 196804 h 1268528"/>
                <a:gd name="connsiteX3" fmla="*/ 844172 w 1679500"/>
                <a:gd name="connsiteY3" fmla="*/ 21073 h 1268528"/>
                <a:gd name="connsiteX4" fmla="*/ 659941 w 1679500"/>
                <a:gd name="connsiteY4" fmla="*/ 51755 h 1268528"/>
                <a:gd name="connsiteX5" fmla="*/ 680900 w 1679500"/>
                <a:gd name="connsiteY5" fmla="*/ 228300 h 1268528"/>
                <a:gd name="connsiteX6" fmla="*/ 639915 w 1679500"/>
                <a:gd name="connsiteY6" fmla="*/ 360227 h 1268528"/>
                <a:gd name="connsiteX7" fmla="*/ 673710 w 1679500"/>
                <a:gd name="connsiteY7" fmla="*/ 224022 h 1268528"/>
                <a:gd name="connsiteX8" fmla="*/ 311324 w 1679500"/>
                <a:gd name="connsiteY8" fmla="*/ 14506 h 1268528"/>
                <a:gd name="connsiteX9" fmla="*/ 175112 w 1679500"/>
                <a:gd name="connsiteY9" fmla="*/ 119696 h 1268528"/>
                <a:gd name="connsiteX10" fmla="*/ 398759 w 1679500"/>
                <a:gd name="connsiteY10" fmla="*/ 307213 h 1268528"/>
                <a:gd name="connsiteX11" fmla="*/ 388108 w 1679500"/>
                <a:gd name="connsiteY11" fmla="*/ 333834 h 1268528"/>
                <a:gd name="connsiteX12" fmla="*/ 81873 w 1679500"/>
                <a:gd name="connsiteY12" fmla="*/ 278871 h 1268528"/>
                <a:gd name="connsiteX13" fmla="*/ 13121 w 1679500"/>
                <a:gd name="connsiteY13" fmla="*/ 394214 h 1268528"/>
                <a:gd name="connsiteX14" fmla="*/ 254039 w 1679500"/>
                <a:gd name="connsiteY14" fmla="*/ 523388 h 1268528"/>
                <a:gd name="connsiteX15" fmla="*/ 253325 w 1679500"/>
                <a:gd name="connsiteY15" fmla="*/ 542248 h 1268528"/>
                <a:gd name="connsiteX16" fmla="*/ 54391 w 1679500"/>
                <a:gd name="connsiteY16" fmla="*/ 547528 h 1268528"/>
                <a:gd name="connsiteX17" fmla="*/ 53986 w 1679500"/>
                <a:gd name="connsiteY17" fmla="*/ 712141 h 1268528"/>
                <a:gd name="connsiteX18" fmla="*/ 284304 w 1679500"/>
                <a:gd name="connsiteY18" fmla="*/ 737135 h 1268528"/>
                <a:gd name="connsiteX19" fmla="*/ 467267 w 1679500"/>
                <a:gd name="connsiteY19" fmla="*/ 776448 h 1268528"/>
                <a:gd name="connsiteX20" fmla="*/ 706227 w 1679500"/>
                <a:gd name="connsiteY20" fmla="*/ 877520 h 1268528"/>
                <a:gd name="connsiteX21" fmla="*/ 940823 w 1679500"/>
                <a:gd name="connsiteY21" fmla="*/ 637258 h 1268528"/>
                <a:gd name="connsiteX22" fmla="*/ 713193 w 1679500"/>
                <a:gd name="connsiteY22" fmla="*/ 880107 h 1268528"/>
                <a:gd name="connsiteX23" fmla="*/ 1158801 w 1679500"/>
                <a:gd name="connsiteY23" fmla="*/ 1246713 h 1268528"/>
                <a:gd name="connsiteX24" fmla="*/ 1251669 w 1679500"/>
                <a:gd name="connsiteY24" fmla="*/ 1219725 h 1268528"/>
                <a:gd name="connsiteX25" fmla="*/ 1100064 w 1679500"/>
                <a:gd name="connsiteY25" fmla="*/ 1091932 h 1268528"/>
                <a:gd name="connsiteX26" fmla="*/ 1113558 w 1679500"/>
                <a:gd name="connsiteY26" fmla="*/ 1172892 h 1268528"/>
                <a:gd name="connsiteX27" fmla="*/ 1139750 w 1679500"/>
                <a:gd name="connsiteY27" fmla="*/ 1046688 h 1268528"/>
                <a:gd name="connsiteX28" fmla="*/ 1313582 w 1679500"/>
                <a:gd name="connsiteY28" fmla="*/ 1121301 h 1268528"/>
                <a:gd name="connsiteX29" fmla="*/ 1255638 w 1679500"/>
                <a:gd name="connsiteY29" fmla="*/ 915718 h 1268528"/>
                <a:gd name="connsiteX30" fmla="*/ 1445344 w 1679500"/>
                <a:gd name="connsiteY30" fmla="*/ 946675 h 1268528"/>
                <a:gd name="connsiteX31" fmla="*/ 1546944 w 1679500"/>
                <a:gd name="connsiteY31" fmla="*/ 953026 h 1268528"/>
                <a:gd name="connsiteX32" fmla="*/ 1438995 w 1679500"/>
                <a:gd name="connsiteY32" fmla="*/ 752207 h 1268528"/>
                <a:gd name="connsiteX33" fmla="*/ 1621556 w 1679500"/>
                <a:gd name="connsiteY33" fmla="*/ 710138 h 1268528"/>
                <a:gd name="connsiteX34" fmla="*/ 1679500 w 1679500"/>
                <a:gd name="connsiteY34" fmla="*/ 695056 h 1268528"/>
                <a:gd name="connsiteX0" fmla="*/ 1679694 w 1679694"/>
                <a:gd name="connsiteY0" fmla="*/ 695056 h 1268528"/>
                <a:gd name="connsiteX1" fmla="*/ 951826 w 1679694"/>
                <a:gd name="connsiteY1" fmla="*/ 404544 h 1268528"/>
                <a:gd name="connsiteX2" fmla="*/ 852344 w 1679694"/>
                <a:gd name="connsiteY2" fmla="*/ 196804 h 1268528"/>
                <a:gd name="connsiteX3" fmla="*/ 844366 w 1679694"/>
                <a:gd name="connsiteY3" fmla="*/ 21073 h 1268528"/>
                <a:gd name="connsiteX4" fmla="*/ 660135 w 1679694"/>
                <a:gd name="connsiteY4" fmla="*/ 51755 h 1268528"/>
                <a:gd name="connsiteX5" fmla="*/ 681094 w 1679694"/>
                <a:gd name="connsiteY5" fmla="*/ 228300 h 1268528"/>
                <a:gd name="connsiteX6" fmla="*/ 640109 w 1679694"/>
                <a:gd name="connsiteY6" fmla="*/ 360227 h 1268528"/>
                <a:gd name="connsiteX7" fmla="*/ 673904 w 1679694"/>
                <a:gd name="connsiteY7" fmla="*/ 224022 h 1268528"/>
                <a:gd name="connsiteX8" fmla="*/ 311518 w 1679694"/>
                <a:gd name="connsiteY8" fmla="*/ 14506 h 1268528"/>
                <a:gd name="connsiteX9" fmla="*/ 175306 w 1679694"/>
                <a:gd name="connsiteY9" fmla="*/ 119696 h 1268528"/>
                <a:gd name="connsiteX10" fmla="*/ 398953 w 1679694"/>
                <a:gd name="connsiteY10" fmla="*/ 307213 h 1268528"/>
                <a:gd name="connsiteX11" fmla="*/ 388302 w 1679694"/>
                <a:gd name="connsiteY11" fmla="*/ 333834 h 1268528"/>
                <a:gd name="connsiteX12" fmla="*/ 82067 w 1679694"/>
                <a:gd name="connsiteY12" fmla="*/ 278871 h 1268528"/>
                <a:gd name="connsiteX13" fmla="*/ 13315 w 1679694"/>
                <a:gd name="connsiteY13" fmla="*/ 394214 h 1268528"/>
                <a:gd name="connsiteX14" fmla="*/ 254233 w 1679694"/>
                <a:gd name="connsiteY14" fmla="*/ 523388 h 1268528"/>
                <a:gd name="connsiteX15" fmla="*/ 253519 w 1679694"/>
                <a:gd name="connsiteY15" fmla="*/ 542248 h 1268528"/>
                <a:gd name="connsiteX16" fmla="*/ 49434 w 1679694"/>
                <a:gd name="connsiteY16" fmla="*/ 539516 h 1268528"/>
                <a:gd name="connsiteX17" fmla="*/ 54180 w 1679694"/>
                <a:gd name="connsiteY17" fmla="*/ 712141 h 1268528"/>
                <a:gd name="connsiteX18" fmla="*/ 284498 w 1679694"/>
                <a:gd name="connsiteY18" fmla="*/ 737135 h 1268528"/>
                <a:gd name="connsiteX19" fmla="*/ 467461 w 1679694"/>
                <a:gd name="connsiteY19" fmla="*/ 776448 h 1268528"/>
                <a:gd name="connsiteX20" fmla="*/ 706421 w 1679694"/>
                <a:gd name="connsiteY20" fmla="*/ 877520 h 1268528"/>
                <a:gd name="connsiteX21" fmla="*/ 941017 w 1679694"/>
                <a:gd name="connsiteY21" fmla="*/ 637258 h 1268528"/>
                <a:gd name="connsiteX22" fmla="*/ 713387 w 1679694"/>
                <a:gd name="connsiteY22" fmla="*/ 880107 h 1268528"/>
                <a:gd name="connsiteX23" fmla="*/ 1158995 w 1679694"/>
                <a:gd name="connsiteY23" fmla="*/ 1246713 h 1268528"/>
                <a:gd name="connsiteX24" fmla="*/ 1251863 w 1679694"/>
                <a:gd name="connsiteY24" fmla="*/ 1219725 h 1268528"/>
                <a:gd name="connsiteX25" fmla="*/ 1100258 w 1679694"/>
                <a:gd name="connsiteY25" fmla="*/ 1091932 h 1268528"/>
                <a:gd name="connsiteX26" fmla="*/ 1113752 w 1679694"/>
                <a:gd name="connsiteY26" fmla="*/ 1172892 h 1268528"/>
                <a:gd name="connsiteX27" fmla="*/ 1139944 w 1679694"/>
                <a:gd name="connsiteY27" fmla="*/ 1046688 h 1268528"/>
                <a:gd name="connsiteX28" fmla="*/ 1313776 w 1679694"/>
                <a:gd name="connsiteY28" fmla="*/ 1121301 h 1268528"/>
                <a:gd name="connsiteX29" fmla="*/ 1255832 w 1679694"/>
                <a:gd name="connsiteY29" fmla="*/ 915718 h 1268528"/>
                <a:gd name="connsiteX30" fmla="*/ 1445538 w 1679694"/>
                <a:gd name="connsiteY30" fmla="*/ 946675 h 1268528"/>
                <a:gd name="connsiteX31" fmla="*/ 1547138 w 1679694"/>
                <a:gd name="connsiteY31" fmla="*/ 953026 h 1268528"/>
                <a:gd name="connsiteX32" fmla="*/ 1439189 w 1679694"/>
                <a:gd name="connsiteY32" fmla="*/ 752207 h 1268528"/>
                <a:gd name="connsiteX33" fmla="*/ 1621750 w 1679694"/>
                <a:gd name="connsiteY33" fmla="*/ 710138 h 1268528"/>
                <a:gd name="connsiteX34" fmla="*/ 1679694 w 1679694"/>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695056 h 1268528"/>
                <a:gd name="connsiteX1" fmla="*/ 953197 w 1681065"/>
                <a:gd name="connsiteY1" fmla="*/ 404544 h 1268528"/>
                <a:gd name="connsiteX2" fmla="*/ 853715 w 1681065"/>
                <a:gd name="connsiteY2" fmla="*/ 196804 h 1268528"/>
                <a:gd name="connsiteX3" fmla="*/ 845737 w 1681065"/>
                <a:gd name="connsiteY3" fmla="*/ 21073 h 1268528"/>
                <a:gd name="connsiteX4" fmla="*/ 661506 w 1681065"/>
                <a:gd name="connsiteY4" fmla="*/ 51755 h 1268528"/>
                <a:gd name="connsiteX5" fmla="*/ 682465 w 1681065"/>
                <a:gd name="connsiteY5" fmla="*/ 228300 h 1268528"/>
                <a:gd name="connsiteX6" fmla="*/ 641480 w 1681065"/>
                <a:gd name="connsiteY6" fmla="*/ 360227 h 1268528"/>
                <a:gd name="connsiteX7" fmla="*/ 675275 w 1681065"/>
                <a:gd name="connsiteY7" fmla="*/ 224022 h 1268528"/>
                <a:gd name="connsiteX8" fmla="*/ 312889 w 1681065"/>
                <a:gd name="connsiteY8" fmla="*/ 14506 h 1268528"/>
                <a:gd name="connsiteX9" fmla="*/ 176677 w 1681065"/>
                <a:gd name="connsiteY9" fmla="*/ 119696 h 1268528"/>
                <a:gd name="connsiteX10" fmla="*/ 400324 w 1681065"/>
                <a:gd name="connsiteY10" fmla="*/ 307213 h 1268528"/>
                <a:gd name="connsiteX11" fmla="*/ 389673 w 1681065"/>
                <a:gd name="connsiteY11" fmla="*/ 333834 h 1268528"/>
                <a:gd name="connsiteX12" fmla="*/ 83438 w 1681065"/>
                <a:gd name="connsiteY12" fmla="*/ 278871 h 1268528"/>
                <a:gd name="connsiteX13" fmla="*/ 14686 w 1681065"/>
                <a:gd name="connsiteY13" fmla="*/ 394214 h 1268528"/>
                <a:gd name="connsiteX14" fmla="*/ 255604 w 1681065"/>
                <a:gd name="connsiteY14" fmla="*/ 523388 h 1268528"/>
                <a:gd name="connsiteX15" fmla="*/ 254890 w 1681065"/>
                <a:gd name="connsiteY15" fmla="*/ 542248 h 1268528"/>
                <a:gd name="connsiteX16" fmla="*/ 50805 w 1681065"/>
                <a:gd name="connsiteY16" fmla="*/ 539516 h 1268528"/>
                <a:gd name="connsiteX17" fmla="*/ 55551 w 1681065"/>
                <a:gd name="connsiteY17" fmla="*/ 712141 h 1268528"/>
                <a:gd name="connsiteX18" fmla="*/ 285869 w 1681065"/>
                <a:gd name="connsiteY18" fmla="*/ 737135 h 1268528"/>
                <a:gd name="connsiteX19" fmla="*/ 468832 w 1681065"/>
                <a:gd name="connsiteY19" fmla="*/ 776448 h 1268528"/>
                <a:gd name="connsiteX20" fmla="*/ 707792 w 1681065"/>
                <a:gd name="connsiteY20" fmla="*/ 877520 h 1268528"/>
                <a:gd name="connsiteX21" fmla="*/ 942388 w 1681065"/>
                <a:gd name="connsiteY21" fmla="*/ 637258 h 1268528"/>
                <a:gd name="connsiteX22" fmla="*/ 714758 w 1681065"/>
                <a:gd name="connsiteY22" fmla="*/ 880107 h 1268528"/>
                <a:gd name="connsiteX23" fmla="*/ 1160366 w 1681065"/>
                <a:gd name="connsiteY23" fmla="*/ 1246713 h 1268528"/>
                <a:gd name="connsiteX24" fmla="*/ 1253234 w 1681065"/>
                <a:gd name="connsiteY24" fmla="*/ 1219725 h 1268528"/>
                <a:gd name="connsiteX25" fmla="*/ 1101629 w 1681065"/>
                <a:gd name="connsiteY25" fmla="*/ 1091932 h 1268528"/>
                <a:gd name="connsiteX26" fmla="*/ 1115123 w 1681065"/>
                <a:gd name="connsiteY26" fmla="*/ 1172892 h 1268528"/>
                <a:gd name="connsiteX27" fmla="*/ 1141315 w 1681065"/>
                <a:gd name="connsiteY27" fmla="*/ 1046688 h 1268528"/>
                <a:gd name="connsiteX28" fmla="*/ 1315147 w 1681065"/>
                <a:gd name="connsiteY28" fmla="*/ 1121301 h 1268528"/>
                <a:gd name="connsiteX29" fmla="*/ 1257203 w 1681065"/>
                <a:gd name="connsiteY29" fmla="*/ 915718 h 1268528"/>
                <a:gd name="connsiteX30" fmla="*/ 1446909 w 1681065"/>
                <a:gd name="connsiteY30" fmla="*/ 946675 h 1268528"/>
                <a:gd name="connsiteX31" fmla="*/ 1548509 w 1681065"/>
                <a:gd name="connsiteY31" fmla="*/ 953026 h 1268528"/>
                <a:gd name="connsiteX32" fmla="*/ 1440560 w 1681065"/>
                <a:gd name="connsiteY32" fmla="*/ 752207 h 1268528"/>
                <a:gd name="connsiteX33" fmla="*/ 1623121 w 1681065"/>
                <a:gd name="connsiteY33" fmla="*/ 710138 h 1268528"/>
                <a:gd name="connsiteX34" fmla="*/ 1681065 w 1681065"/>
                <a:gd name="connsiteY34" fmla="*/ 695056 h 1268528"/>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41480 w 1681065"/>
                <a:gd name="connsiteY6" fmla="*/ 366960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53497 w 1681065"/>
                <a:gd name="connsiteY6" fmla="*/ 359234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75275 w 1681065"/>
                <a:gd name="connsiteY7" fmla="*/ 230755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7263 w 1681065"/>
                <a:gd name="connsiteY7" fmla="*/ 235907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82465 w 1681065"/>
                <a:gd name="connsiteY5" fmla="*/ 235033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61509 w 1681065"/>
                <a:gd name="connsiteY6" fmla="*/ 354081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681065 w 1681065"/>
                <a:gd name="connsiteY0" fmla="*/ 701789 h 1275261"/>
                <a:gd name="connsiteX1" fmla="*/ 953197 w 1681065"/>
                <a:gd name="connsiteY1" fmla="*/ 411277 h 1275261"/>
                <a:gd name="connsiteX2" fmla="*/ 853715 w 1681065"/>
                <a:gd name="connsiteY2" fmla="*/ 203537 h 1275261"/>
                <a:gd name="connsiteX3" fmla="*/ 845737 w 1681065"/>
                <a:gd name="connsiteY3" fmla="*/ 27806 h 1275261"/>
                <a:gd name="connsiteX4" fmla="*/ 661506 w 1681065"/>
                <a:gd name="connsiteY4" fmla="*/ 58488 h 1275261"/>
                <a:gd name="connsiteX5" fmla="*/ 670016 w 1681065"/>
                <a:gd name="connsiteY5" fmla="*/ 228881 h 1275261"/>
                <a:gd name="connsiteX6" fmla="*/ 652070 w 1681065"/>
                <a:gd name="connsiteY6" fmla="*/ 405446 h 1275261"/>
                <a:gd name="connsiteX7" fmla="*/ 664687 w 1681065"/>
                <a:gd name="connsiteY7" fmla="*/ 231902 h 1275261"/>
                <a:gd name="connsiteX8" fmla="*/ 312889 w 1681065"/>
                <a:gd name="connsiteY8" fmla="*/ 21239 h 1275261"/>
                <a:gd name="connsiteX9" fmla="*/ 176677 w 1681065"/>
                <a:gd name="connsiteY9" fmla="*/ 126429 h 1275261"/>
                <a:gd name="connsiteX10" fmla="*/ 400324 w 1681065"/>
                <a:gd name="connsiteY10" fmla="*/ 313946 h 1275261"/>
                <a:gd name="connsiteX11" fmla="*/ 389673 w 1681065"/>
                <a:gd name="connsiteY11" fmla="*/ 340567 h 1275261"/>
                <a:gd name="connsiteX12" fmla="*/ 83438 w 1681065"/>
                <a:gd name="connsiteY12" fmla="*/ 285604 h 1275261"/>
                <a:gd name="connsiteX13" fmla="*/ 14686 w 1681065"/>
                <a:gd name="connsiteY13" fmla="*/ 400947 h 1275261"/>
                <a:gd name="connsiteX14" fmla="*/ 255604 w 1681065"/>
                <a:gd name="connsiteY14" fmla="*/ 530121 h 1275261"/>
                <a:gd name="connsiteX15" fmla="*/ 254890 w 1681065"/>
                <a:gd name="connsiteY15" fmla="*/ 548981 h 1275261"/>
                <a:gd name="connsiteX16" fmla="*/ 50805 w 1681065"/>
                <a:gd name="connsiteY16" fmla="*/ 546249 h 1275261"/>
                <a:gd name="connsiteX17" fmla="*/ 55551 w 1681065"/>
                <a:gd name="connsiteY17" fmla="*/ 718874 h 1275261"/>
                <a:gd name="connsiteX18" fmla="*/ 285869 w 1681065"/>
                <a:gd name="connsiteY18" fmla="*/ 743868 h 1275261"/>
                <a:gd name="connsiteX19" fmla="*/ 468832 w 1681065"/>
                <a:gd name="connsiteY19" fmla="*/ 783181 h 1275261"/>
                <a:gd name="connsiteX20" fmla="*/ 707792 w 1681065"/>
                <a:gd name="connsiteY20" fmla="*/ 884253 h 1275261"/>
                <a:gd name="connsiteX21" fmla="*/ 942388 w 1681065"/>
                <a:gd name="connsiteY21" fmla="*/ 643991 h 1275261"/>
                <a:gd name="connsiteX22" fmla="*/ 714758 w 1681065"/>
                <a:gd name="connsiteY22" fmla="*/ 886840 h 1275261"/>
                <a:gd name="connsiteX23" fmla="*/ 1160366 w 1681065"/>
                <a:gd name="connsiteY23" fmla="*/ 1253446 h 1275261"/>
                <a:gd name="connsiteX24" fmla="*/ 1253234 w 1681065"/>
                <a:gd name="connsiteY24" fmla="*/ 1226458 h 1275261"/>
                <a:gd name="connsiteX25" fmla="*/ 1101629 w 1681065"/>
                <a:gd name="connsiteY25" fmla="*/ 1098665 h 1275261"/>
                <a:gd name="connsiteX26" fmla="*/ 1115123 w 1681065"/>
                <a:gd name="connsiteY26" fmla="*/ 1179625 h 1275261"/>
                <a:gd name="connsiteX27" fmla="*/ 1141315 w 1681065"/>
                <a:gd name="connsiteY27" fmla="*/ 1053421 h 1275261"/>
                <a:gd name="connsiteX28" fmla="*/ 1315147 w 1681065"/>
                <a:gd name="connsiteY28" fmla="*/ 1128034 h 1275261"/>
                <a:gd name="connsiteX29" fmla="*/ 1257203 w 1681065"/>
                <a:gd name="connsiteY29" fmla="*/ 922451 h 1275261"/>
                <a:gd name="connsiteX30" fmla="*/ 1446909 w 1681065"/>
                <a:gd name="connsiteY30" fmla="*/ 953408 h 1275261"/>
                <a:gd name="connsiteX31" fmla="*/ 1548509 w 1681065"/>
                <a:gd name="connsiteY31" fmla="*/ 959759 h 1275261"/>
                <a:gd name="connsiteX32" fmla="*/ 1440560 w 1681065"/>
                <a:gd name="connsiteY32" fmla="*/ 758940 h 1275261"/>
                <a:gd name="connsiteX33" fmla="*/ 1623121 w 1681065"/>
                <a:gd name="connsiteY33" fmla="*/ 716871 h 1275261"/>
                <a:gd name="connsiteX34" fmla="*/ 1681065 w 1681065"/>
                <a:gd name="connsiteY34" fmla="*/ 701789 h 1275261"/>
                <a:gd name="connsiteX0" fmla="*/ 1506072 w 1623121"/>
                <a:gd name="connsiteY0" fmla="*/ 539697 h 1275261"/>
                <a:gd name="connsiteX1" fmla="*/ 953197 w 1623121"/>
                <a:gd name="connsiteY1" fmla="*/ 411277 h 1275261"/>
                <a:gd name="connsiteX2" fmla="*/ 853715 w 1623121"/>
                <a:gd name="connsiteY2" fmla="*/ 203537 h 1275261"/>
                <a:gd name="connsiteX3" fmla="*/ 845737 w 1623121"/>
                <a:gd name="connsiteY3" fmla="*/ 27806 h 1275261"/>
                <a:gd name="connsiteX4" fmla="*/ 661506 w 1623121"/>
                <a:gd name="connsiteY4" fmla="*/ 58488 h 1275261"/>
                <a:gd name="connsiteX5" fmla="*/ 670016 w 1623121"/>
                <a:gd name="connsiteY5" fmla="*/ 228881 h 1275261"/>
                <a:gd name="connsiteX6" fmla="*/ 652070 w 1623121"/>
                <a:gd name="connsiteY6" fmla="*/ 405446 h 1275261"/>
                <a:gd name="connsiteX7" fmla="*/ 664687 w 1623121"/>
                <a:gd name="connsiteY7" fmla="*/ 231902 h 1275261"/>
                <a:gd name="connsiteX8" fmla="*/ 312889 w 1623121"/>
                <a:gd name="connsiteY8" fmla="*/ 21239 h 1275261"/>
                <a:gd name="connsiteX9" fmla="*/ 176677 w 1623121"/>
                <a:gd name="connsiteY9" fmla="*/ 126429 h 1275261"/>
                <a:gd name="connsiteX10" fmla="*/ 400324 w 1623121"/>
                <a:gd name="connsiteY10" fmla="*/ 313946 h 1275261"/>
                <a:gd name="connsiteX11" fmla="*/ 389673 w 1623121"/>
                <a:gd name="connsiteY11" fmla="*/ 340567 h 1275261"/>
                <a:gd name="connsiteX12" fmla="*/ 83438 w 1623121"/>
                <a:gd name="connsiteY12" fmla="*/ 285604 h 1275261"/>
                <a:gd name="connsiteX13" fmla="*/ 14686 w 1623121"/>
                <a:gd name="connsiteY13" fmla="*/ 400947 h 1275261"/>
                <a:gd name="connsiteX14" fmla="*/ 255604 w 1623121"/>
                <a:gd name="connsiteY14" fmla="*/ 530121 h 1275261"/>
                <a:gd name="connsiteX15" fmla="*/ 254890 w 1623121"/>
                <a:gd name="connsiteY15" fmla="*/ 548981 h 1275261"/>
                <a:gd name="connsiteX16" fmla="*/ 50805 w 1623121"/>
                <a:gd name="connsiteY16" fmla="*/ 546249 h 1275261"/>
                <a:gd name="connsiteX17" fmla="*/ 55551 w 1623121"/>
                <a:gd name="connsiteY17" fmla="*/ 718874 h 1275261"/>
                <a:gd name="connsiteX18" fmla="*/ 285869 w 1623121"/>
                <a:gd name="connsiteY18" fmla="*/ 743868 h 1275261"/>
                <a:gd name="connsiteX19" fmla="*/ 468832 w 1623121"/>
                <a:gd name="connsiteY19" fmla="*/ 783181 h 1275261"/>
                <a:gd name="connsiteX20" fmla="*/ 707792 w 1623121"/>
                <a:gd name="connsiteY20" fmla="*/ 884253 h 1275261"/>
                <a:gd name="connsiteX21" fmla="*/ 942388 w 1623121"/>
                <a:gd name="connsiteY21" fmla="*/ 643991 h 1275261"/>
                <a:gd name="connsiteX22" fmla="*/ 714758 w 1623121"/>
                <a:gd name="connsiteY22" fmla="*/ 886840 h 1275261"/>
                <a:gd name="connsiteX23" fmla="*/ 1160366 w 1623121"/>
                <a:gd name="connsiteY23" fmla="*/ 1253446 h 1275261"/>
                <a:gd name="connsiteX24" fmla="*/ 1253234 w 1623121"/>
                <a:gd name="connsiteY24" fmla="*/ 1226458 h 1275261"/>
                <a:gd name="connsiteX25" fmla="*/ 1101629 w 1623121"/>
                <a:gd name="connsiteY25" fmla="*/ 1098665 h 1275261"/>
                <a:gd name="connsiteX26" fmla="*/ 1115123 w 1623121"/>
                <a:gd name="connsiteY26" fmla="*/ 1179625 h 1275261"/>
                <a:gd name="connsiteX27" fmla="*/ 1141315 w 1623121"/>
                <a:gd name="connsiteY27" fmla="*/ 1053421 h 1275261"/>
                <a:gd name="connsiteX28" fmla="*/ 1315147 w 1623121"/>
                <a:gd name="connsiteY28" fmla="*/ 1128034 h 1275261"/>
                <a:gd name="connsiteX29" fmla="*/ 1257203 w 1623121"/>
                <a:gd name="connsiteY29" fmla="*/ 922451 h 1275261"/>
                <a:gd name="connsiteX30" fmla="*/ 1446909 w 1623121"/>
                <a:gd name="connsiteY30" fmla="*/ 953408 h 1275261"/>
                <a:gd name="connsiteX31" fmla="*/ 1548509 w 1623121"/>
                <a:gd name="connsiteY31" fmla="*/ 959759 h 1275261"/>
                <a:gd name="connsiteX32" fmla="*/ 1440560 w 1623121"/>
                <a:gd name="connsiteY32" fmla="*/ 758940 h 1275261"/>
                <a:gd name="connsiteX33" fmla="*/ 1623121 w 1623121"/>
                <a:gd name="connsiteY33" fmla="*/ 716871 h 1275261"/>
                <a:gd name="connsiteX34" fmla="*/ 1506072 w 1623121"/>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548509"/>
                <a:gd name="connsiteY0" fmla="*/ 539697 h 1275261"/>
                <a:gd name="connsiteX1" fmla="*/ 953197 w 1548509"/>
                <a:gd name="connsiteY1" fmla="*/ 411277 h 1275261"/>
                <a:gd name="connsiteX2" fmla="*/ 853715 w 1548509"/>
                <a:gd name="connsiteY2" fmla="*/ 203537 h 1275261"/>
                <a:gd name="connsiteX3" fmla="*/ 845737 w 1548509"/>
                <a:gd name="connsiteY3" fmla="*/ 27806 h 1275261"/>
                <a:gd name="connsiteX4" fmla="*/ 661506 w 1548509"/>
                <a:gd name="connsiteY4" fmla="*/ 58488 h 1275261"/>
                <a:gd name="connsiteX5" fmla="*/ 670016 w 1548509"/>
                <a:gd name="connsiteY5" fmla="*/ 228881 h 1275261"/>
                <a:gd name="connsiteX6" fmla="*/ 652070 w 1548509"/>
                <a:gd name="connsiteY6" fmla="*/ 405446 h 1275261"/>
                <a:gd name="connsiteX7" fmla="*/ 664687 w 1548509"/>
                <a:gd name="connsiteY7" fmla="*/ 231902 h 1275261"/>
                <a:gd name="connsiteX8" fmla="*/ 312889 w 1548509"/>
                <a:gd name="connsiteY8" fmla="*/ 21239 h 1275261"/>
                <a:gd name="connsiteX9" fmla="*/ 176677 w 1548509"/>
                <a:gd name="connsiteY9" fmla="*/ 126429 h 1275261"/>
                <a:gd name="connsiteX10" fmla="*/ 400324 w 1548509"/>
                <a:gd name="connsiteY10" fmla="*/ 313946 h 1275261"/>
                <a:gd name="connsiteX11" fmla="*/ 389673 w 1548509"/>
                <a:gd name="connsiteY11" fmla="*/ 340567 h 1275261"/>
                <a:gd name="connsiteX12" fmla="*/ 83438 w 1548509"/>
                <a:gd name="connsiteY12" fmla="*/ 285604 h 1275261"/>
                <a:gd name="connsiteX13" fmla="*/ 14686 w 1548509"/>
                <a:gd name="connsiteY13" fmla="*/ 400947 h 1275261"/>
                <a:gd name="connsiteX14" fmla="*/ 255604 w 1548509"/>
                <a:gd name="connsiteY14" fmla="*/ 530121 h 1275261"/>
                <a:gd name="connsiteX15" fmla="*/ 254890 w 1548509"/>
                <a:gd name="connsiteY15" fmla="*/ 548981 h 1275261"/>
                <a:gd name="connsiteX16" fmla="*/ 50805 w 1548509"/>
                <a:gd name="connsiteY16" fmla="*/ 546249 h 1275261"/>
                <a:gd name="connsiteX17" fmla="*/ 55551 w 1548509"/>
                <a:gd name="connsiteY17" fmla="*/ 718874 h 1275261"/>
                <a:gd name="connsiteX18" fmla="*/ 285869 w 1548509"/>
                <a:gd name="connsiteY18" fmla="*/ 743868 h 1275261"/>
                <a:gd name="connsiteX19" fmla="*/ 468832 w 1548509"/>
                <a:gd name="connsiteY19" fmla="*/ 783181 h 1275261"/>
                <a:gd name="connsiteX20" fmla="*/ 707792 w 1548509"/>
                <a:gd name="connsiteY20" fmla="*/ 884253 h 1275261"/>
                <a:gd name="connsiteX21" fmla="*/ 942388 w 1548509"/>
                <a:gd name="connsiteY21" fmla="*/ 643991 h 1275261"/>
                <a:gd name="connsiteX22" fmla="*/ 714758 w 1548509"/>
                <a:gd name="connsiteY22" fmla="*/ 886840 h 1275261"/>
                <a:gd name="connsiteX23" fmla="*/ 1160366 w 1548509"/>
                <a:gd name="connsiteY23" fmla="*/ 1253446 h 1275261"/>
                <a:gd name="connsiteX24" fmla="*/ 1253234 w 1548509"/>
                <a:gd name="connsiteY24" fmla="*/ 1226458 h 1275261"/>
                <a:gd name="connsiteX25" fmla="*/ 1101629 w 1548509"/>
                <a:gd name="connsiteY25" fmla="*/ 1098665 h 1275261"/>
                <a:gd name="connsiteX26" fmla="*/ 1115123 w 1548509"/>
                <a:gd name="connsiteY26" fmla="*/ 1179625 h 1275261"/>
                <a:gd name="connsiteX27" fmla="*/ 1141315 w 1548509"/>
                <a:gd name="connsiteY27" fmla="*/ 1053421 h 1275261"/>
                <a:gd name="connsiteX28" fmla="*/ 1315147 w 1548509"/>
                <a:gd name="connsiteY28" fmla="*/ 1128034 h 1275261"/>
                <a:gd name="connsiteX29" fmla="*/ 1257203 w 1548509"/>
                <a:gd name="connsiteY29" fmla="*/ 922451 h 1275261"/>
                <a:gd name="connsiteX30" fmla="*/ 1446909 w 1548509"/>
                <a:gd name="connsiteY30" fmla="*/ 953408 h 1275261"/>
                <a:gd name="connsiteX31" fmla="*/ 1548509 w 1548509"/>
                <a:gd name="connsiteY31" fmla="*/ 959759 h 1275261"/>
                <a:gd name="connsiteX32" fmla="*/ 1440560 w 1548509"/>
                <a:gd name="connsiteY32" fmla="*/ 758940 h 1275261"/>
                <a:gd name="connsiteX33" fmla="*/ 1473455 w 1548509"/>
                <a:gd name="connsiteY33" fmla="*/ 580961 h 1275261"/>
                <a:gd name="connsiteX34" fmla="*/ 1506072 w 1548509"/>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440560 w 1790297"/>
                <a:gd name="connsiteY32" fmla="*/ 758940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46909 w 1790297"/>
                <a:gd name="connsiteY30" fmla="*/ 953408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459202 w 1790297"/>
                <a:gd name="connsiteY30" fmla="*/ 809615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65930 w 1790297"/>
                <a:gd name="connsiteY30" fmla="*/ 707022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257203 w 1790297"/>
                <a:gd name="connsiteY29" fmla="*/ 922451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15147 w 1790297"/>
                <a:gd name="connsiteY28" fmla="*/ 1128034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494850 w 1790297"/>
                <a:gd name="connsiteY28" fmla="*/ 1125731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09838 w 1790297"/>
                <a:gd name="connsiteY28" fmla="*/ 930447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141315 w 1790297"/>
                <a:gd name="connsiteY27" fmla="*/ 1053421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01629 w 1790297"/>
                <a:gd name="connsiteY25" fmla="*/ 109866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313390 w 1790297"/>
                <a:gd name="connsiteY25" fmla="*/ 1234285 h 1275261"/>
                <a:gd name="connsiteX26" fmla="*/ 1115123 w 1790297"/>
                <a:gd name="connsiteY26" fmla="*/ 1179625 h 1275261"/>
                <a:gd name="connsiteX27" fmla="*/ 1497863 w 1790297"/>
                <a:gd name="connsiteY27" fmla="*/ 1101612 h 1275261"/>
                <a:gd name="connsiteX28" fmla="*/ 1331875 w 1790297"/>
                <a:gd name="connsiteY28" fmla="*/ 955912 h 1275261"/>
                <a:gd name="connsiteX29" fmla="*/ 1658102 w 1790297"/>
                <a:gd name="connsiteY29" fmla="*/ 925140 h 1275261"/>
                <a:gd name="connsiteX30" fmla="*/ 1557212 w 1790297"/>
                <a:gd name="connsiteY30" fmla="*/ 834360 h 1275261"/>
                <a:gd name="connsiteX31" fmla="*/ 1790297 w 1790297"/>
                <a:gd name="connsiteY31" fmla="*/ 838271 h 1275261"/>
                <a:gd name="connsiteX32" fmla="*/ 1527112 w 1790297"/>
                <a:gd name="connsiteY32" fmla="*/ 638178 h 1275261"/>
                <a:gd name="connsiteX33" fmla="*/ 1473455 w 1790297"/>
                <a:gd name="connsiteY33" fmla="*/ 580961 h 1275261"/>
                <a:gd name="connsiteX34" fmla="*/ 1506072 w 1790297"/>
                <a:gd name="connsiteY34"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15123 w 1790297"/>
                <a:gd name="connsiteY25" fmla="*/ 1179625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191370 w 1790297"/>
                <a:gd name="connsiteY25" fmla="*/ 10032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75261"/>
                <a:gd name="connsiteX1" fmla="*/ 953197 w 1790297"/>
                <a:gd name="connsiteY1" fmla="*/ 411277 h 1275261"/>
                <a:gd name="connsiteX2" fmla="*/ 853715 w 1790297"/>
                <a:gd name="connsiteY2" fmla="*/ 203537 h 1275261"/>
                <a:gd name="connsiteX3" fmla="*/ 845737 w 1790297"/>
                <a:gd name="connsiteY3" fmla="*/ 27806 h 1275261"/>
                <a:gd name="connsiteX4" fmla="*/ 661506 w 1790297"/>
                <a:gd name="connsiteY4" fmla="*/ 58488 h 1275261"/>
                <a:gd name="connsiteX5" fmla="*/ 670016 w 1790297"/>
                <a:gd name="connsiteY5" fmla="*/ 228881 h 1275261"/>
                <a:gd name="connsiteX6" fmla="*/ 652070 w 1790297"/>
                <a:gd name="connsiteY6" fmla="*/ 405446 h 1275261"/>
                <a:gd name="connsiteX7" fmla="*/ 664687 w 1790297"/>
                <a:gd name="connsiteY7" fmla="*/ 231902 h 1275261"/>
                <a:gd name="connsiteX8" fmla="*/ 312889 w 1790297"/>
                <a:gd name="connsiteY8" fmla="*/ 21239 h 1275261"/>
                <a:gd name="connsiteX9" fmla="*/ 176677 w 1790297"/>
                <a:gd name="connsiteY9" fmla="*/ 126429 h 1275261"/>
                <a:gd name="connsiteX10" fmla="*/ 400324 w 1790297"/>
                <a:gd name="connsiteY10" fmla="*/ 313946 h 1275261"/>
                <a:gd name="connsiteX11" fmla="*/ 389673 w 1790297"/>
                <a:gd name="connsiteY11" fmla="*/ 340567 h 1275261"/>
                <a:gd name="connsiteX12" fmla="*/ 83438 w 1790297"/>
                <a:gd name="connsiteY12" fmla="*/ 285604 h 1275261"/>
                <a:gd name="connsiteX13" fmla="*/ 14686 w 1790297"/>
                <a:gd name="connsiteY13" fmla="*/ 400947 h 1275261"/>
                <a:gd name="connsiteX14" fmla="*/ 255604 w 1790297"/>
                <a:gd name="connsiteY14" fmla="*/ 530121 h 1275261"/>
                <a:gd name="connsiteX15" fmla="*/ 254890 w 1790297"/>
                <a:gd name="connsiteY15" fmla="*/ 548981 h 1275261"/>
                <a:gd name="connsiteX16" fmla="*/ 50805 w 1790297"/>
                <a:gd name="connsiteY16" fmla="*/ 546249 h 1275261"/>
                <a:gd name="connsiteX17" fmla="*/ 55551 w 1790297"/>
                <a:gd name="connsiteY17" fmla="*/ 718874 h 1275261"/>
                <a:gd name="connsiteX18" fmla="*/ 285869 w 1790297"/>
                <a:gd name="connsiteY18" fmla="*/ 743868 h 1275261"/>
                <a:gd name="connsiteX19" fmla="*/ 468832 w 1790297"/>
                <a:gd name="connsiteY19" fmla="*/ 783181 h 1275261"/>
                <a:gd name="connsiteX20" fmla="*/ 707792 w 1790297"/>
                <a:gd name="connsiteY20" fmla="*/ 884253 h 1275261"/>
                <a:gd name="connsiteX21" fmla="*/ 942388 w 1790297"/>
                <a:gd name="connsiteY21" fmla="*/ 643991 h 1275261"/>
                <a:gd name="connsiteX22" fmla="*/ 714758 w 1790297"/>
                <a:gd name="connsiteY22" fmla="*/ 886840 h 1275261"/>
                <a:gd name="connsiteX23" fmla="*/ 1160366 w 1790297"/>
                <a:gd name="connsiteY23" fmla="*/ 1253446 h 1275261"/>
                <a:gd name="connsiteX24" fmla="*/ 1253234 w 1790297"/>
                <a:gd name="connsiteY24" fmla="*/ 1226458 h 1275261"/>
                <a:gd name="connsiteX25" fmla="*/ 1294966 w 1790297"/>
                <a:gd name="connsiteY25" fmla="*/ 1129108 h 1275261"/>
                <a:gd name="connsiteX26" fmla="*/ 1497863 w 1790297"/>
                <a:gd name="connsiteY26" fmla="*/ 1101612 h 1275261"/>
                <a:gd name="connsiteX27" fmla="*/ 1331875 w 1790297"/>
                <a:gd name="connsiteY27" fmla="*/ 955912 h 1275261"/>
                <a:gd name="connsiteX28" fmla="*/ 1658102 w 1790297"/>
                <a:gd name="connsiteY28" fmla="*/ 925140 h 1275261"/>
                <a:gd name="connsiteX29" fmla="*/ 1557212 w 1790297"/>
                <a:gd name="connsiteY29" fmla="*/ 834360 h 1275261"/>
                <a:gd name="connsiteX30" fmla="*/ 1790297 w 1790297"/>
                <a:gd name="connsiteY30" fmla="*/ 838271 h 1275261"/>
                <a:gd name="connsiteX31" fmla="*/ 1527112 w 1790297"/>
                <a:gd name="connsiteY31" fmla="*/ 638178 h 1275261"/>
                <a:gd name="connsiteX32" fmla="*/ 1473455 w 1790297"/>
                <a:gd name="connsiteY32" fmla="*/ 580961 h 1275261"/>
                <a:gd name="connsiteX33" fmla="*/ 1506072 w 1790297"/>
                <a:gd name="connsiteY33" fmla="*/ 539697 h 1275261"/>
                <a:gd name="connsiteX0" fmla="*/ 1506072 w 1790297"/>
                <a:gd name="connsiteY0" fmla="*/ 539697 h 1260648"/>
                <a:gd name="connsiteX1" fmla="*/ 953197 w 1790297"/>
                <a:gd name="connsiteY1" fmla="*/ 411277 h 1260648"/>
                <a:gd name="connsiteX2" fmla="*/ 853715 w 1790297"/>
                <a:gd name="connsiteY2" fmla="*/ 203537 h 1260648"/>
                <a:gd name="connsiteX3" fmla="*/ 845737 w 1790297"/>
                <a:gd name="connsiteY3" fmla="*/ 27806 h 1260648"/>
                <a:gd name="connsiteX4" fmla="*/ 661506 w 1790297"/>
                <a:gd name="connsiteY4" fmla="*/ 58488 h 1260648"/>
                <a:gd name="connsiteX5" fmla="*/ 670016 w 1790297"/>
                <a:gd name="connsiteY5" fmla="*/ 228881 h 1260648"/>
                <a:gd name="connsiteX6" fmla="*/ 652070 w 1790297"/>
                <a:gd name="connsiteY6" fmla="*/ 405446 h 1260648"/>
                <a:gd name="connsiteX7" fmla="*/ 664687 w 1790297"/>
                <a:gd name="connsiteY7" fmla="*/ 231902 h 1260648"/>
                <a:gd name="connsiteX8" fmla="*/ 312889 w 1790297"/>
                <a:gd name="connsiteY8" fmla="*/ 21239 h 1260648"/>
                <a:gd name="connsiteX9" fmla="*/ 176677 w 1790297"/>
                <a:gd name="connsiteY9" fmla="*/ 126429 h 1260648"/>
                <a:gd name="connsiteX10" fmla="*/ 400324 w 1790297"/>
                <a:gd name="connsiteY10" fmla="*/ 313946 h 1260648"/>
                <a:gd name="connsiteX11" fmla="*/ 389673 w 1790297"/>
                <a:gd name="connsiteY11" fmla="*/ 340567 h 1260648"/>
                <a:gd name="connsiteX12" fmla="*/ 83438 w 1790297"/>
                <a:gd name="connsiteY12" fmla="*/ 285604 h 1260648"/>
                <a:gd name="connsiteX13" fmla="*/ 14686 w 1790297"/>
                <a:gd name="connsiteY13" fmla="*/ 400947 h 1260648"/>
                <a:gd name="connsiteX14" fmla="*/ 255604 w 1790297"/>
                <a:gd name="connsiteY14" fmla="*/ 530121 h 1260648"/>
                <a:gd name="connsiteX15" fmla="*/ 254890 w 1790297"/>
                <a:gd name="connsiteY15" fmla="*/ 548981 h 1260648"/>
                <a:gd name="connsiteX16" fmla="*/ 50805 w 1790297"/>
                <a:gd name="connsiteY16" fmla="*/ 546249 h 1260648"/>
                <a:gd name="connsiteX17" fmla="*/ 55551 w 1790297"/>
                <a:gd name="connsiteY17" fmla="*/ 718874 h 1260648"/>
                <a:gd name="connsiteX18" fmla="*/ 285869 w 1790297"/>
                <a:gd name="connsiteY18" fmla="*/ 743868 h 1260648"/>
                <a:gd name="connsiteX19" fmla="*/ 468832 w 1790297"/>
                <a:gd name="connsiteY19" fmla="*/ 783181 h 1260648"/>
                <a:gd name="connsiteX20" fmla="*/ 707792 w 1790297"/>
                <a:gd name="connsiteY20" fmla="*/ 884253 h 1260648"/>
                <a:gd name="connsiteX21" fmla="*/ 942388 w 1790297"/>
                <a:gd name="connsiteY21" fmla="*/ 643991 h 1260648"/>
                <a:gd name="connsiteX22" fmla="*/ 714758 w 1790297"/>
                <a:gd name="connsiteY22" fmla="*/ 886840 h 1260648"/>
                <a:gd name="connsiteX23" fmla="*/ 1160366 w 1790297"/>
                <a:gd name="connsiteY23" fmla="*/ 1253446 h 1260648"/>
                <a:gd name="connsiteX24" fmla="*/ 1213165 w 1790297"/>
                <a:gd name="connsiteY24" fmla="*/ 1133319 h 1260648"/>
                <a:gd name="connsiteX25" fmla="*/ 1294966 w 1790297"/>
                <a:gd name="connsiteY25" fmla="*/ 1129108 h 1260648"/>
                <a:gd name="connsiteX26" fmla="*/ 1497863 w 1790297"/>
                <a:gd name="connsiteY26" fmla="*/ 1101612 h 1260648"/>
                <a:gd name="connsiteX27" fmla="*/ 1331875 w 1790297"/>
                <a:gd name="connsiteY27" fmla="*/ 955912 h 1260648"/>
                <a:gd name="connsiteX28" fmla="*/ 1658102 w 1790297"/>
                <a:gd name="connsiteY28" fmla="*/ 925140 h 1260648"/>
                <a:gd name="connsiteX29" fmla="*/ 1557212 w 1790297"/>
                <a:gd name="connsiteY29" fmla="*/ 834360 h 1260648"/>
                <a:gd name="connsiteX30" fmla="*/ 1790297 w 1790297"/>
                <a:gd name="connsiteY30" fmla="*/ 838271 h 1260648"/>
                <a:gd name="connsiteX31" fmla="*/ 1527112 w 1790297"/>
                <a:gd name="connsiteY31" fmla="*/ 638178 h 1260648"/>
                <a:gd name="connsiteX32" fmla="*/ 1473455 w 1790297"/>
                <a:gd name="connsiteY32" fmla="*/ 580961 h 1260648"/>
                <a:gd name="connsiteX33" fmla="*/ 1506072 w 1790297"/>
                <a:gd name="connsiteY33" fmla="*/ 539697 h 1260648"/>
                <a:gd name="connsiteX0" fmla="*/ 1506072 w 1790297"/>
                <a:gd name="connsiteY0" fmla="*/ 539697 h 1209983"/>
                <a:gd name="connsiteX1" fmla="*/ 953197 w 1790297"/>
                <a:gd name="connsiteY1" fmla="*/ 411277 h 1209983"/>
                <a:gd name="connsiteX2" fmla="*/ 853715 w 1790297"/>
                <a:gd name="connsiteY2" fmla="*/ 203537 h 1209983"/>
                <a:gd name="connsiteX3" fmla="*/ 845737 w 1790297"/>
                <a:gd name="connsiteY3" fmla="*/ 27806 h 1209983"/>
                <a:gd name="connsiteX4" fmla="*/ 661506 w 1790297"/>
                <a:gd name="connsiteY4" fmla="*/ 58488 h 1209983"/>
                <a:gd name="connsiteX5" fmla="*/ 670016 w 1790297"/>
                <a:gd name="connsiteY5" fmla="*/ 228881 h 1209983"/>
                <a:gd name="connsiteX6" fmla="*/ 652070 w 1790297"/>
                <a:gd name="connsiteY6" fmla="*/ 405446 h 1209983"/>
                <a:gd name="connsiteX7" fmla="*/ 664687 w 1790297"/>
                <a:gd name="connsiteY7" fmla="*/ 231902 h 1209983"/>
                <a:gd name="connsiteX8" fmla="*/ 312889 w 1790297"/>
                <a:gd name="connsiteY8" fmla="*/ 21239 h 1209983"/>
                <a:gd name="connsiteX9" fmla="*/ 176677 w 1790297"/>
                <a:gd name="connsiteY9" fmla="*/ 126429 h 1209983"/>
                <a:gd name="connsiteX10" fmla="*/ 400324 w 1790297"/>
                <a:gd name="connsiteY10" fmla="*/ 313946 h 1209983"/>
                <a:gd name="connsiteX11" fmla="*/ 389673 w 1790297"/>
                <a:gd name="connsiteY11" fmla="*/ 340567 h 1209983"/>
                <a:gd name="connsiteX12" fmla="*/ 83438 w 1790297"/>
                <a:gd name="connsiteY12" fmla="*/ 285604 h 1209983"/>
                <a:gd name="connsiteX13" fmla="*/ 14686 w 1790297"/>
                <a:gd name="connsiteY13" fmla="*/ 400947 h 1209983"/>
                <a:gd name="connsiteX14" fmla="*/ 255604 w 1790297"/>
                <a:gd name="connsiteY14" fmla="*/ 530121 h 1209983"/>
                <a:gd name="connsiteX15" fmla="*/ 254890 w 1790297"/>
                <a:gd name="connsiteY15" fmla="*/ 548981 h 1209983"/>
                <a:gd name="connsiteX16" fmla="*/ 50805 w 1790297"/>
                <a:gd name="connsiteY16" fmla="*/ 546249 h 1209983"/>
                <a:gd name="connsiteX17" fmla="*/ 55551 w 1790297"/>
                <a:gd name="connsiteY17" fmla="*/ 718874 h 1209983"/>
                <a:gd name="connsiteX18" fmla="*/ 285869 w 1790297"/>
                <a:gd name="connsiteY18" fmla="*/ 743868 h 1209983"/>
                <a:gd name="connsiteX19" fmla="*/ 468832 w 1790297"/>
                <a:gd name="connsiteY19" fmla="*/ 783181 h 1209983"/>
                <a:gd name="connsiteX20" fmla="*/ 707792 w 1790297"/>
                <a:gd name="connsiteY20" fmla="*/ 884253 h 1209983"/>
                <a:gd name="connsiteX21" fmla="*/ 942388 w 1790297"/>
                <a:gd name="connsiteY21" fmla="*/ 643991 h 1209983"/>
                <a:gd name="connsiteX22" fmla="*/ 714758 w 1790297"/>
                <a:gd name="connsiteY22" fmla="*/ 886840 h 1209983"/>
                <a:gd name="connsiteX23" fmla="*/ 1261660 w 1790297"/>
                <a:gd name="connsiteY23" fmla="*/ 1199642 h 1209983"/>
                <a:gd name="connsiteX24" fmla="*/ 1213165 w 1790297"/>
                <a:gd name="connsiteY24" fmla="*/ 1133319 h 1209983"/>
                <a:gd name="connsiteX25" fmla="*/ 1294966 w 1790297"/>
                <a:gd name="connsiteY25" fmla="*/ 1129108 h 1209983"/>
                <a:gd name="connsiteX26" fmla="*/ 1497863 w 1790297"/>
                <a:gd name="connsiteY26" fmla="*/ 1101612 h 1209983"/>
                <a:gd name="connsiteX27" fmla="*/ 1331875 w 1790297"/>
                <a:gd name="connsiteY27" fmla="*/ 955912 h 1209983"/>
                <a:gd name="connsiteX28" fmla="*/ 1658102 w 1790297"/>
                <a:gd name="connsiteY28" fmla="*/ 925140 h 1209983"/>
                <a:gd name="connsiteX29" fmla="*/ 1557212 w 1790297"/>
                <a:gd name="connsiteY29" fmla="*/ 834360 h 1209983"/>
                <a:gd name="connsiteX30" fmla="*/ 1790297 w 1790297"/>
                <a:gd name="connsiteY30" fmla="*/ 838271 h 1209983"/>
                <a:gd name="connsiteX31" fmla="*/ 1527112 w 1790297"/>
                <a:gd name="connsiteY31" fmla="*/ 638178 h 1209983"/>
                <a:gd name="connsiteX32" fmla="*/ 1473455 w 1790297"/>
                <a:gd name="connsiteY32" fmla="*/ 580961 h 1209983"/>
                <a:gd name="connsiteX33" fmla="*/ 1506072 w 1790297"/>
                <a:gd name="connsiteY33" fmla="*/ 539697 h 1209983"/>
                <a:gd name="connsiteX0" fmla="*/ 1506072 w 1790297"/>
                <a:gd name="connsiteY0" fmla="*/ 539697 h 1226294"/>
                <a:gd name="connsiteX1" fmla="*/ 953197 w 1790297"/>
                <a:gd name="connsiteY1" fmla="*/ 411277 h 1226294"/>
                <a:gd name="connsiteX2" fmla="*/ 853715 w 1790297"/>
                <a:gd name="connsiteY2" fmla="*/ 203537 h 1226294"/>
                <a:gd name="connsiteX3" fmla="*/ 845737 w 1790297"/>
                <a:gd name="connsiteY3" fmla="*/ 27806 h 1226294"/>
                <a:gd name="connsiteX4" fmla="*/ 661506 w 1790297"/>
                <a:gd name="connsiteY4" fmla="*/ 58488 h 1226294"/>
                <a:gd name="connsiteX5" fmla="*/ 670016 w 1790297"/>
                <a:gd name="connsiteY5" fmla="*/ 228881 h 1226294"/>
                <a:gd name="connsiteX6" fmla="*/ 652070 w 1790297"/>
                <a:gd name="connsiteY6" fmla="*/ 405446 h 1226294"/>
                <a:gd name="connsiteX7" fmla="*/ 664687 w 1790297"/>
                <a:gd name="connsiteY7" fmla="*/ 231902 h 1226294"/>
                <a:gd name="connsiteX8" fmla="*/ 312889 w 1790297"/>
                <a:gd name="connsiteY8" fmla="*/ 21239 h 1226294"/>
                <a:gd name="connsiteX9" fmla="*/ 176677 w 1790297"/>
                <a:gd name="connsiteY9" fmla="*/ 126429 h 1226294"/>
                <a:gd name="connsiteX10" fmla="*/ 400324 w 1790297"/>
                <a:gd name="connsiteY10" fmla="*/ 313946 h 1226294"/>
                <a:gd name="connsiteX11" fmla="*/ 389673 w 1790297"/>
                <a:gd name="connsiteY11" fmla="*/ 340567 h 1226294"/>
                <a:gd name="connsiteX12" fmla="*/ 83438 w 1790297"/>
                <a:gd name="connsiteY12" fmla="*/ 285604 h 1226294"/>
                <a:gd name="connsiteX13" fmla="*/ 14686 w 1790297"/>
                <a:gd name="connsiteY13" fmla="*/ 400947 h 1226294"/>
                <a:gd name="connsiteX14" fmla="*/ 255604 w 1790297"/>
                <a:gd name="connsiteY14" fmla="*/ 530121 h 1226294"/>
                <a:gd name="connsiteX15" fmla="*/ 254890 w 1790297"/>
                <a:gd name="connsiteY15" fmla="*/ 548981 h 1226294"/>
                <a:gd name="connsiteX16" fmla="*/ 50805 w 1790297"/>
                <a:gd name="connsiteY16" fmla="*/ 546249 h 1226294"/>
                <a:gd name="connsiteX17" fmla="*/ 55551 w 1790297"/>
                <a:gd name="connsiteY17" fmla="*/ 718874 h 1226294"/>
                <a:gd name="connsiteX18" fmla="*/ 285869 w 1790297"/>
                <a:gd name="connsiteY18" fmla="*/ 743868 h 1226294"/>
                <a:gd name="connsiteX19" fmla="*/ 468832 w 1790297"/>
                <a:gd name="connsiteY19" fmla="*/ 783181 h 1226294"/>
                <a:gd name="connsiteX20" fmla="*/ 707792 w 1790297"/>
                <a:gd name="connsiteY20" fmla="*/ 884253 h 1226294"/>
                <a:gd name="connsiteX21" fmla="*/ 942388 w 1790297"/>
                <a:gd name="connsiteY21" fmla="*/ 643991 h 1226294"/>
                <a:gd name="connsiteX22" fmla="*/ 714758 w 1790297"/>
                <a:gd name="connsiteY22" fmla="*/ 886840 h 1226294"/>
                <a:gd name="connsiteX23" fmla="*/ 1247496 w 1790297"/>
                <a:gd name="connsiteY23" fmla="*/ 1217241 h 1226294"/>
                <a:gd name="connsiteX24" fmla="*/ 1213165 w 1790297"/>
                <a:gd name="connsiteY24" fmla="*/ 1133319 h 1226294"/>
                <a:gd name="connsiteX25" fmla="*/ 1294966 w 1790297"/>
                <a:gd name="connsiteY25" fmla="*/ 1129108 h 1226294"/>
                <a:gd name="connsiteX26" fmla="*/ 1497863 w 1790297"/>
                <a:gd name="connsiteY26" fmla="*/ 1101612 h 1226294"/>
                <a:gd name="connsiteX27" fmla="*/ 1331875 w 1790297"/>
                <a:gd name="connsiteY27" fmla="*/ 955912 h 1226294"/>
                <a:gd name="connsiteX28" fmla="*/ 1658102 w 1790297"/>
                <a:gd name="connsiteY28" fmla="*/ 925140 h 1226294"/>
                <a:gd name="connsiteX29" fmla="*/ 1557212 w 1790297"/>
                <a:gd name="connsiteY29" fmla="*/ 834360 h 1226294"/>
                <a:gd name="connsiteX30" fmla="*/ 1790297 w 1790297"/>
                <a:gd name="connsiteY30" fmla="*/ 838271 h 1226294"/>
                <a:gd name="connsiteX31" fmla="*/ 1527112 w 1790297"/>
                <a:gd name="connsiteY31" fmla="*/ 638178 h 1226294"/>
                <a:gd name="connsiteX32" fmla="*/ 1473455 w 1790297"/>
                <a:gd name="connsiteY32" fmla="*/ 580961 h 1226294"/>
                <a:gd name="connsiteX33" fmla="*/ 1506072 w 1790297"/>
                <a:gd name="connsiteY33" fmla="*/ 539697 h 1226294"/>
                <a:gd name="connsiteX0" fmla="*/ 1506072 w 1790297"/>
                <a:gd name="connsiteY0" fmla="*/ 539697 h 1264625"/>
                <a:gd name="connsiteX1" fmla="*/ 953197 w 1790297"/>
                <a:gd name="connsiteY1" fmla="*/ 411277 h 1264625"/>
                <a:gd name="connsiteX2" fmla="*/ 853715 w 1790297"/>
                <a:gd name="connsiteY2" fmla="*/ 203537 h 1264625"/>
                <a:gd name="connsiteX3" fmla="*/ 845737 w 1790297"/>
                <a:gd name="connsiteY3" fmla="*/ 27806 h 1264625"/>
                <a:gd name="connsiteX4" fmla="*/ 661506 w 1790297"/>
                <a:gd name="connsiteY4" fmla="*/ 58488 h 1264625"/>
                <a:gd name="connsiteX5" fmla="*/ 670016 w 1790297"/>
                <a:gd name="connsiteY5" fmla="*/ 228881 h 1264625"/>
                <a:gd name="connsiteX6" fmla="*/ 652070 w 1790297"/>
                <a:gd name="connsiteY6" fmla="*/ 405446 h 1264625"/>
                <a:gd name="connsiteX7" fmla="*/ 664687 w 1790297"/>
                <a:gd name="connsiteY7" fmla="*/ 231902 h 1264625"/>
                <a:gd name="connsiteX8" fmla="*/ 312889 w 1790297"/>
                <a:gd name="connsiteY8" fmla="*/ 21239 h 1264625"/>
                <a:gd name="connsiteX9" fmla="*/ 176677 w 1790297"/>
                <a:gd name="connsiteY9" fmla="*/ 126429 h 1264625"/>
                <a:gd name="connsiteX10" fmla="*/ 400324 w 1790297"/>
                <a:gd name="connsiteY10" fmla="*/ 313946 h 1264625"/>
                <a:gd name="connsiteX11" fmla="*/ 389673 w 1790297"/>
                <a:gd name="connsiteY11" fmla="*/ 340567 h 1264625"/>
                <a:gd name="connsiteX12" fmla="*/ 83438 w 1790297"/>
                <a:gd name="connsiteY12" fmla="*/ 285604 h 1264625"/>
                <a:gd name="connsiteX13" fmla="*/ 14686 w 1790297"/>
                <a:gd name="connsiteY13" fmla="*/ 400947 h 1264625"/>
                <a:gd name="connsiteX14" fmla="*/ 255604 w 1790297"/>
                <a:gd name="connsiteY14" fmla="*/ 530121 h 1264625"/>
                <a:gd name="connsiteX15" fmla="*/ 254890 w 1790297"/>
                <a:gd name="connsiteY15" fmla="*/ 548981 h 1264625"/>
                <a:gd name="connsiteX16" fmla="*/ 50805 w 1790297"/>
                <a:gd name="connsiteY16" fmla="*/ 546249 h 1264625"/>
                <a:gd name="connsiteX17" fmla="*/ 55551 w 1790297"/>
                <a:gd name="connsiteY17" fmla="*/ 718874 h 1264625"/>
                <a:gd name="connsiteX18" fmla="*/ 285869 w 1790297"/>
                <a:gd name="connsiteY18" fmla="*/ 743868 h 1264625"/>
                <a:gd name="connsiteX19" fmla="*/ 468832 w 1790297"/>
                <a:gd name="connsiteY19" fmla="*/ 783181 h 1264625"/>
                <a:gd name="connsiteX20" fmla="*/ 707792 w 1790297"/>
                <a:gd name="connsiteY20" fmla="*/ 884253 h 1264625"/>
                <a:gd name="connsiteX21" fmla="*/ 942388 w 1790297"/>
                <a:gd name="connsiteY21" fmla="*/ 643991 h 1264625"/>
                <a:gd name="connsiteX22" fmla="*/ 714758 w 1790297"/>
                <a:gd name="connsiteY22" fmla="*/ 886840 h 1264625"/>
                <a:gd name="connsiteX23" fmla="*/ 1247496 w 1790297"/>
                <a:gd name="connsiteY23" fmla="*/ 1217241 h 1264625"/>
                <a:gd name="connsiteX24" fmla="*/ 1213165 w 1790297"/>
                <a:gd name="connsiteY24" fmla="*/ 1133319 h 1264625"/>
                <a:gd name="connsiteX25" fmla="*/ 1294966 w 1790297"/>
                <a:gd name="connsiteY25" fmla="*/ 1129108 h 1264625"/>
                <a:gd name="connsiteX26" fmla="*/ 1497863 w 1790297"/>
                <a:gd name="connsiteY26" fmla="*/ 1101612 h 1264625"/>
                <a:gd name="connsiteX27" fmla="*/ 1331875 w 1790297"/>
                <a:gd name="connsiteY27" fmla="*/ 955912 h 1264625"/>
                <a:gd name="connsiteX28" fmla="*/ 1658102 w 1790297"/>
                <a:gd name="connsiteY28" fmla="*/ 925140 h 1264625"/>
                <a:gd name="connsiteX29" fmla="*/ 1557212 w 1790297"/>
                <a:gd name="connsiteY29" fmla="*/ 834360 h 1264625"/>
                <a:gd name="connsiteX30" fmla="*/ 1790297 w 1790297"/>
                <a:gd name="connsiteY30" fmla="*/ 838271 h 1264625"/>
                <a:gd name="connsiteX31" fmla="*/ 1527112 w 1790297"/>
                <a:gd name="connsiteY31" fmla="*/ 638178 h 1264625"/>
                <a:gd name="connsiteX32" fmla="*/ 1473455 w 1790297"/>
                <a:gd name="connsiteY32" fmla="*/ 580961 h 1264625"/>
                <a:gd name="connsiteX33" fmla="*/ 1506072 w 1790297"/>
                <a:gd name="connsiteY33" fmla="*/ 539697 h 1264625"/>
                <a:gd name="connsiteX0" fmla="*/ 1506072 w 1790297"/>
                <a:gd name="connsiteY0" fmla="*/ 539697 h 1133319"/>
                <a:gd name="connsiteX1" fmla="*/ 953197 w 1790297"/>
                <a:gd name="connsiteY1" fmla="*/ 411277 h 1133319"/>
                <a:gd name="connsiteX2" fmla="*/ 853715 w 1790297"/>
                <a:gd name="connsiteY2" fmla="*/ 203537 h 1133319"/>
                <a:gd name="connsiteX3" fmla="*/ 845737 w 1790297"/>
                <a:gd name="connsiteY3" fmla="*/ 27806 h 1133319"/>
                <a:gd name="connsiteX4" fmla="*/ 661506 w 1790297"/>
                <a:gd name="connsiteY4" fmla="*/ 58488 h 1133319"/>
                <a:gd name="connsiteX5" fmla="*/ 670016 w 1790297"/>
                <a:gd name="connsiteY5" fmla="*/ 228881 h 1133319"/>
                <a:gd name="connsiteX6" fmla="*/ 652070 w 1790297"/>
                <a:gd name="connsiteY6" fmla="*/ 405446 h 1133319"/>
                <a:gd name="connsiteX7" fmla="*/ 664687 w 1790297"/>
                <a:gd name="connsiteY7" fmla="*/ 231902 h 1133319"/>
                <a:gd name="connsiteX8" fmla="*/ 312889 w 1790297"/>
                <a:gd name="connsiteY8" fmla="*/ 21239 h 1133319"/>
                <a:gd name="connsiteX9" fmla="*/ 176677 w 1790297"/>
                <a:gd name="connsiteY9" fmla="*/ 126429 h 1133319"/>
                <a:gd name="connsiteX10" fmla="*/ 400324 w 1790297"/>
                <a:gd name="connsiteY10" fmla="*/ 313946 h 1133319"/>
                <a:gd name="connsiteX11" fmla="*/ 389673 w 1790297"/>
                <a:gd name="connsiteY11" fmla="*/ 340567 h 1133319"/>
                <a:gd name="connsiteX12" fmla="*/ 83438 w 1790297"/>
                <a:gd name="connsiteY12" fmla="*/ 285604 h 1133319"/>
                <a:gd name="connsiteX13" fmla="*/ 14686 w 1790297"/>
                <a:gd name="connsiteY13" fmla="*/ 400947 h 1133319"/>
                <a:gd name="connsiteX14" fmla="*/ 255604 w 1790297"/>
                <a:gd name="connsiteY14" fmla="*/ 530121 h 1133319"/>
                <a:gd name="connsiteX15" fmla="*/ 254890 w 1790297"/>
                <a:gd name="connsiteY15" fmla="*/ 548981 h 1133319"/>
                <a:gd name="connsiteX16" fmla="*/ 50805 w 1790297"/>
                <a:gd name="connsiteY16" fmla="*/ 546249 h 1133319"/>
                <a:gd name="connsiteX17" fmla="*/ 55551 w 1790297"/>
                <a:gd name="connsiteY17" fmla="*/ 718874 h 1133319"/>
                <a:gd name="connsiteX18" fmla="*/ 285869 w 1790297"/>
                <a:gd name="connsiteY18" fmla="*/ 743868 h 1133319"/>
                <a:gd name="connsiteX19" fmla="*/ 468832 w 1790297"/>
                <a:gd name="connsiteY19" fmla="*/ 783181 h 1133319"/>
                <a:gd name="connsiteX20" fmla="*/ 707792 w 1790297"/>
                <a:gd name="connsiteY20" fmla="*/ 884253 h 1133319"/>
                <a:gd name="connsiteX21" fmla="*/ 942388 w 1790297"/>
                <a:gd name="connsiteY21" fmla="*/ 643991 h 1133319"/>
                <a:gd name="connsiteX22" fmla="*/ 714758 w 1790297"/>
                <a:gd name="connsiteY22" fmla="*/ 886840 h 1133319"/>
                <a:gd name="connsiteX23" fmla="*/ 1213165 w 1790297"/>
                <a:gd name="connsiteY23" fmla="*/ 1133319 h 1133319"/>
                <a:gd name="connsiteX24" fmla="*/ 1294966 w 1790297"/>
                <a:gd name="connsiteY24" fmla="*/ 1129108 h 1133319"/>
                <a:gd name="connsiteX25" fmla="*/ 1497863 w 1790297"/>
                <a:gd name="connsiteY25" fmla="*/ 1101612 h 1133319"/>
                <a:gd name="connsiteX26" fmla="*/ 1331875 w 1790297"/>
                <a:gd name="connsiteY26" fmla="*/ 955912 h 1133319"/>
                <a:gd name="connsiteX27" fmla="*/ 1658102 w 1790297"/>
                <a:gd name="connsiteY27" fmla="*/ 925140 h 1133319"/>
                <a:gd name="connsiteX28" fmla="*/ 1557212 w 1790297"/>
                <a:gd name="connsiteY28" fmla="*/ 834360 h 1133319"/>
                <a:gd name="connsiteX29" fmla="*/ 1790297 w 1790297"/>
                <a:gd name="connsiteY29" fmla="*/ 838271 h 1133319"/>
                <a:gd name="connsiteX30" fmla="*/ 1527112 w 1790297"/>
                <a:gd name="connsiteY30" fmla="*/ 638178 h 1133319"/>
                <a:gd name="connsiteX31" fmla="*/ 1473455 w 1790297"/>
                <a:gd name="connsiteY31" fmla="*/ 580961 h 1133319"/>
                <a:gd name="connsiteX32" fmla="*/ 1506072 w 1790297"/>
                <a:gd name="connsiteY32" fmla="*/ 539697 h 113331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04569"/>
                <a:gd name="connsiteX1" fmla="*/ 953197 w 1790297"/>
                <a:gd name="connsiteY1" fmla="*/ 411277 h 1204569"/>
                <a:gd name="connsiteX2" fmla="*/ 853715 w 1790297"/>
                <a:gd name="connsiteY2" fmla="*/ 203537 h 1204569"/>
                <a:gd name="connsiteX3" fmla="*/ 845737 w 1790297"/>
                <a:gd name="connsiteY3" fmla="*/ 27806 h 1204569"/>
                <a:gd name="connsiteX4" fmla="*/ 661506 w 1790297"/>
                <a:gd name="connsiteY4" fmla="*/ 58488 h 1204569"/>
                <a:gd name="connsiteX5" fmla="*/ 670016 w 1790297"/>
                <a:gd name="connsiteY5" fmla="*/ 228881 h 1204569"/>
                <a:gd name="connsiteX6" fmla="*/ 652070 w 1790297"/>
                <a:gd name="connsiteY6" fmla="*/ 405446 h 1204569"/>
                <a:gd name="connsiteX7" fmla="*/ 664687 w 1790297"/>
                <a:gd name="connsiteY7" fmla="*/ 231902 h 1204569"/>
                <a:gd name="connsiteX8" fmla="*/ 312889 w 1790297"/>
                <a:gd name="connsiteY8" fmla="*/ 21239 h 1204569"/>
                <a:gd name="connsiteX9" fmla="*/ 176677 w 1790297"/>
                <a:gd name="connsiteY9" fmla="*/ 126429 h 1204569"/>
                <a:gd name="connsiteX10" fmla="*/ 400324 w 1790297"/>
                <a:gd name="connsiteY10" fmla="*/ 313946 h 1204569"/>
                <a:gd name="connsiteX11" fmla="*/ 389673 w 1790297"/>
                <a:gd name="connsiteY11" fmla="*/ 340567 h 1204569"/>
                <a:gd name="connsiteX12" fmla="*/ 83438 w 1790297"/>
                <a:gd name="connsiteY12" fmla="*/ 285604 h 1204569"/>
                <a:gd name="connsiteX13" fmla="*/ 14686 w 1790297"/>
                <a:gd name="connsiteY13" fmla="*/ 400947 h 1204569"/>
                <a:gd name="connsiteX14" fmla="*/ 255604 w 1790297"/>
                <a:gd name="connsiteY14" fmla="*/ 530121 h 1204569"/>
                <a:gd name="connsiteX15" fmla="*/ 254890 w 1790297"/>
                <a:gd name="connsiteY15" fmla="*/ 548981 h 1204569"/>
                <a:gd name="connsiteX16" fmla="*/ 50805 w 1790297"/>
                <a:gd name="connsiteY16" fmla="*/ 546249 h 1204569"/>
                <a:gd name="connsiteX17" fmla="*/ 55551 w 1790297"/>
                <a:gd name="connsiteY17" fmla="*/ 718874 h 1204569"/>
                <a:gd name="connsiteX18" fmla="*/ 285869 w 1790297"/>
                <a:gd name="connsiteY18" fmla="*/ 743868 h 1204569"/>
                <a:gd name="connsiteX19" fmla="*/ 468832 w 1790297"/>
                <a:gd name="connsiteY19" fmla="*/ 783181 h 1204569"/>
                <a:gd name="connsiteX20" fmla="*/ 707792 w 1790297"/>
                <a:gd name="connsiteY20" fmla="*/ 884253 h 1204569"/>
                <a:gd name="connsiteX21" fmla="*/ 942388 w 1790297"/>
                <a:gd name="connsiteY21" fmla="*/ 643991 h 1204569"/>
                <a:gd name="connsiteX22" fmla="*/ 714758 w 1790297"/>
                <a:gd name="connsiteY22" fmla="*/ 886840 h 1204569"/>
                <a:gd name="connsiteX23" fmla="*/ 1247652 w 1790297"/>
                <a:gd name="connsiteY23" fmla="*/ 1204569 h 1204569"/>
                <a:gd name="connsiteX24" fmla="*/ 1294966 w 1790297"/>
                <a:gd name="connsiteY24" fmla="*/ 1129108 h 1204569"/>
                <a:gd name="connsiteX25" fmla="*/ 1497863 w 1790297"/>
                <a:gd name="connsiteY25" fmla="*/ 1101612 h 1204569"/>
                <a:gd name="connsiteX26" fmla="*/ 1331875 w 1790297"/>
                <a:gd name="connsiteY26" fmla="*/ 955912 h 1204569"/>
                <a:gd name="connsiteX27" fmla="*/ 1658102 w 1790297"/>
                <a:gd name="connsiteY27" fmla="*/ 925140 h 1204569"/>
                <a:gd name="connsiteX28" fmla="*/ 1557212 w 1790297"/>
                <a:gd name="connsiteY28" fmla="*/ 834360 h 1204569"/>
                <a:gd name="connsiteX29" fmla="*/ 1790297 w 1790297"/>
                <a:gd name="connsiteY29" fmla="*/ 838271 h 1204569"/>
                <a:gd name="connsiteX30" fmla="*/ 1527112 w 1790297"/>
                <a:gd name="connsiteY30" fmla="*/ 638178 h 1204569"/>
                <a:gd name="connsiteX31" fmla="*/ 1473455 w 1790297"/>
                <a:gd name="connsiteY31" fmla="*/ 580961 h 1204569"/>
                <a:gd name="connsiteX32" fmla="*/ 1506072 w 1790297"/>
                <a:gd name="connsiteY32" fmla="*/ 539697 h 12045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94966 w 1790297"/>
                <a:gd name="connsiteY24" fmla="*/ 1129108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156 w 1790297"/>
                <a:gd name="connsiteY24" fmla="*/ 1091770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497863 w 1790297"/>
                <a:gd name="connsiteY25" fmla="*/ 1101612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30176 w 1790297"/>
                <a:gd name="connsiteY25" fmla="*/ 1056555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4876 w 1790297"/>
                <a:gd name="connsiteY24" fmla="*/ 1167743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331875 w 1790297"/>
                <a:gd name="connsiteY26" fmla="*/ 955912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36730 w 1790297"/>
                <a:gd name="connsiteY26" fmla="*/ 957637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148166 w 1790297"/>
                <a:gd name="connsiteY26" fmla="*/ 960791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658102 w 1790297"/>
                <a:gd name="connsiteY27" fmla="*/ 925140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497144 w 1790297"/>
                <a:gd name="connsiteY27" fmla="*/ 952193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557212 w 1790297"/>
                <a:gd name="connsiteY28" fmla="*/ 834360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381370 w 1790297"/>
                <a:gd name="connsiteY28" fmla="*/ 803039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790297"/>
                <a:gd name="connsiteY0" fmla="*/ 539697 h 1218169"/>
                <a:gd name="connsiteX1" fmla="*/ 953197 w 1790297"/>
                <a:gd name="connsiteY1" fmla="*/ 411277 h 1218169"/>
                <a:gd name="connsiteX2" fmla="*/ 853715 w 1790297"/>
                <a:gd name="connsiteY2" fmla="*/ 203537 h 1218169"/>
                <a:gd name="connsiteX3" fmla="*/ 845737 w 1790297"/>
                <a:gd name="connsiteY3" fmla="*/ 27806 h 1218169"/>
                <a:gd name="connsiteX4" fmla="*/ 661506 w 1790297"/>
                <a:gd name="connsiteY4" fmla="*/ 58488 h 1218169"/>
                <a:gd name="connsiteX5" fmla="*/ 670016 w 1790297"/>
                <a:gd name="connsiteY5" fmla="*/ 228881 h 1218169"/>
                <a:gd name="connsiteX6" fmla="*/ 652070 w 1790297"/>
                <a:gd name="connsiteY6" fmla="*/ 405446 h 1218169"/>
                <a:gd name="connsiteX7" fmla="*/ 664687 w 1790297"/>
                <a:gd name="connsiteY7" fmla="*/ 231902 h 1218169"/>
                <a:gd name="connsiteX8" fmla="*/ 312889 w 1790297"/>
                <a:gd name="connsiteY8" fmla="*/ 21239 h 1218169"/>
                <a:gd name="connsiteX9" fmla="*/ 176677 w 1790297"/>
                <a:gd name="connsiteY9" fmla="*/ 126429 h 1218169"/>
                <a:gd name="connsiteX10" fmla="*/ 400324 w 1790297"/>
                <a:gd name="connsiteY10" fmla="*/ 313946 h 1218169"/>
                <a:gd name="connsiteX11" fmla="*/ 389673 w 1790297"/>
                <a:gd name="connsiteY11" fmla="*/ 340567 h 1218169"/>
                <a:gd name="connsiteX12" fmla="*/ 83438 w 1790297"/>
                <a:gd name="connsiteY12" fmla="*/ 285604 h 1218169"/>
                <a:gd name="connsiteX13" fmla="*/ 14686 w 1790297"/>
                <a:gd name="connsiteY13" fmla="*/ 400947 h 1218169"/>
                <a:gd name="connsiteX14" fmla="*/ 255604 w 1790297"/>
                <a:gd name="connsiteY14" fmla="*/ 530121 h 1218169"/>
                <a:gd name="connsiteX15" fmla="*/ 254890 w 1790297"/>
                <a:gd name="connsiteY15" fmla="*/ 548981 h 1218169"/>
                <a:gd name="connsiteX16" fmla="*/ 50805 w 1790297"/>
                <a:gd name="connsiteY16" fmla="*/ 546249 h 1218169"/>
                <a:gd name="connsiteX17" fmla="*/ 55551 w 1790297"/>
                <a:gd name="connsiteY17" fmla="*/ 718874 h 1218169"/>
                <a:gd name="connsiteX18" fmla="*/ 285869 w 1790297"/>
                <a:gd name="connsiteY18" fmla="*/ 743868 h 1218169"/>
                <a:gd name="connsiteX19" fmla="*/ 468832 w 1790297"/>
                <a:gd name="connsiteY19" fmla="*/ 783181 h 1218169"/>
                <a:gd name="connsiteX20" fmla="*/ 707792 w 1790297"/>
                <a:gd name="connsiteY20" fmla="*/ 884253 h 1218169"/>
                <a:gd name="connsiteX21" fmla="*/ 942388 w 1790297"/>
                <a:gd name="connsiteY21" fmla="*/ 643991 h 1218169"/>
                <a:gd name="connsiteX22" fmla="*/ 714758 w 1790297"/>
                <a:gd name="connsiteY22" fmla="*/ 886840 h 1218169"/>
                <a:gd name="connsiteX23" fmla="*/ 1151648 w 1790297"/>
                <a:gd name="connsiteY23" fmla="*/ 1218169 h 1218169"/>
                <a:gd name="connsiteX24" fmla="*/ 1239170 w 1790297"/>
                <a:gd name="connsiteY24" fmla="*/ 1187630 h 1218169"/>
                <a:gd name="connsiteX25" fmla="*/ 1387840 w 1790297"/>
                <a:gd name="connsiteY25" fmla="*/ 1124226 h 1218169"/>
                <a:gd name="connsiteX26" fmla="*/ 1219703 w 1790297"/>
                <a:gd name="connsiteY26" fmla="*/ 948768 h 1218169"/>
                <a:gd name="connsiteX27" fmla="*/ 1548365 w 1790297"/>
                <a:gd name="connsiteY27" fmla="*/ 930585 h 1218169"/>
                <a:gd name="connsiteX28" fmla="*/ 1466788 w 1790297"/>
                <a:gd name="connsiteY28" fmla="*/ 830218 h 1218169"/>
                <a:gd name="connsiteX29" fmla="*/ 1790297 w 1790297"/>
                <a:gd name="connsiteY29" fmla="*/ 838271 h 1218169"/>
                <a:gd name="connsiteX30" fmla="*/ 1527112 w 1790297"/>
                <a:gd name="connsiteY30" fmla="*/ 638178 h 1218169"/>
                <a:gd name="connsiteX31" fmla="*/ 1473455 w 1790297"/>
                <a:gd name="connsiteY31" fmla="*/ 580961 h 1218169"/>
                <a:gd name="connsiteX32" fmla="*/ 1506072 w 1790297"/>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527112 w 1679844"/>
                <a:gd name="connsiteY30" fmla="*/ 638178 h 1218169"/>
                <a:gd name="connsiteX31" fmla="*/ 1473455 w 1679844"/>
                <a:gd name="connsiteY31" fmla="*/ 580961 h 1218169"/>
                <a:gd name="connsiteX32" fmla="*/ 1506072 w 1679844"/>
                <a:gd name="connsiteY32" fmla="*/ 539697 h 1218169"/>
                <a:gd name="connsiteX0" fmla="*/ 1506072 w 1679988"/>
                <a:gd name="connsiteY0" fmla="*/ 539697 h 1218169"/>
                <a:gd name="connsiteX1" fmla="*/ 953197 w 1679988"/>
                <a:gd name="connsiteY1" fmla="*/ 411277 h 1218169"/>
                <a:gd name="connsiteX2" fmla="*/ 853715 w 1679988"/>
                <a:gd name="connsiteY2" fmla="*/ 203537 h 1218169"/>
                <a:gd name="connsiteX3" fmla="*/ 845737 w 1679988"/>
                <a:gd name="connsiteY3" fmla="*/ 27806 h 1218169"/>
                <a:gd name="connsiteX4" fmla="*/ 661506 w 1679988"/>
                <a:gd name="connsiteY4" fmla="*/ 58488 h 1218169"/>
                <a:gd name="connsiteX5" fmla="*/ 670016 w 1679988"/>
                <a:gd name="connsiteY5" fmla="*/ 228881 h 1218169"/>
                <a:gd name="connsiteX6" fmla="*/ 652070 w 1679988"/>
                <a:gd name="connsiteY6" fmla="*/ 405446 h 1218169"/>
                <a:gd name="connsiteX7" fmla="*/ 664687 w 1679988"/>
                <a:gd name="connsiteY7" fmla="*/ 231902 h 1218169"/>
                <a:gd name="connsiteX8" fmla="*/ 312889 w 1679988"/>
                <a:gd name="connsiteY8" fmla="*/ 21239 h 1218169"/>
                <a:gd name="connsiteX9" fmla="*/ 176677 w 1679988"/>
                <a:gd name="connsiteY9" fmla="*/ 126429 h 1218169"/>
                <a:gd name="connsiteX10" fmla="*/ 400324 w 1679988"/>
                <a:gd name="connsiteY10" fmla="*/ 313946 h 1218169"/>
                <a:gd name="connsiteX11" fmla="*/ 389673 w 1679988"/>
                <a:gd name="connsiteY11" fmla="*/ 340567 h 1218169"/>
                <a:gd name="connsiteX12" fmla="*/ 83438 w 1679988"/>
                <a:gd name="connsiteY12" fmla="*/ 285604 h 1218169"/>
                <a:gd name="connsiteX13" fmla="*/ 14686 w 1679988"/>
                <a:gd name="connsiteY13" fmla="*/ 400947 h 1218169"/>
                <a:gd name="connsiteX14" fmla="*/ 255604 w 1679988"/>
                <a:gd name="connsiteY14" fmla="*/ 530121 h 1218169"/>
                <a:gd name="connsiteX15" fmla="*/ 254890 w 1679988"/>
                <a:gd name="connsiteY15" fmla="*/ 548981 h 1218169"/>
                <a:gd name="connsiteX16" fmla="*/ 50805 w 1679988"/>
                <a:gd name="connsiteY16" fmla="*/ 546249 h 1218169"/>
                <a:gd name="connsiteX17" fmla="*/ 55551 w 1679988"/>
                <a:gd name="connsiteY17" fmla="*/ 718874 h 1218169"/>
                <a:gd name="connsiteX18" fmla="*/ 285869 w 1679988"/>
                <a:gd name="connsiteY18" fmla="*/ 743868 h 1218169"/>
                <a:gd name="connsiteX19" fmla="*/ 468832 w 1679988"/>
                <a:gd name="connsiteY19" fmla="*/ 783181 h 1218169"/>
                <a:gd name="connsiteX20" fmla="*/ 707792 w 1679988"/>
                <a:gd name="connsiteY20" fmla="*/ 884253 h 1218169"/>
                <a:gd name="connsiteX21" fmla="*/ 942388 w 1679988"/>
                <a:gd name="connsiteY21" fmla="*/ 643991 h 1218169"/>
                <a:gd name="connsiteX22" fmla="*/ 714758 w 1679988"/>
                <a:gd name="connsiteY22" fmla="*/ 886840 h 1218169"/>
                <a:gd name="connsiteX23" fmla="*/ 1151648 w 1679988"/>
                <a:gd name="connsiteY23" fmla="*/ 1218169 h 1218169"/>
                <a:gd name="connsiteX24" fmla="*/ 1239170 w 1679988"/>
                <a:gd name="connsiteY24" fmla="*/ 1187630 h 1218169"/>
                <a:gd name="connsiteX25" fmla="*/ 1387840 w 1679988"/>
                <a:gd name="connsiteY25" fmla="*/ 1124226 h 1218169"/>
                <a:gd name="connsiteX26" fmla="*/ 1219703 w 1679988"/>
                <a:gd name="connsiteY26" fmla="*/ 948768 h 1218169"/>
                <a:gd name="connsiteX27" fmla="*/ 1548365 w 1679988"/>
                <a:gd name="connsiteY27" fmla="*/ 930585 h 1218169"/>
                <a:gd name="connsiteX28" fmla="*/ 1466788 w 1679988"/>
                <a:gd name="connsiteY28" fmla="*/ 830218 h 1218169"/>
                <a:gd name="connsiteX29" fmla="*/ 1679844 w 1679988"/>
                <a:gd name="connsiteY29" fmla="*/ 847007 h 1218169"/>
                <a:gd name="connsiteX30" fmla="*/ 1527112 w 1679988"/>
                <a:gd name="connsiteY30" fmla="*/ 638178 h 1218169"/>
                <a:gd name="connsiteX31" fmla="*/ 1473455 w 1679988"/>
                <a:gd name="connsiteY31" fmla="*/ 580961 h 1218169"/>
                <a:gd name="connsiteX32" fmla="*/ 1506072 w 1679988"/>
                <a:gd name="connsiteY32" fmla="*/ 539697 h 1218169"/>
                <a:gd name="connsiteX0" fmla="*/ 1506072 w 1679949"/>
                <a:gd name="connsiteY0" fmla="*/ 539697 h 1218169"/>
                <a:gd name="connsiteX1" fmla="*/ 953197 w 1679949"/>
                <a:gd name="connsiteY1" fmla="*/ 411277 h 1218169"/>
                <a:gd name="connsiteX2" fmla="*/ 853715 w 1679949"/>
                <a:gd name="connsiteY2" fmla="*/ 203537 h 1218169"/>
                <a:gd name="connsiteX3" fmla="*/ 845737 w 1679949"/>
                <a:gd name="connsiteY3" fmla="*/ 27806 h 1218169"/>
                <a:gd name="connsiteX4" fmla="*/ 661506 w 1679949"/>
                <a:gd name="connsiteY4" fmla="*/ 58488 h 1218169"/>
                <a:gd name="connsiteX5" fmla="*/ 670016 w 1679949"/>
                <a:gd name="connsiteY5" fmla="*/ 228881 h 1218169"/>
                <a:gd name="connsiteX6" fmla="*/ 652070 w 1679949"/>
                <a:gd name="connsiteY6" fmla="*/ 405446 h 1218169"/>
                <a:gd name="connsiteX7" fmla="*/ 664687 w 1679949"/>
                <a:gd name="connsiteY7" fmla="*/ 231902 h 1218169"/>
                <a:gd name="connsiteX8" fmla="*/ 312889 w 1679949"/>
                <a:gd name="connsiteY8" fmla="*/ 21239 h 1218169"/>
                <a:gd name="connsiteX9" fmla="*/ 176677 w 1679949"/>
                <a:gd name="connsiteY9" fmla="*/ 126429 h 1218169"/>
                <a:gd name="connsiteX10" fmla="*/ 400324 w 1679949"/>
                <a:gd name="connsiteY10" fmla="*/ 313946 h 1218169"/>
                <a:gd name="connsiteX11" fmla="*/ 389673 w 1679949"/>
                <a:gd name="connsiteY11" fmla="*/ 340567 h 1218169"/>
                <a:gd name="connsiteX12" fmla="*/ 83438 w 1679949"/>
                <a:gd name="connsiteY12" fmla="*/ 285604 h 1218169"/>
                <a:gd name="connsiteX13" fmla="*/ 14686 w 1679949"/>
                <a:gd name="connsiteY13" fmla="*/ 400947 h 1218169"/>
                <a:gd name="connsiteX14" fmla="*/ 255604 w 1679949"/>
                <a:gd name="connsiteY14" fmla="*/ 530121 h 1218169"/>
                <a:gd name="connsiteX15" fmla="*/ 254890 w 1679949"/>
                <a:gd name="connsiteY15" fmla="*/ 548981 h 1218169"/>
                <a:gd name="connsiteX16" fmla="*/ 50805 w 1679949"/>
                <a:gd name="connsiteY16" fmla="*/ 546249 h 1218169"/>
                <a:gd name="connsiteX17" fmla="*/ 55551 w 1679949"/>
                <a:gd name="connsiteY17" fmla="*/ 718874 h 1218169"/>
                <a:gd name="connsiteX18" fmla="*/ 285869 w 1679949"/>
                <a:gd name="connsiteY18" fmla="*/ 743868 h 1218169"/>
                <a:gd name="connsiteX19" fmla="*/ 468832 w 1679949"/>
                <a:gd name="connsiteY19" fmla="*/ 783181 h 1218169"/>
                <a:gd name="connsiteX20" fmla="*/ 707792 w 1679949"/>
                <a:gd name="connsiteY20" fmla="*/ 884253 h 1218169"/>
                <a:gd name="connsiteX21" fmla="*/ 942388 w 1679949"/>
                <a:gd name="connsiteY21" fmla="*/ 643991 h 1218169"/>
                <a:gd name="connsiteX22" fmla="*/ 714758 w 1679949"/>
                <a:gd name="connsiteY22" fmla="*/ 886840 h 1218169"/>
                <a:gd name="connsiteX23" fmla="*/ 1151648 w 1679949"/>
                <a:gd name="connsiteY23" fmla="*/ 1218169 h 1218169"/>
                <a:gd name="connsiteX24" fmla="*/ 1239170 w 1679949"/>
                <a:gd name="connsiteY24" fmla="*/ 1187630 h 1218169"/>
                <a:gd name="connsiteX25" fmla="*/ 1387840 w 1679949"/>
                <a:gd name="connsiteY25" fmla="*/ 1124226 h 1218169"/>
                <a:gd name="connsiteX26" fmla="*/ 1219703 w 1679949"/>
                <a:gd name="connsiteY26" fmla="*/ 948768 h 1218169"/>
                <a:gd name="connsiteX27" fmla="*/ 1548365 w 1679949"/>
                <a:gd name="connsiteY27" fmla="*/ 930585 h 1218169"/>
                <a:gd name="connsiteX28" fmla="*/ 1466788 w 1679949"/>
                <a:gd name="connsiteY28" fmla="*/ 830218 h 1218169"/>
                <a:gd name="connsiteX29" fmla="*/ 1679844 w 1679949"/>
                <a:gd name="connsiteY29" fmla="*/ 847007 h 1218169"/>
                <a:gd name="connsiteX30" fmla="*/ 1454575 w 1679949"/>
                <a:gd name="connsiteY30" fmla="*/ 670661 h 1218169"/>
                <a:gd name="connsiteX31" fmla="*/ 1473455 w 1679949"/>
                <a:gd name="connsiteY31" fmla="*/ 580961 h 1218169"/>
                <a:gd name="connsiteX32" fmla="*/ 1506072 w 1679949"/>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7533 w 1679939"/>
                <a:gd name="connsiteY30" fmla="*/ 668231 h 1218169"/>
                <a:gd name="connsiteX31" fmla="*/ 1473455 w 1679939"/>
                <a:gd name="connsiteY31" fmla="*/ 580961 h 1218169"/>
                <a:gd name="connsiteX32" fmla="*/ 1506072 w 1679939"/>
                <a:gd name="connsiteY32" fmla="*/ 539697 h 1218169"/>
                <a:gd name="connsiteX0" fmla="*/ 1506072 w 1679931"/>
                <a:gd name="connsiteY0" fmla="*/ 539697 h 1218169"/>
                <a:gd name="connsiteX1" fmla="*/ 953197 w 1679931"/>
                <a:gd name="connsiteY1" fmla="*/ 411277 h 1218169"/>
                <a:gd name="connsiteX2" fmla="*/ 853715 w 1679931"/>
                <a:gd name="connsiteY2" fmla="*/ 203537 h 1218169"/>
                <a:gd name="connsiteX3" fmla="*/ 845737 w 1679931"/>
                <a:gd name="connsiteY3" fmla="*/ 27806 h 1218169"/>
                <a:gd name="connsiteX4" fmla="*/ 661506 w 1679931"/>
                <a:gd name="connsiteY4" fmla="*/ 58488 h 1218169"/>
                <a:gd name="connsiteX5" fmla="*/ 670016 w 1679931"/>
                <a:gd name="connsiteY5" fmla="*/ 228881 h 1218169"/>
                <a:gd name="connsiteX6" fmla="*/ 652070 w 1679931"/>
                <a:gd name="connsiteY6" fmla="*/ 405446 h 1218169"/>
                <a:gd name="connsiteX7" fmla="*/ 664687 w 1679931"/>
                <a:gd name="connsiteY7" fmla="*/ 231902 h 1218169"/>
                <a:gd name="connsiteX8" fmla="*/ 312889 w 1679931"/>
                <a:gd name="connsiteY8" fmla="*/ 21239 h 1218169"/>
                <a:gd name="connsiteX9" fmla="*/ 176677 w 1679931"/>
                <a:gd name="connsiteY9" fmla="*/ 126429 h 1218169"/>
                <a:gd name="connsiteX10" fmla="*/ 400324 w 1679931"/>
                <a:gd name="connsiteY10" fmla="*/ 313946 h 1218169"/>
                <a:gd name="connsiteX11" fmla="*/ 389673 w 1679931"/>
                <a:gd name="connsiteY11" fmla="*/ 340567 h 1218169"/>
                <a:gd name="connsiteX12" fmla="*/ 83438 w 1679931"/>
                <a:gd name="connsiteY12" fmla="*/ 285604 h 1218169"/>
                <a:gd name="connsiteX13" fmla="*/ 14686 w 1679931"/>
                <a:gd name="connsiteY13" fmla="*/ 400947 h 1218169"/>
                <a:gd name="connsiteX14" fmla="*/ 255604 w 1679931"/>
                <a:gd name="connsiteY14" fmla="*/ 530121 h 1218169"/>
                <a:gd name="connsiteX15" fmla="*/ 254890 w 1679931"/>
                <a:gd name="connsiteY15" fmla="*/ 548981 h 1218169"/>
                <a:gd name="connsiteX16" fmla="*/ 50805 w 1679931"/>
                <a:gd name="connsiteY16" fmla="*/ 546249 h 1218169"/>
                <a:gd name="connsiteX17" fmla="*/ 55551 w 1679931"/>
                <a:gd name="connsiteY17" fmla="*/ 718874 h 1218169"/>
                <a:gd name="connsiteX18" fmla="*/ 285869 w 1679931"/>
                <a:gd name="connsiteY18" fmla="*/ 743868 h 1218169"/>
                <a:gd name="connsiteX19" fmla="*/ 468832 w 1679931"/>
                <a:gd name="connsiteY19" fmla="*/ 783181 h 1218169"/>
                <a:gd name="connsiteX20" fmla="*/ 707792 w 1679931"/>
                <a:gd name="connsiteY20" fmla="*/ 884253 h 1218169"/>
                <a:gd name="connsiteX21" fmla="*/ 942388 w 1679931"/>
                <a:gd name="connsiteY21" fmla="*/ 643991 h 1218169"/>
                <a:gd name="connsiteX22" fmla="*/ 714758 w 1679931"/>
                <a:gd name="connsiteY22" fmla="*/ 886840 h 1218169"/>
                <a:gd name="connsiteX23" fmla="*/ 1151648 w 1679931"/>
                <a:gd name="connsiteY23" fmla="*/ 1218169 h 1218169"/>
                <a:gd name="connsiteX24" fmla="*/ 1239170 w 1679931"/>
                <a:gd name="connsiteY24" fmla="*/ 1187630 h 1218169"/>
                <a:gd name="connsiteX25" fmla="*/ 1387840 w 1679931"/>
                <a:gd name="connsiteY25" fmla="*/ 1124226 h 1218169"/>
                <a:gd name="connsiteX26" fmla="*/ 1219703 w 1679931"/>
                <a:gd name="connsiteY26" fmla="*/ 948768 h 1218169"/>
                <a:gd name="connsiteX27" fmla="*/ 1548365 w 1679931"/>
                <a:gd name="connsiteY27" fmla="*/ 930585 h 1218169"/>
                <a:gd name="connsiteX28" fmla="*/ 1466788 w 1679931"/>
                <a:gd name="connsiteY28" fmla="*/ 830218 h 1218169"/>
                <a:gd name="connsiteX29" fmla="*/ 1679844 w 1679931"/>
                <a:gd name="connsiteY29" fmla="*/ 847007 h 1218169"/>
                <a:gd name="connsiteX30" fmla="*/ 1398059 w 1679931"/>
                <a:gd name="connsiteY30" fmla="*/ 653210 h 1218169"/>
                <a:gd name="connsiteX31" fmla="*/ 1473455 w 1679931"/>
                <a:gd name="connsiteY31" fmla="*/ 580961 h 1218169"/>
                <a:gd name="connsiteX32" fmla="*/ 1506072 w 1679931"/>
                <a:gd name="connsiteY32" fmla="*/ 539697 h 1218169"/>
                <a:gd name="connsiteX0" fmla="*/ 1506072 w 1679939"/>
                <a:gd name="connsiteY0" fmla="*/ 539697 h 1218169"/>
                <a:gd name="connsiteX1" fmla="*/ 953197 w 1679939"/>
                <a:gd name="connsiteY1" fmla="*/ 411277 h 1218169"/>
                <a:gd name="connsiteX2" fmla="*/ 853715 w 1679939"/>
                <a:gd name="connsiteY2" fmla="*/ 203537 h 1218169"/>
                <a:gd name="connsiteX3" fmla="*/ 845737 w 1679939"/>
                <a:gd name="connsiteY3" fmla="*/ 27806 h 1218169"/>
                <a:gd name="connsiteX4" fmla="*/ 661506 w 1679939"/>
                <a:gd name="connsiteY4" fmla="*/ 58488 h 1218169"/>
                <a:gd name="connsiteX5" fmla="*/ 670016 w 1679939"/>
                <a:gd name="connsiteY5" fmla="*/ 228881 h 1218169"/>
                <a:gd name="connsiteX6" fmla="*/ 652070 w 1679939"/>
                <a:gd name="connsiteY6" fmla="*/ 405446 h 1218169"/>
                <a:gd name="connsiteX7" fmla="*/ 664687 w 1679939"/>
                <a:gd name="connsiteY7" fmla="*/ 231902 h 1218169"/>
                <a:gd name="connsiteX8" fmla="*/ 312889 w 1679939"/>
                <a:gd name="connsiteY8" fmla="*/ 21239 h 1218169"/>
                <a:gd name="connsiteX9" fmla="*/ 176677 w 1679939"/>
                <a:gd name="connsiteY9" fmla="*/ 126429 h 1218169"/>
                <a:gd name="connsiteX10" fmla="*/ 400324 w 1679939"/>
                <a:gd name="connsiteY10" fmla="*/ 313946 h 1218169"/>
                <a:gd name="connsiteX11" fmla="*/ 389673 w 1679939"/>
                <a:gd name="connsiteY11" fmla="*/ 340567 h 1218169"/>
                <a:gd name="connsiteX12" fmla="*/ 83438 w 1679939"/>
                <a:gd name="connsiteY12" fmla="*/ 285604 h 1218169"/>
                <a:gd name="connsiteX13" fmla="*/ 14686 w 1679939"/>
                <a:gd name="connsiteY13" fmla="*/ 400947 h 1218169"/>
                <a:gd name="connsiteX14" fmla="*/ 255604 w 1679939"/>
                <a:gd name="connsiteY14" fmla="*/ 530121 h 1218169"/>
                <a:gd name="connsiteX15" fmla="*/ 254890 w 1679939"/>
                <a:gd name="connsiteY15" fmla="*/ 548981 h 1218169"/>
                <a:gd name="connsiteX16" fmla="*/ 50805 w 1679939"/>
                <a:gd name="connsiteY16" fmla="*/ 546249 h 1218169"/>
                <a:gd name="connsiteX17" fmla="*/ 55551 w 1679939"/>
                <a:gd name="connsiteY17" fmla="*/ 718874 h 1218169"/>
                <a:gd name="connsiteX18" fmla="*/ 285869 w 1679939"/>
                <a:gd name="connsiteY18" fmla="*/ 743868 h 1218169"/>
                <a:gd name="connsiteX19" fmla="*/ 468832 w 1679939"/>
                <a:gd name="connsiteY19" fmla="*/ 783181 h 1218169"/>
                <a:gd name="connsiteX20" fmla="*/ 707792 w 1679939"/>
                <a:gd name="connsiteY20" fmla="*/ 884253 h 1218169"/>
                <a:gd name="connsiteX21" fmla="*/ 942388 w 1679939"/>
                <a:gd name="connsiteY21" fmla="*/ 643991 h 1218169"/>
                <a:gd name="connsiteX22" fmla="*/ 714758 w 1679939"/>
                <a:gd name="connsiteY22" fmla="*/ 886840 h 1218169"/>
                <a:gd name="connsiteX23" fmla="*/ 1151648 w 1679939"/>
                <a:gd name="connsiteY23" fmla="*/ 1218169 h 1218169"/>
                <a:gd name="connsiteX24" fmla="*/ 1239170 w 1679939"/>
                <a:gd name="connsiteY24" fmla="*/ 1187630 h 1218169"/>
                <a:gd name="connsiteX25" fmla="*/ 1387840 w 1679939"/>
                <a:gd name="connsiteY25" fmla="*/ 1124226 h 1218169"/>
                <a:gd name="connsiteX26" fmla="*/ 1219703 w 1679939"/>
                <a:gd name="connsiteY26" fmla="*/ 948768 h 1218169"/>
                <a:gd name="connsiteX27" fmla="*/ 1548365 w 1679939"/>
                <a:gd name="connsiteY27" fmla="*/ 930585 h 1218169"/>
                <a:gd name="connsiteX28" fmla="*/ 1466788 w 1679939"/>
                <a:gd name="connsiteY28" fmla="*/ 830218 h 1218169"/>
                <a:gd name="connsiteX29" fmla="*/ 1679844 w 1679939"/>
                <a:gd name="connsiteY29" fmla="*/ 847007 h 1218169"/>
                <a:gd name="connsiteX30" fmla="*/ 1425815 w 1679939"/>
                <a:gd name="connsiteY30" fmla="*/ 652350 h 1218169"/>
                <a:gd name="connsiteX31" fmla="*/ 1473455 w 1679939"/>
                <a:gd name="connsiteY31" fmla="*/ 580961 h 1218169"/>
                <a:gd name="connsiteX32" fmla="*/ 1506072 w 1679939"/>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25815 w 1679844"/>
                <a:gd name="connsiteY30" fmla="*/ 652350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39827 w 1679844"/>
                <a:gd name="connsiteY30" fmla="*/ 659509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473455 w 1679844"/>
                <a:gd name="connsiteY31" fmla="*/ 580961 h 1218169"/>
                <a:gd name="connsiteX32" fmla="*/ 1506072 w 1679844"/>
                <a:gd name="connsiteY32" fmla="*/ 539697 h 1218169"/>
                <a:gd name="connsiteX0" fmla="*/ 1506072 w 1679844"/>
                <a:gd name="connsiteY0" fmla="*/ 5396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6072 w 1679844"/>
                <a:gd name="connsiteY32" fmla="*/ 539697 h 1218169"/>
                <a:gd name="connsiteX0" fmla="*/ 1319357 w 1679844"/>
                <a:gd name="connsiteY0" fmla="*/ 526691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319357 w 1679844"/>
                <a:gd name="connsiteY32" fmla="*/ 526691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395477 w 1679844"/>
                <a:gd name="connsiteY31" fmla="*/ 543338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261710 w 1679844"/>
                <a:gd name="connsiteY31" fmla="*/ 643501 h 1218169"/>
                <a:gd name="connsiteX32" fmla="*/ 1509220 w 1679844"/>
                <a:gd name="connsiteY32"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14083 w 1679844"/>
                <a:gd name="connsiteY30" fmla="*/ 642907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89475 w 1679844"/>
                <a:gd name="connsiteY30" fmla="*/ 653068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394769 w 1679844"/>
                <a:gd name="connsiteY30" fmla="*/ 652494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5869 w 1679844"/>
                <a:gd name="connsiteY18" fmla="*/ 743868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239170 w 1679844"/>
                <a:gd name="connsiteY24" fmla="*/ 1187630 h 1218169"/>
                <a:gd name="connsiteX25" fmla="*/ 1387840 w 1679844"/>
                <a:gd name="connsiteY25" fmla="*/ 1124226 h 1218169"/>
                <a:gd name="connsiteX26" fmla="*/ 1219703 w 1679844"/>
                <a:gd name="connsiteY26" fmla="*/ 948768 h 1218169"/>
                <a:gd name="connsiteX27" fmla="*/ 1548365 w 1679844"/>
                <a:gd name="connsiteY27" fmla="*/ 930585 h 1218169"/>
                <a:gd name="connsiteX28" fmla="*/ 1466788 w 1679844"/>
                <a:gd name="connsiteY28" fmla="*/ 830218 h 1218169"/>
                <a:gd name="connsiteX29" fmla="*/ 1679844 w 1679844"/>
                <a:gd name="connsiteY29" fmla="*/ 847007 h 1218169"/>
                <a:gd name="connsiteX30" fmla="*/ 1400777 w 1679844"/>
                <a:gd name="connsiteY30" fmla="*/ 648631 h 1218169"/>
                <a:gd name="connsiteX31" fmla="*/ 1509220 w 1679844"/>
                <a:gd name="connsiteY31" fmla="*/ 548997 h 1218169"/>
                <a:gd name="connsiteX0" fmla="*/ 1509220 w 1679844"/>
                <a:gd name="connsiteY0" fmla="*/ 548997 h 1228085"/>
                <a:gd name="connsiteX1" fmla="*/ 953197 w 1679844"/>
                <a:gd name="connsiteY1" fmla="*/ 411277 h 1228085"/>
                <a:gd name="connsiteX2" fmla="*/ 853715 w 1679844"/>
                <a:gd name="connsiteY2" fmla="*/ 203537 h 1228085"/>
                <a:gd name="connsiteX3" fmla="*/ 845737 w 1679844"/>
                <a:gd name="connsiteY3" fmla="*/ 27806 h 1228085"/>
                <a:gd name="connsiteX4" fmla="*/ 661506 w 1679844"/>
                <a:gd name="connsiteY4" fmla="*/ 58488 h 1228085"/>
                <a:gd name="connsiteX5" fmla="*/ 670016 w 1679844"/>
                <a:gd name="connsiteY5" fmla="*/ 228881 h 1228085"/>
                <a:gd name="connsiteX6" fmla="*/ 652070 w 1679844"/>
                <a:gd name="connsiteY6" fmla="*/ 405446 h 1228085"/>
                <a:gd name="connsiteX7" fmla="*/ 664687 w 1679844"/>
                <a:gd name="connsiteY7" fmla="*/ 231902 h 1228085"/>
                <a:gd name="connsiteX8" fmla="*/ 312889 w 1679844"/>
                <a:gd name="connsiteY8" fmla="*/ 21239 h 1228085"/>
                <a:gd name="connsiteX9" fmla="*/ 176677 w 1679844"/>
                <a:gd name="connsiteY9" fmla="*/ 126429 h 1228085"/>
                <a:gd name="connsiteX10" fmla="*/ 400324 w 1679844"/>
                <a:gd name="connsiteY10" fmla="*/ 313946 h 1228085"/>
                <a:gd name="connsiteX11" fmla="*/ 389673 w 1679844"/>
                <a:gd name="connsiteY11" fmla="*/ 340567 h 1228085"/>
                <a:gd name="connsiteX12" fmla="*/ 83438 w 1679844"/>
                <a:gd name="connsiteY12" fmla="*/ 285604 h 1228085"/>
                <a:gd name="connsiteX13" fmla="*/ 14686 w 1679844"/>
                <a:gd name="connsiteY13" fmla="*/ 400947 h 1228085"/>
                <a:gd name="connsiteX14" fmla="*/ 255604 w 1679844"/>
                <a:gd name="connsiteY14" fmla="*/ 530121 h 1228085"/>
                <a:gd name="connsiteX15" fmla="*/ 254890 w 1679844"/>
                <a:gd name="connsiteY15" fmla="*/ 548981 h 1228085"/>
                <a:gd name="connsiteX16" fmla="*/ 50805 w 1679844"/>
                <a:gd name="connsiteY16" fmla="*/ 546249 h 1228085"/>
                <a:gd name="connsiteX17" fmla="*/ 55551 w 1679844"/>
                <a:gd name="connsiteY17" fmla="*/ 718874 h 1228085"/>
                <a:gd name="connsiteX18" fmla="*/ 281863 w 1679844"/>
                <a:gd name="connsiteY18" fmla="*/ 746443 h 1228085"/>
                <a:gd name="connsiteX19" fmla="*/ 468832 w 1679844"/>
                <a:gd name="connsiteY19" fmla="*/ 783181 h 1228085"/>
                <a:gd name="connsiteX20" fmla="*/ 707792 w 1679844"/>
                <a:gd name="connsiteY20" fmla="*/ 884253 h 1228085"/>
                <a:gd name="connsiteX21" fmla="*/ 942388 w 1679844"/>
                <a:gd name="connsiteY21" fmla="*/ 643991 h 1228085"/>
                <a:gd name="connsiteX22" fmla="*/ 714758 w 1679844"/>
                <a:gd name="connsiteY22" fmla="*/ 886840 h 1228085"/>
                <a:gd name="connsiteX23" fmla="*/ 1151648 w 1679844"/>
                <a:gd name="connsiteY23" fmla="*/ 1218169 h 1228085"/>
                <a:gd name="connsiteX24" fmla="*/ 1387840 w 1679844"/>
                <a:gd name="connsiteY24" fmla="*/ 1124226 h 1228085"/>
                <a:gd name="connsiteX25" fmla="*/ 1219703 w 1679844"/>
                <a:gd name="connsiteY25" fmla="*/ 948768 h 1228085"/>
                <a:gd name="connsiteX26" fmla="*/ 1548365 w 1679844"/>
                <a:gd name="connsiteY26" fmla="*/ 930585 h 1228085"/>
                <a:gd name="connsiteX27" fmla="*/ 1466788 w 1679844"/>
                <a:gd name="connsiteY27" fmla="*/ 830218 h 1228085"/>
                <a:gd name="connsiteX28" fmla="*/ 1679844 w 1679844"/>
                <a:gd name="connsiteY28" fmla="*/ 847007 h 1228085"/>
                <a:gd name="connsiteX29" fmla="*/ 1400777 w 1679844"/>
                <a:gd name="connsiteY29" fmla="*/ 648631 h 1228085"/>
                <a:gd name="connsiteX30" fmla="*/ 1509220 w 1679844"/>
                <a:gd name="connsiteY30" fmla="*/ 548997 h 1228085"/>
                <a:gd name="connsiteX0" fmla="*/ 1509220 w 1679844"/>
                <a:gd name="connsiteY0" fmla="*/ 548997 h 1225835"/>
                <a:gd name="connsiteX1" fmla="*/ 953197 w 1679844"/>
                <a:gd name="connsiteY1" fmla="*/ 411277 h 1225835"/>
                <a:gd name="connsiteX2" fmla="*/ 853715 w 1679844"/>
                <a:gd name="connsiteY2" fmla="*/ 203537 h 1225835"/>
                <a:gd name="connsiteX3" fmla="*/ 845737 w 1679844"/>
                <a:gd name="connsiteY3" fmla="*/ 27806 h 1225835"/>
                <a:gd name="connsiteX4" fmla="*/ 661506 w 1679844"/>
                <a:gd name="connsiteY4" fmla="*/ 58488 h 1225835"/>
                <a:gd name="connsiteX5" fmla="*/ 670016 w 1679844"/>
                <a:gd name="connsiteY5" fmla="*/ 228881 h 1225835"/>
                <a:gd name="connsiteX6" fmla="*/ 652070 w 1679844"/>
                <a:gd name="connsiteY6" fmla="*/ 405446 h 1225835"/>
                <a:gd name="connsiteX7" fmla="*/ 664687 w 1679844"/>
                <a:gd name="connsiteY7" fmla="*/ 231902 h 1225835"/>
                <a:gd name="connsiteX8" fmla="*/ 312889 w 1679844"/>
                <a:gd name="connsiteY8" fmla="*/ 21239 h 1225835"/>
                <a:gd name="connsiteX9" fmla="*/ 176677 w 1679844"/>
                <a:gd name="connsiteY9" fmla="*/ 126429 h 1225835"/>
                <a:gd name="connsiteX10" fmla="*/ 400324 w 1679844"/>
                <a:gd name="connsiteY10" fmla="*/ 313946 h 1225835"/>
                <a:gd name="connsiteX11" fmla="*/ 389673 w 1679844"/>
                <a:gd name="connsiteY11" fmla="*/ 340567 h 1225835"/>
                <a:gd name="connsiteX12" fmla="*/ 83438 w 1679844"/>
                <a:gd name="connsiteY12" fmla="*/ 285604 h 1225835"/>
                <a:gd name="connsiteX13" fmla="*/ 14686 w 1679844"/>
                <a:gd name="connsiteY13" fmla="*/ 400947 h 1225835"/>
                <a:gd name="connsiteX14" fmla="*/ 255604 w 1679844"/>
                <a:gd name="connsiteY14" fmla="*/ 530121 h 1225835"/>
                <a:gd name="connsiteX15" fmla="*/ 254890 w 1679844"/>
                <a:gd name="connsiteY15" fmla="*/ 548981 h 1225835"/>
                <a:gd name="connsiteX16" fmla="*/ 50805 w 1679844"/>
                <a:gd name="connsiteY16" fmla="*/ 546249 h 1225835"/>
                <a:gd name="connsiteX17" fmla="*/ 55551 w 1679844"/>
                <a:gd name="connsiteY17" fmla="*/ 718874 h 1225835"/>
                <a:gd name="connsiteX18" fmla="*/ 281863 w 1679844"/>
                <a:gd name="connsiteY18" fmla="*/ 746443 h 1225835"/>
                <a:gd name="connsiteX19" fmla="*/ 468832 w 1679844"/>
                <a:gd name="connsiteY19" fmla="*/ 783181 h 1225835"/>
                <a:gd name="connsiteX20" fmla="*/ 707792 w 1679844"/>
                <a:gd name="connsiteY20" fmla="*/ 884253 h 1225835"/>
                <a:gd name="connsiteX21" fmla="*/ 942388 w 1679844"/>
                <a:gd name="connsiteY21" fmla="*/ 643991 h 1225835"/>
                <a:gd name="connsiteX22" fmla="*/ 714758 w 1679844"/>
                <a:gd name="connsiteY22" fmla="*/ 886840 h 1225835"/>
                <a:gd name="connsiteX23" fmla="*/ 1151648 w 1679844"/>
                <a:gd name="connsiteY23" fmla="*/ 1218169 h 1225835"/>
                <a:gd name="connsiteX24" fmla="*/ 1387840 w 1679844"/>
                <a:gd name="connsiteY24" fmla="*/ 1124226 h 1225835"/>
                <a:gd name="connsiteX25" fmla="*/ 1219703 w 1679844"/>
                <a:gd name="connsiteY25" fmla="*/ 948768 h 1225835"/>
                <a:gd name="connsiteX26" fmla="*/ 1548365 w 1679844"/>
                <a:gd name="connsiteY26" fmla="*/ 930585 h 1225835"/>
                <a:gd name="connsiteX27" fmla="*/ 1466788 w 1679844"/>
                <a:gd name="connsiteY27" fmla="*/ 830218 h 1225835"/>
                <a:gd name="connsiteX28" fmla="*/ 1679844 w 1679844"/>
                <a:gd name="connsiteY28" fmla="*/ 847007 h 1225835"/>
                <a:gd name="connsiteX29" fmla="*/ 1400777 w 1679844"/>
                <a:gd name="connsiteY29" fmla="*/ 648631 h 1225835"/>
                <a:gd name="connsiteX30" fmla="*/ 1509220 w 1679844"/>
                <a:gd name="connsiteY30" fmla="*/ 548997 h 1225835"/>
                <a:gd name="connsiteX0" fmla="*/ 1509220 w 1679844"/>
                <a:gd name="connsiteY0" fmla="*/ 548997 h 1228678"/>
                <a:gd name="connsiteX1" fmla="*/ 953197 w 1679844"/>
                <a:gd name="connsiteY1" fmla="*/ 411277 h 1228678"/>
                <a:gd name="connsiteX2" fmla="*/ 853715 w 1679844"/>
                <a:gd name="connsiteY2" fmla="*/ 203537 h 1228678"/>
                <a:gd name="connsiteX3" fmla="*/ 845737 w 1679844"/>
                <a:gd name="connsiteY3" fmla="*/ 27806 h 1228678"/>
                <a:gd name="connsiteX4" fmla="*/ 661506 w 1679844"/>
                <a:gd name="connsiteY4" fmla="*/ 58488 h 1228678"/>
                <a:gd name="connsiteX5" fmla="*/ 670016 w 1679844"/>
                <a:gd name="connsiteY5" fmla="*/ 228881 h 1228678"/>
                <a:gd name="connsiteX6" fmla="*/ 652070 w 1679844"/>
                <a:gd name="connsiteY6" fmla="*/ 405446 h 1228678"/>
                <a:gd name="connsiteX7" fmla="*/ 664687 w 1679844"/>
                <a:gd name="connsiteY7" fmla="*/ 231902 h 1228678"/>
                <a:gd name="connsiteX8" fmla="*/ 312889 w 1679844"/>
                <a:gd name="connsiteY8" fmla="*/ 21239 h 1228678"/>
                <a:gd name="connsiteX9" fmla="*/ 176677 w 1679844"/>
                <a:gd name="connsiteY9" fmla="*/ 126429 h 1228678"/>
                <a:gd name="connsiteX10" fmla="*/ 400324 w 1679844"/>
                <a:gd name="connsiteY10" fmla="*/ 313946 h 1228678"/>
                <a:gd name="connsiteX11" fmla="*/ 389673 w 1679844"/>
                <a:gd name="connsiteY11" fmla="*/ 340567 h 1228678"/>
                <a:gd name="connsiteX12" fmla="*/ 83438 w 1679844"/>
                <a:gd name="connsiteY12" fmla="*/ 285604 h 1228678"/>
                <a:gd name="connsiteX13" fmla="*/ 14686 w 1679844"/>
                <a:gd name="connsiteY13" fmla="*/ 400947 h 1228678"/>
                <a:gd name="connsiteX14" fmla="*/ 255604 w 1679844"/>
                <a:gd name="connsiteY14" fmla="*/ 530121 h 1228678"/>
                <a:gd name="connsiteX15" fmla="*/ 254890 w 1679844"/>
                <a:gd name="connsiteY15" fmla="*/ 548981 h 1228678"/>
                <a:gd name="connsiteX16" fmla="*/ 50805 w 1679844"/>
                <a:gd name="connsiteY16" fmla="*/ 546249 h 1228678"/>
                <a:gd name="connsiteX17" fmla="*/ 55551 w 1679844"/>
                <a:gd name="connsiteY17" fmla="*/ 718874 h 1228678"/>
                <a:gd name="connsiteX18" fmla="*/ 281863 w 1679844"/>
                <a:gd name="connsiteY18" fmla="*/ 746443 h 1228678"/>
                <a:gd name="connsiteX19" fmla="*/ 468832 w 1679844"/>
                <a:gd name="connsiteY19" fmla="*/ 783181 h 1228678"/>
                <a:gd name="connsiteX20" fmla="*/ 707792 w 1679844"/>
                <a:gd name="connsiteY20" fmla="*/ 884253 h 1228678"/>
                <a:gd name="connsiteX21" fmla="*/ 942388 w 1679844"/>
                <a:gd name="connsiteY21" fmla="*/ 643991 h 1228678"/>
                <a:gd name="connsiteX22" fmla="*/ 714758 w 1679844"/>
                <a:gd name="connsiteY22" fmla="*/ 886840 h 1228678"/>
                <a:gd name="connsiteX23" fmla="*/ 1151648 w 1679844"/>
                <a:gd name="connsiteY23" fmla="*/ 1218169 h 1228678"/>
                <a:gd name="connsiteX24" fmla="*/ 1387840 w 1679844"/>
                <a:gd name="connsiteY24" fmla="*/ 1124226 h 1228678"/>
                <a:gd name="connsiteX25" fmla="*/ 1219703 w 1679844"/>
                <a:gd name="connsiteY25" fmla="*/ 948768 h 1228678"/>
                <a:gd name="connsiteX26" fmla="*/ 1548365 w 1679844"/>
                <a:gd name="connsiteY26" fmla="*/ 930585 h 1228678"/>
                <a:gd name="connsiteX27" fmla="*/ 1466788 w 1679844"/>
                <a:gd name="connsiteY27" fmla="*/ 830218 h 1228678"/>
                <a:gd name="connsiteX28" fmla="*/ 1679844 w 1679844"/>
                <a:gd name="connsiteY28" fmla="*/ 847007 h 1228678"/>
                <a:gd name="connsiteX29" fmla="*/ 1400777 w 1679844"/>
                <a:gd name="connsiteY29" fmla="*/ 648631 h 1228678"/>
                <a:gd name="connsiteX30" fmla="*/ 1509220 w 1679844"/>
                <a:gd name="connsiteY30" fmla="*/ 548997 h 1228678"/>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 name="connsiteX0" fmla="*/ 1509220 w 1679844"/>
                <a:gd name="connsiteY0" fmla="*/ 548997 h 1218169"/>
                <a:gd name="connsiteX1" fmla="*/ 953197 w 1679844"/>
                <a:gd name="connsiteY1" fmla="*/ 411277 h 1218169"/>
                <a:gd name="connsiteX2" fmla="*/ 853715 w 1679844"/>
                <a:gd name="connsiteY2" fmla="*/ 203537 h 1218169"/>
                <a:gd name="connsiteX3" fmla="*/ 845737 w 1679844"/>
                <a:gd name="connsiteY3" fmla="*/ 27806 h 1218169"/>
                <a:gd name="connsiteX4" fmla="*/ 661506 w 1679844"/>
                <a:gd name="connsiteY4" fmla="*/ 58488 h 1218169"/>
                <a:gd name="connsiteX5" fmla="*/ 670016 w 1679844"/>
                <a:gd name="connsiteY5" fmla="*/ 228881 h 1218169"/>
                <a:gd name="connsiteX6" fmla="*/ 652070 w 1679844"/>
                <a:gd name="connsiteY6" fmla="*/ 405446 h 1218169"/>
                <a:gd name="connsiteX7" fmla="*/ 664687 w 1679844"/>
                <a:gd name="connsiteY7" fmla="*/ 231902 h 1218169"/>
                <a:gd name="connsiteX8" fmla="*/ 312889 w 1679844"/>
                <a:gd name="connsiteY8" fmla="*/ 21239 h 1218169"/>
                <a:gd name="connsiteX9" fmla="*/ 176677 w 1679844"/>
                <a:gd name="connsiteY9" fmla="*/ 126429 h 1218169"/>
                <a:gd name="connsiteX10" fmla="*/ 400324 w 1679844"/>
                <a:gd name="connsiteY10" fmla="*/ 313946 h 1218169"/>
                <a:gd name="connsiteX11" fmla="*/ 389673 w 1679844"/>
                <a:gd name="connsiteY11" fmla="*/ 340567 h 1218169"/>
                <a:gd name="connsiteX12" fmla="*/ 83438 w 1679844"/>
                <a:gd name="connsiteY12" fmla="*/ 285604 h 1218169"/>
                <a:gd name="connsiteX13" fmla="*/ 14686 w 1679844"/>
                <a:gd name="connsiteY13" fmla="*/ 400947 h 1218169"/>
                <a:gd name="connsiteX14" fmla="*/ 255604 w 1679844"/>
                <a:gd name="connsiteY14" fmla="*/ 530121 h 1218169"/>
                <a:gd name="connsiteX15" fmla="*/ 254890 w 1679844"/>
                <a:gd name="connsiteY15" fmla="*/ 548981 h 1218169"/>
                <a:gd name="connsiteX16" fmla="*/ 50805 w 1679844"/>
                <a:gd name="connsiteY16" fmla="*/ 546249 h 1218169"/>
                <a:gd name="connsiteX17" fmla="*/ 55551 w 1679844"/>
                <a:gd name="connsiteY17" fmla="*/ 718874 h 1218169"/>
                <a:gd name="connsiteX18" fmla="*/ 281863 w 1679844"/>
                <a:gd name="connsiteY18" fmla="*/ 746443 h 1218169"/>
                <a:gd name="connsiteX19" fmla="*/ 468832 w 1679844"/>
                <a:gd name="connsiteY19" fmla="*/ 783181 h 1218169"/>
                <a:gd name="connsiteX20" fmla="*/ 707792 w 1679844"/>
                <a:gd name="connsiteY20" fmla="*/ 884253 h 1218169"/>
                <a:gd name="connsiteX21" fmla="*/ 942388 w 1679844"/>
                <a:gd name="connsiteY21" fmla="*/ 643991 h 1218169"/>
                <a:gd name="connsiteX22" fmla="*/ 714758 w 1679844"/>
                <a:gd name="connsiteY22" fmla="*/ 886840 h 1218169"/>
                <a:gd name="connsiteX23" fmla="*/ 1151648 w 1679844"/>
                <a:gd name="connsiteY23" fmla="*/ 1218169 h 1218169"/>
                <a:gd name="connsiteX24" fmla="*/ 1387840 w 1679844"/>
                <a:gd name="connsiteY24" fmla="*/ 1124226 h 1218169"/>
                <a:gd name="connsiteX25" fmla="*/ 1219703 w 1679844"/>
                <a:gd name="connsiteY25" fmla="*/ 948768 h 1218169"/>
                <a:gd name="connsiteX26" fmla="*/ 1548365 w 1679844"/>
                <a:gd name="connsiteY26" fmla="*/ 930585 h 1218169"/>
                <a:gd name="connsiteX27" fmla="*/ 1466788 w 1679844"/>
                <a:gd name="connsiteY27" fmla="*/ 830218 h 1218169"/>
                <a:gd name="connsiteX28" fmla="*/ 1679844 w 1679844"/>
                <a:gd name="connsiteY28" fmla="*/ 847007 h 1218169"/>
                <a:gd name="connsiteX29" fmla="*/ 1400777 w 1679844"/>
                <a:gd name="connsiteY29" fmla="*/ 648631 h 1218169"/>
                <a:gd name="connsiteX30" fmla="*/ 1509220 w 1679844"/>
                <a:gd name="connsiteY30" fmla="*/ 548997 h 12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9844" h="1218169">
                  <a:moveTo>
                    <a:pt x="1509220" y="548997"/>
                  </a:moveTo>
                  <a:cubicBezTo>
                    <a:pt x="1469535" y="505588"/>
                    <a:pt x="1205345" y="502559"/>
                    <a:pt x="953197" y="411277"/>
                  </a:cubicBezTo>
                  <a:cubicBezTo>
                    <a:pt x="949228" y="300152"/>
                    <a:pt x="907690" y="255131"/>
                    <a:pt x="853715" y="203537"/>
                  </a:cubicBezTo>
                  <a:cubicBezTo>
                    <a:pt x="859270" y="152410"/>
                    <a:pt x="874197" y="68436"/>
                    <a:pt x="845737" y="27806"/>
                  </a:cubicBezTo>
                  <a:cubicBezTo>
                    <a:pt x="817277" y="-12824"/>
                    <a:pt x="707736" y="-13990"/>
                    <a:pt x="661506" y="58488"/>
                  </a:cubicBezTo>
                  <a:cubicBezTo>
                    <a:pt x="615733" y="128603"/>
                    <a:pt x="694056" y="171600"/>
                    <a:pt x="670016" y="228881"/>
                  </a:cubicBezTo>
                  <a:cubicBezTo>
                    <a:pt x="659200" y="301596"/>
                    <a:pt x="610418" y="353843"/>
                    <a:pt x="652070" y="405446"/>
                  </a:cubicBezTo>
                  <a:cubicBezTo>
                    <a:pt x="633191" y="355629"/>
                    <a:pt x="660699" y="330688"/>
                    <a:pt x="664687" y="231902"/>
                  </a:cubicBezTo>
                  <a:cubicBezTo>
                    <a:pt x="564675" y="166550"/>
                    <a:pt x="407695" y="50421"/>
                    <a:pt x="312889" y="21239"/>
                  </a:cubicBezTo>
                  <a:cubicBezTo>
                    <a:pt x="216941" y="-8661"/>
                    <a:pt x="167153" y="88593"/>
                    <a:pt x="176677" y="126429"/>
                  </a:cubicBezTo>
                  <a:cubicBezTo>
                    <a:pt x="212660" y="196014"/>
                    <a:pt x="347673" y="270555"/>
                    <a:pt x="400324" y="313946"/>
                  </a:cubicBezTo>
                  <a:lnTo>
                    <a:pt x="389673" y="340567"/>
                  </a:lnTo>
                  <a:cubicBezTo>
                    <a:pt x="335260" y="326018"/>
                    <a:pt x="151325" y="269245"/>
                    <a:pt x="83438" y="285604"/>
                  </a:cubicBezTo>
                  <a:cubicBezTo>
                    <a:pt x="-1493" y="296717"/>
                    <a:pt x="-12303" y="346971"/>
                    <a:pt x="14686" y="400947"/>
                  </a:cubicBezTo>
                  <a:cubicBezTo>
                    <a:pt x="93003" y="488524"/>
                    <a:pt x="168487" y="493602"/>
                    <a:pt x="255604" y="530121"/>
                  </a:cubicBezTo>
                  <a:cubicBezTo>
                    <a:pt x="249068" y="555012"/>
                    <a:pt x="263555" y="515486"/>
                    <a:pt x="254890" y="548981"/>
                  </a:cubicBezTo>
                  <a:cubicBezTo>
                    <a:pt x="219612" y="554291"/>
                    <a:pt x="82241" y="526162"/>
                    <a:pt x="50805" y="546249"/>
                  </a:cubicBezTo>
                  <a:cubicBezTo>
                    <a:pt x="-19445" y="576726"/>
                    <a:pt x="-15886" y="678657"/>
                    <a:pt x="55551" y="718874"/>
                  </a:cubicBezTo>
                  <a:cubicBezTo>
                    <a:pt x="181055" y="739378"/>
                    <a:pt x="182819" y="747308"/>
                    <a:pt x="281863" y="746443"/>
                  </a:cubicBezTo>
                  <a:cubicBezTo>
                    <a:pt x="335268" y="752156"/>
                    <a:pt x="429938" y="769158"/>
                    <a:pt x="468832" y="783181"/>
                  </a:cubicBezTo>
                  <a:cubicBezTo>
                    <a:pt x="582603" y="843506"/>
                    <a:pt x="573880" y="873108"/>
                    <a:pt x="707792" y="884253"/>
                  </a:cubicBezTo>
                  <a:cubicBezTo>
                    <a:pt x="752839" y="878693"/>
                    <a:pt x="912734" y="814142"/>
                    <a:pt x="942388" y="643991"/>
                  </a:cubicBezTo>
                  <a:cubicBezTo>
                    <a:pt x="906707" y="822367"/>
                    <a:pt x="816311" y="842391"/>
                    <a:pt x="714758" y="886840"/>
                  </a:cubicBezTo>
                  <a:cubicBezTo>
                    <a:pt x="808105" y="968535"/>
                    <a:pt x="1060812" y="1142881"/>
                    <a:pt x="1151648" y="1218169"/>
                  </a:cubicBezTo>
                  <a:cubicBezTo>
                    <a:pt x="1211449" y="1070594"/>
                    <a:pt x="1268048" y="1176574"/>
                    <a:pt x="1387840" y="1124226"/>
                  </a:cubicBezTo>
                  <a:cubicBezTo>
                    <a:pt x="1438642" y="1106235"/>
                    <a:pt x="1166284" y="1109393"/>
                    <a:pt x="1219703" y="948768"/>
                  </a:cubicBezTo>
                  <a:cubicBezTo>
                    <a:pt x="1232931" y="862778"/>
                    <a:pt x="1428989" y="1028064"/>
                    <a:pt x="1548365" y="930585"/>
                  </a:cubicBezTo>
                  <a:cubicBezTo>
                    <a:pt x="1480077" y="903050"/>
                    <a:pt x="1442409" y="851666"/>
                    <a:pt x="1466788" y="830218"/>
                  </a:cubicBezTo>
                  <a:cubicBezTo>
                    <a:pt x="1552145" y="755933"/>
                    <a:pt x="1645183" y="857987"/>
                    <a:pt x="1679844" y="847007"/>
                  </a:cubicBezTo>
                  <a:cubicBezTo>
                    <a:pt x="1659223" y="676812"/>
                    <a:pt x="1481134" y="752987"/>
                    <a:pt x="1400777" y="648631"/>
                  </a:cubicBezTo>
                  <a:cubicBezTo>
                    <a:pt x="1459610" y="514542"/>
                    <a:pt x="1586034" y="587602"/>
                    <a:pt x="1509220" y="548997"/>
                  </a:cubicBezTo>
                  <a:close/>
                </a:path>
              </a:pathLst>
            </a:custGeom>
            <a:solidFill>
              <a:srgbClr val="FFD1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nvGrpSpPr>
            <p:cNvPr id="39" name="Group 38">
              <a:extLst>
                <a:ext uri="{FF2B5EF4-FFF2-40B4-BE49-F238E27FC236}">
                  <a16:creationId xmlns:a16="http://schemas.microsoft.com/office/drawing/2014/main" id="{78705F5F-108A-402E-8D3E-9346A346028D}"/>
                </a:ext>
              </a:extLst>
            </p:cNvPr>
            <p:cNvGrpSpPr/>
            <p:nvPr/>
          </p:nvGrpSpPr>
          <p:grpSpPr>
            <a:xfrm>
              <a:off x="2238956" y="5692599"/>
              <a:ext cx="333729" cy="1073057"/>
              <a:chOff x="606929" y="8546302"/>
              <a:chExt cx="333729" cy="1073057"/>
            </a:xfrm>
          </p:grpSpPr>
          <p:sp>
            <p:nvSpPr>
              <p:cNvPr id="53" name="Freeform: Shape 52">
                <a:extLst>
                  <a:ext uri="{FF2B5EF4-FFF2-40B4-BE49-F238E27FC236}">
                    <a16:creationId xmlns:a16="http://schemas.microsoft.com/office/drawing/2014/main" id="{5B7E1261-F4D1-44E5-9E24-54CB7AE93BDC}"/>
                  </a:ext>
                </a:extLst>
              </p:cNvPr>
              <p:cNvSpPr/>
              <p:nvPr/>
            </p:nvSpPr>
            <p:spPr>
              <a:xfrm>
                <a:off x="606929" y="8546302"/>
                <a:ext cx="116587" cy="1073057"/>
              </a:xfrm>
              <a:custGeom>
                <a:avLst/>
                <a:gdLst>
                  <a:gd name="connsiteX0" fmla="*/ 76200 w 100013"/>
                  <a:gd name="connsiteY0" fmla="*/ 0 h 1097756"/>
                  <a:gd name="connsiteX1" fmla="*/ 100013 w 100013"/>
                  <a:gd name="connsiteY1" fmla="*/ 1073944 h 1097756"/>
                  <a:gd name="connsiteX2" fmla="*/ 0 w 100013"/>
                  <a:gd name="connsiteY2" fmla="*/ 1097756 h 1097756"/>
                  <a:gd name="connsiteX3" fmla="*/ 80963 w 100013"/>
                  <a:gd name="connsiteY3" fmla="*/ 1090613 h 1097756"/>
                  <a:gd name="connsiteX4" fmla="*/ 76200 w 100013"/>
                  <a:gd name="connsiteY4" fmla="*/ 0 h 1097756"/>
                  <a:gd name="connsiteX0" fmla="*/ 85725 w 109538"/>
                  <a:gd name="connsiteY0" fmla="*/ 0 h 1090613"/>
                  <a:gd name="connsiteX1" fmla="*/ 109538 w 109538"/>
                  <a:gd name="connsiteY1" fmla="*/ 1073944 h 1090613"/>
                  <a:gd name="connsiteX2" fmla="*/ 0 w 109538"/>
                  <a:gd name="connsiteY2" fmla="*/ 1038225 h 1090613"/>
                  <a:gd name="connsiteX3" fmla="*/ 90488 w 109538"/>
                  <a:gd name="connsiteY3" fmla="*/ 1090613 h 1090613"/>
                  <a:gd name="connsiteX4" fmla="*/ 85725 w 109538"/>
                  <a:gd name="connsiteY4" fmla="*/ 0 h 1090613"/>
                  <a:gd name="connsiteX0" fmla="*/ 85725 w 109538"/>
                  <a:gd name="connsiteY0" fmla="*/ 0 h 1073944"/>
                  <a:gd name="connsiteX1" fmla="*/ 109538 w 109538"/>
                  <a:gd name="connsiteY1" fmla="*/ 1073944 h 1073944"/>
                  <a:gd name="connsiteX2" fmla="*/ 0 w 109538"/>
                  <a:gd name="connsiteY2" fmla="*/ 1038225 h 1073944"/>
                  <a:gd name="connsiteX3" fmla="*/ 73819 w 109538"/>
                  <a:gd name="connsiteY3" fmla="*/ 1012032 h 1073944"/>
                  <a:gd name="connsiteX4" fmla="*/ 85725 w 109538"/>
                  <a:gd name="connsiteY4" fmla="*/ 0 h 1073944"/>
                  <a:gd name="connsiteX0" fmla="*/ 85725 w 85842"/>
                  <a:gd name="connsiteY0" fmla="*/ 0 h 1038225"/>
                  <a:gd name="connsiteX1" fmla="*/ 85726 w 85842"/>
                  <a:gd name="connsiteY1" fmla="*/ 973932 h 1038225"/>
                  <a:gd name="connsiteX2" fmla="*/ 0 w 85842"/>
                  <a:gd name="connsiteY2" fmla="*/ 1038225 h 1038225"/>
                  <a:gd name="connsiteX3" fmla="*/ 73819 w 85842"/>
                  <a:gd name="connsiteY3" fmla="*/ 1012032 h 1038225"/>
                  <a:gd name="connsiteX4" fmla="*/ 85725 w 85842"/>
                  <a:gd name="connsiteY4" fmla="*/ 0 h 1038225"/>
                  <a:gd name="connsiteX0" fmla="*/ 85725 w 100014"/>
                  <a:gd name="connsiteY0" fmla="*/ 0 h 1045370"/>
                  <a:gd name="connsiteX1" fmla="*/ 100014 w 100014"/>
                  <a:gd name="connsiteY1" fmla="*/ 1045370 h 1045370"/>
                  <a:gd name="connsiteX2" fmla="*/ 0 w 100014"/>
                  <a:gd name="connsiteY2" fmla="*/ 1038225 h 1045370"/>
                  <a:gd name="connsiteX3" fmla="*/ 73819 w 100014"/>
                  <a:gd name="connsiteY3" fmla="*/ 1012032 h 1045370"/>
                  <a:gd name="connsiteX4" fmla="*/ 85725 w 100014"/>
                  <a:gd name="connsiteY4" fmla="*/ 0 h 1045370"/>
                  <a:gd name="connsiteX0" fmla="*/ 85725 w 100014"/>
                  <a:gd name="connsiteY0" fmla="*/ 0 h 1054785"/>
                  <a:gd name="connsiteX1" fmla="*/ 100014 w 100014"/>
                  <a:gd name="connsiteY1" fmla="*/ 1045370 h 1054785"/>
                  <a:gd name="connsiteX2" fmla="*/ 0 w 100014"/>
                  <a:gd name="connsiteY2" fmla="*/ 1038225 h 1054785"/>
                  <a:gd name="connsiteX3" fmla="*/ 73819 w 100014"/>
                  <a:gd name="connsiteY3" fmla="*/ 1012032 h 1054785"/>
                  <a:gd name="connsiteX4" fmla="*/ 85725 w 100014"/>
                  <a:gd name="connsiteY4" fmla="*/ 0 h 1054785"/>
                  <a:gd name="connsiteX0" fmla="*/ 95250 w 109539"/>
                  <a:gd name="connsiteY0" fmla="*/ 0 h 1055867"/>
                  <a:gd name="connsiteX1" fmla="*/ 109539 w 109539"/>
                  <a:gd name="connsiteY1" fmla="*/ 1045370 h 1055867"/>
                  <a:gd name="connsiteX2" fmla="*/ 0 w 109539"/>
                  <a:gd name="connsiteY2" fmla="*/ 1042988 h 1055867"/>
                  <a:gd name="connsiteX3" fmla="*/ 83344 w 109539"/>
                  <a:gd name="connsiteY3" fmla="*/ 1012032 h 1055867"/>
                  <a:gd name="connsiteX4" fmla="*/ 95250 w 109539"/>
                  <a:gd name="connsiteY4" fmla="*/ 0 h 1055867"/>
                  <a:gd name="connsiteX0" fmla="*/ 95250 w 109539"/>
                  <a:gd name="connsiteY0" fmla="*/ 0 h 1062082"/>
                  <a:gd name="connsiteX1" fmla="*/ 109539 w 109539"/>
                  <a:gd name="connsiteY1" fmla="*/ 1045370 h 1062082"/>
                  <a:gd name="connsiteX2" fmla="*/ 0 w 109539"/>
                  <a:gd name="connsiteY2" fmla="*/ 1042988 h 1062082"/>
                  <a:gd name="connsiteX3" fmla="*/ 83344 w 109539"/>
                  <a:gd name="connsiteY3" fmla="*/ 1012032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09539"/>
                  <a:gd name="connsiteY0" fmla="*/ 0 h 1062082"/>
                  <a:gd name="connsiteX1" fmla="*/ 109539 w 109539"/>
                  <a:gd name="connsiteY1" fmla="*/ 1045370 h 1062082"/>
                  <a:gd name="connsiteX2" fmla="*/ 0 w 109539"/>
                  <a:gd name="connsiteY2" fmla="*/ 1042988 h 1062082"/>
                  <a:gd name="connsiteX3" fmla="*/ 95250 w 109539"/>
                  <a:gd name="connsiteY3" fmla="*/ 1028700 h 1062082"/>
                  <a:gd name="connsiteX4" fmla="*/ 95250 w 109539"/>
                  <a:gd name="connsiteY4" fmla="*/ 0 h 1062082"/>
                  <a:gd name="connsiteX0" fmla="*/ 95250 w 111920"/>
                  <a:gd name="connsiteY0" fmla="*/ 0 h 1059701"/>
                  <a:gd name="connsiteX1" fmla="*/ 111920 w 111920"/>
                  <a:gd name="connsiteY1" fmla="*/ 1040607 h 1059701"/>
                  <a:gd name="connsiteX2" fmla="*/ 0 w 111920"/>
                  <a:gd name="connsiteY2" fmla="*/ 1042988 h 1059701"/>
                  <a:gd name="connsiteX3" fmla="*/ 95250 w 111920"/>
                  <a:gd name="connsiteY3" fmla="*/ 1028700 h 1059701"/>
                  <a:gd name="connsiteX4" fmla="*/ 95250 w 111920"/>
                  <a:gd name="connsiteY4" fmla="*/ 0 h 1059701"/>
                  <a:gd name="connsiteX0" fmla="*/ 95250 w 114005"/>
                  <a:gd name="connsiteY0" fmla="*/ 0 h 1059701"/>
                  <a:gd name="connsiteX1" fmla="*/ 111920 w 114005"/>
                  <a:gd name="connsiteY1" fmla="*/ 1040607 h 1059701"/>
                  <a:gd name="connsiteX2" fmla="*/ 0 w 114005"/>
                  <a:gd name="connsiteY2" fmla="*/ 1042988 h 1059701"/>
                  <a:gd name="connsiteX3" fmla="*/ 95250 w 114005"/>
                  <a:gd name="connsiteY3" fmla="*/ 1028700 h 1059701"/>
                  <a:gd name="connsiteX4" fmla="*/ 95250 w 114005"/>
                  <a:gd name="connsiteY4" fmla="*/ 0 h 1059701"/>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1639"/>
                  <a:gd name="connsiteX1" fmla="*/ 111920 w 114005"/>
                  <a:gd name="connsiteY1" fmla="*/ 1040607 h 1071639"/>
                  <a:gd name="connsiteX2" fmla="*/ 0 w 114005"/>
                  <a:gd name="connsiteY2" fmla="*/ 1042988 h 1071639"/>
                  <a:gd name="connsiteX3" fmla="*/ 95250 w 114005"/>
                  <a:gd name="connsiteY3" fmla="*/ 1028700 h 1071639"/>
                  <a:gd name="connsiteX4" fmla="*/ 95250 w 114005"/>
                  <a:gd name="connsiteY4" fmla="*/ 0 h 1071639"/>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95250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4005"/>
                  <a:gd name="connsiteY0" fmla="*/ 0 h 1073792"/>
                  <a:gd name="connsiteX1" fmla="*/ 111920 w 114005"/>
                  <a:gd name="connsiteY1" fmla="*/ 1040607 h 1073792"/>
                  <a:gd name="connsiteX2" fmla="*/ 0 w 114005"/>
                  <a:gd name="connsiteY2" fmla="*/ 1042988 h 1073792"/>
                  <a:gd name="connsiteX3" fmla="*/ 109537 w 114005"/>
                  <a:gd name="connsiteY3" fmla="*/ 1028700 h 1073792"/>
                  <a:gd name="connsiteX4" fmla="*/ 95250 w 114005"/>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9537 w 116587"/>
                  <a:gd name="connsiteY3" fmla="*/ 1028700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100012 w 116587"/>
                  <a:gd name="connsiteY3" fmla="*/ 1033462 h 1073792"/>
                  <a:gd name="connsiteX4" fmla="*/ 95250 w 116587"/>
                  <a:gd name="connsiteY4" fmla="*/ 0 h 1073792"/>
                  <a:gd name="connsiteX0" fmla="*/ 95250 w 116587"/>
                  <a:gd name="connsiteY0" fmla="*/ 0 h 1073792"/>
                  <a:gd name="connsiteX1" fmla="*/ 111920 w 116587"/>
                  <a:gd name="connsiteY1" fmla="*/ 1040607 h 1073792"/>
                  <a:gd name="connsiteX2" fmla="*/ 0 w 116587"/>
                  <a:gd name="connsiteY2" fmla="*/ 1042988 h 1073792"/>
                  <a:gd name="connsiteX3" fmla="*/ 97631 w 116587"/>
                  <a:gd name="connsiteY3" fmla="*/ 1031081 h 1073792"/>
                  <a:gd name="connsiteX4" fmla="*/ 95250 w 116587"/>
                  <a:gd name="connsiteY4" fmla="*/ 0 h 1073792"/>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97631 w 116587"/>
                  <a:gd name="connsiteY3" fmla="*/ 1031081 h 1073057"/>
                  <a:gd name="connsiteX4" fmla="*/ 95250 w 116587"/>
                  <a:gd name="connsiteY4" fmla="*/ 0 h 1073057"/>
                  <a:gd name="connsiteX0" fmla="*/ 95250 w 116587"/>
                  <a:gd name="connsiteY0" fmla="*/ 0 h 1073057"/>
                  <a:gd name="connsiteX1" fmla="*/ 111920 w 116587"/>
                  <a:gd name="connsiteY1" fmla="*/ 1040607 h 1073057"/>
                  <a:gd name="connsiteX2" fmla="*/ 0 w 116587"/>
                  <a:gd name="connsiteY2" fmla="*/ 1042988 h 1073057"/>
                  <a:gd name="connsiteX3" fmla="*/ 100012 w 116587"/>
                  <a:gd name="connsiteY3" fmla="*/ 1031081 h 1073057"/>
                  <a:gd name="connsiteX4" fmla="*/ 95250 w 116587"/>
                  <a:gd name="connsiteY4" fmla="*/ 0 h 107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87" h="1073057">
                    <a:moveTo>
                      <a:pt x="95250" y="0"/>
                    </a:moveTo>
                    <a:cubicBezTo>
                      <a:pt x="95250" y="324644"/>
                      <a:pt x="128589" y="715963"/>
                      <a:pt x="111920" y="1040607"/>
                    </a:cubicBezTo>
                    <a:cubicBezTo>
                      <a:pt x="97631" y="1069181"/>
                      <a:pt x="42864" y="1095376"/>
                      <a:pt x="0" y="1042988"/>
                    </a:cubicBezTo>
                    <a:cubicBezTo>
                      <a:pt x="50800" y="1064419"/>
                      <a:pt x="77787" y="1045369"/>
                      <a:pt x="100012" y="1031081"/>
                    </a:cubicBezTo>
                    <a:cubicBezTo>
                      <a:pt x="93661" y="669924"/>
                      <a:pt x="96838" y="363538"/>
                      <a:pt x="95250"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 name="Freeform: Shape 53">
                <a:extLst>
                  <a:ext uri="{FF2B5EF4-FFF2-40B4-BE49-F238E27FC236}">
                    <a16:creationId xmlns:a16="http://schemas.microsoft.com/office/drawing/2014/main" id="{86438F31-F2A8-4F43-81F9-0614A0EE949C}"/>
                  </a:ext>
                </a:extLst>
              </p:cNvPr>
              <p:cNvSpPr/>
              <p:nvPr/>
            </p:nvSpPr>
            <p:spPr>
              <a:xfrm>
                <a:off x="833501" y="8593927"/>
                <a:ext cx="107157" cy="661987"/>
              </a:xfrm>
              <a:custGeom>
                <a:avLst/>
                <a:gdLst>
                  <a:gd name="connsiteX0" fmla="*/ 0 w 100012"/>
                  <a:gd name="connsiteY0" fmla="*/ 0 h 650081"/>
                  <a:gd name="connsiteX1" fmla="*/ 100012 w 100012"/>
                  <a:gd name="connsiteY1" fmla="*/ 650081 h 650081"/>
                  <a:gd name="connsiteX2" fmla="*/ 0 w 100012"/>
                  <a:gd name="connsiteY2" fmla="*/ 0 h 650081"/>
                  <a:gd name="connsiteX0" fmla="*/ 0 w 100238"/>
                  <a:gd name="connsiteY0" fmla="*/ 0 h 693694"/>
                  <a:gd name="connsiteX1" fmla="*/ 100012 w 100238"/>
                  <a:gd name="connsiteY1" fmla="*/ 650081 h 693694"/>
                  <a:gd name="connsiteX2" fmla="*/ 0 w 100238"/>
                  <a:gd name="connsiteY2" fmla="*/ 0 h 693694"/>
                  <a:gd name="connsiteX0" fmla="*/ 0 w 103330"/>
                  <a:gd name="connsiteY0" fmla="*/ 0 h 693694"/>
                  <a:gd name="connsiteX1" fmla="*/ 100012 w 103330"/>
                  <a:gd name="connsiteY1" fmla="*/ 650081 h 693694"/>
                  <a:gd name="connsiteX2" fmla="*/ 0 w 103330"/>
                  <a:gd name="connsiteY2" fmla="*/ 0 h 693694"/>
                  <a:gd name="connsiteX0" fmla="*/ 10654 w 114476"/>
                  <a:gd name="connsiteY0" fmla="*/ 45096 h 739030"/>
                  <a:gd name="connsiteX1" fmla="*/ 110666 w 114476"/>
                  <a:gd name="connsiteY1" fmla="*/ 695177 h 739030"/>
                  <a:gd name="connsiteX2" fmla="*/ 10654 w 114476"/>
                  <a:gd name="connsiteY2" fmla="*/ 45096 h 739030"/>
                  <a:gd name="connsiteX0" fmla="*/ 6719 w 122701"/>
                  <a:gd name="connsiteY0" fmla="*/ 37374 h 689653"/>
                  <a:gd name="connsiteX1" fmla="*/ 106731 w 122701"/>
                  <a:gd name="connsiteY1" fmla="*/ 687455 h 689653"/>
                  <a:gd name="connsiteX2" fmla="*/ 6719 w 122701"/>
                  <a:gd name="connsiteY2" fmla="*/ 37374 h 689653"/>
                  <a:gd name="connsiteX0" fmla="*/ 12740 w 112752"/>
                  <a:gd name="connsiteY0" fmla="*/ 51374 h 703653"/>
                  <a:gd name="connsiteX1" fmla="*/ 112752 w 112752"/>
                  <a:gd name="connsiteY1" fmla="*/ 701455 h 703653"/>
                  <a:gd name="connsiteX2" fmla="*/ 12740 w 112752"/>
                  <a:gd name="connsiteY2" fmla="*/ 51374 h 703653"/>
                  <a:gd name="connsiteX0" fmla="*/ 12740 w 112752"/>
                  <a:gd name="connsiteY0" fmla="*/ 51374 h 703653"/>
                  <a:gd name="connsiteX1" fmla="*/ 112752 w 112752"/>
                  <a:gd name="connsiteY1" fmla="*/ 701455 h 703653"/>
                  <a:gd name="connsiteX2" fmla="*/ 12740 w 112752"/>
                  <a:gd name="connsiteY2" fmla="*/ 51374 h 703653"/>
                  <a:gd name="connsiteX0" fmla="*/ 25799 w 125811"/>
                  <a:gd name="connsiteY0" fmla="*/ 0 h 652279"/>
                  <a:gd name="connsiteX1" fmla="*/ 125811 w 125811"/>
                  <a:gd name="connsiteY1" fmla="*/ 650081 h 652279"/>
                  <a:gd name="connsiteX2" fmla="*/ 25799 w 125811"/>
                  <a:gd name="connsiteY2" fmla="*/ 0 h 652279"/>
                  <a:gd name="connsiteX0" fmla="*/ 0 w 151512"/>
                  <a:gd name="connsiteY0" fmla="*/ 0 h 652279"/>
                  <a:gd name="connsiteX1" fmla="*/ 100012 w 151512"/>
                  <a:gd name="connsiteY1" fmla="*/ 650081 h 652279"/>
                  <a:gd name="connsiteX2" fmla="*/ 0 w 151512"/>
                  <a:gd name="connsiteY2" fmla="*/ 0 h 652279"/>
                  <a:gd name="connsiteX0" fmla="*/ 19264 w 170776"/>
                  <a:gd name="connsiteY0" fmla="*/ 0 h 652300"/>
                  <a:gd name="connsiteX1" fmla="*/ 119276 w 170776"/>
                  <a:gd name="connsiteY1" fmla="*/ 650081 h 652300"/>
                  <a:gd name="connsiteX2" fmla="*/ 19264 w 170776"/>
                  <a:gd name="connsiteY2" fmla="*/ 0 h 652300"/>
                  <a:gd name="connsiteX0" fmla="*/ 19264 w 220183"/>
                  <a:gd name="connsiteY0" fmla="*/ 0 h 652300"/>
                  <a:gd name="connsiteX1" fmla="*/ 119276 w 220183"/>
                  <a:gd name="connsiteY1" fmla="*/ 650081 h 652300"/>
                  <a:gd name="connsiteX2" fmla="*/ 19264 w 220183"/>
                  <a:gd name="connsiteY2" fmla="*/ 0 h 652300"/>
                  <a:gd name="connsiteX0" fmla="*/ 24763 w 225682"/>
                  <a:gd name="connsiteY0" fmla="*/ 0 h 650081"/>
                  <a:gd name="connsiteX1" fmla="*/ 124775 w 225682"/>
                  <a:gd name="connsiteY1" fmla="*/ 650081 h 650081"/>
                  <a:gd name="connsiteX2" fmla="*/ 24763 w 225682"/>
                  <a:gd name="connsiteY2" fmla="*/ 0 h 650081"/>
                  <a:gd name="connsiteX0" fmla="*/ 24763 w 180325"/>
                  <a:gd name="connsiteY0" fmla="*/ 0 h 650081"/>
                  <a:gd name="connsiteX1" fmla="*/ 124775 w 180325"/>
                  <a:gd name="connsiteY1" fmla="*/ 650081 h 650081"/>
                  <a:gd name="connsiteX2" fmla="*/ 24763 w 180325"/>
                  <a:gd name="connsiteY2" fmla="*/ 0 h 650081"/>
                  <a:gd name="connsiteX0" fmla="*/ 24763 w 189603"/>
                  <a:gd name="connsiteY0" fmla="*/ 0 h 650081"/>
                  <a:gd name="connsiteX1" fmla="*/ 124775 w 189603"/>
                  <a:gd name="connsiteY1" fmla="*/ 650081 h 650081"/>
                  <a:gd name="connsiteX2" fmla="*/ 24763 w 189603"/>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24763 w 124775"/>
                  <a:gd name="connsiteY0" fmla="*/ 0 h 650081"/>
                  <a:gd name="connsiteX1" fmla="*/ 124775 w 124775"/>
                  <a:gd name="connsiteY1" fmla="*/ 650081 h 650081"/>
                  <a:gd name="connsiteX2" fmla="*/ 24763 w 124775"/>
                  <a:gd name="connsiteY2" fmla="*/ 0 h 650081"/>
                  <a:gd name="connsiteX0" fmla="*/ 4144 w 104156"/>
                  <a:gd name="connsiteY0" fmla="*/ 0 h 650081"/>
                  <a:gd name="connsiteX1" fmla="*/ 104156 w 104156"/>
                  <a:gd name="connsiteY1" fmla="*/ 650081 h 650081"/>
                  <a:gd name="connsiteX2" fmla="*/ 4144 w 104156"/>
                  <a:gd name="connsiteY2" fmla="*/ 0 h 650081"/>
                  <a:gd name="connsiteX0" fmla="*/ 3258 w 110414"/>
                  <a:gd name="connsiteY0" fmla="*/ 0 h 661987"/>
                  <a:gd name="connsiteX1" fmla="*/ 110414 w 110414"/>
                  <a:gd name="connsiteY1" fmla="*/ 661987 h 661987"/>
                  <a:gd name="connsiteX2" fmla="*/ 3258 w 110414"/>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30 w 107186"/>
                  <a:gd name="connsiteY0" fmla="*/ 0 h 661987"/>
                  <a:gd name="connsiteX1" fmla="*/ 107186 w 107186"/>
                  <a:gd name="connsiteY1" fmla="*/ 661987 h 661987"/>
                  <a:gd name="connsiteX2" fmla="*/ 30 w 107186"/>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 name="connsiteX0" fmla="*/ 1 w 107157"/>
                  <a:gd name="connsiteY0" fmla="*/ 0 h 661987"/>
                  <a:gd name="connsiteX1" fmla="*/ 107157 w 107157"/>
                  <a:gd name="connsiteY1" fmla="*/ 661987 h 661987"/>
                  <a:gd name="connsiteX2" fmla="*/ 1 w 107157"/>
                  <a:gd name="connsiteY2" fmla="*/ 0 h 661987"/>
                </a:gdLst>
                <a:ahLst/>
                <a:cxnLst>
                  <a:cxn ang="0">
                    <a:pos x="connsiteX0" y="connsiteY0"/>
                  </a:cxn>
                  <a:cxn ang="0">
                    <a:pos x="connsiteX1" y="connsiteY1"/>
                  </a:cxn>
                  <a:cxn ang="0">
                    <a:pos x="connsiteX2" y="connsiteY2"/>
                  </a:cxn>
                </a:cxnLst>
                <a:rect l="l" t="t" r="r" b="b"/>
                <a:pathLst>
                  <a:path w="107157" h="661987">
                    <a:moveTo>
                      <a:pt x="1" y="0"/>
                    </a:moveTo>
                    <a:cubicBezTo>
                      <a:pt x="23816" y="169069"/>
                      <a:pt x="102395" y="553639"/>
                      <a:pt x="107157" y="661987"/>
                    </a:cubicBezTo>
                    <a:cubicBezTo>
                      <a:pt x="59529" y="481012"/>
                      <a:pt x="0" y="111919"/>
                      <a:pt x="1"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40" name="Group 39">
              <a:extLst>
                <a:ext uri="{FF2B5EF4-FFF2-40B4-BE49-F238E27FC236}">
                  <a16:creationId xmlns:a16="http://schemas.microsoft.com/office/drawing/2014/main" id="{D1686A6D-50E0-4E0F-9162-AE3B46B2914B}"/>
                </a:ext>
              </a:extLst>
            </p:cNvPr>
            <p:cNvGrpSpPr/>
            <p:nvPr/>
          </p:nvGrpSpPr>
          <p:grpSpPr>
            <a:xfrm flipH="1">
              <a:off x="3587396" y="7431580"/>
              <a:ext cx="1635919" cy="2019994"/>
              <a:chOff x="4467581" y="8456186"/>
              <a:chExt cx="1635919" cy="2019994"/>
            </a:xfrm>
          </p:grpSpPr>
          <p:sp>
            <p:nvSpPr>
              <p:cNvPr id="51" name="Freeform: Shape 50">
                <a:extLst>
                  <a:ext uri="{FF2B5EF4-FFF2-40B4-BE49-F238E27FC236}">
                    <a16:creationId xmlns:a16="http://schemas.microsoft.com/office/drawing/2014/main" id="{EABFC09A-C384-45DE-823F-60F0914FC5F4}"/>
                  </a:ext>
                </a:extLst>
              </p:cNvPr>
              <p:cNvSpPr/>
              <p:nvPr/>
            </p:nvSpPr>
            <p:spPr>
              <a:xfrm>
                <a:off x="4467581" y="8456186"/>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 name="Freeform: Shape 51">
                <a:extLst>
                  <a:ext uri="{FF2B5EF4-FFF2-40B4-BE49-F238E27FC236}">
                    <a16:creationId xmlns:a16="http://schemas.microsoft.com/office/drawing/2014/main" id="{A5A13BD6-B912-4D29-BA95-7FBCCED391CD}"/>
                  </a:ext>
                </a:extLst>
              </p:cNvPr>
              <p:cNvSpPr/>
              <p:nvPr/>
            </p:nvSpPr>
            <p:spPr>
              <a:xfrm>
                <a:off x="5183496" y="8456186"/>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41" name="Group 40">
              <a:extLst>
                <a:ext uri="{FF2B5EF4-FFF2-40B4-BE49-F238E27FC236}">
                  <a16:creationId xmlns:a16="http://schemas.microsoft.com/office/drawing/2014/main" id="{887B2A25-4C08-4A83-B14A-A3C7A43F9CBC}"/>
                </a:ext>
              </a:extLst>
            </p:cNvPr>
            <p:cNvGrpSpPr/>
            <p:nvPr/>
          </p:nvGrpSpPr>
          <p:grpSpPr>
            <a:xfrm>
              <a:off x="1203671" y="7379860"/>
              <a:ext cx="1640099" cy="2019994"/>
              <a:chOff x="1203671" y="7379860"/>
              <a:chExt cx="1640099" cy="2019994"/>
            </a:xfrm>
          </p:grpSpPr>
          <p:sp>
            <p:nvSpPr>
              <p:cNvPr id="49" name="Freeform: Shape 48">
                <a:extLst>
                  <a:ext uri="{FF2B5EF4-FFF2-40B4-BE49-F238E27FC236}">
                    <a16:creationId xmlns:a16="http://schemas.microsoft.com/office/drawing/2014/main" id="{732017AA-4FE9-4B1D-A11A-4E76B8308C2C}"/>
                  </a:ext>
                </a:extLst>
              </p:cNvPr>
              <p:cNvSpPr/>
              <p:nvPr/>
            </p:nvSpPr>
            <p:spPr>
              <a:xfrm>
                <a:off x="1203671" y="7379860"/>
                <a:ext cx="1635919" cy="2019994"/>
              </a:xfrm>
              <a:custGeom>
                <a:avLst/>
                <a:gdLst>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2028825"/>
                  <a:gd name="connsiteX1" fmla="*/ 109538 w 1619250"/>
                  <a:gd name="connsiteY1" fmla="*/ 2028825 h 2028825"/>
                  <a:gd name="connsiteX2" fmla="*/ 900113 w 1619250"/>
                  <a:gd name="connsiteY2" fmla="*/ 1881188 h 2028825"/>
                  <a:gd name="connsiteX3" fmla="*/ 1023938 w 1619250"/>
                  <a:gd name="connsiteY3" fmla="*/ 1714500 h 2028825"/>
                  <a:gd name="connsiteX4" fmla="*/ 1404938 w 1619250"/>
                  <a:gd name="connsiteY4" fmla="*/ 1571625 h 2028825"/>
                  <a:gd name="connsiteX5" fmla="*/ 1352550 w 1619250"/>
                  <a:gd name="connsiteY5" fmla="*/ 1200150 h 2028825"/>
                  <a:gd name="connsiteX6" fmla="*/ 1619250 w 1619250"/>
                  <a:gd name="connsiteY6" fmla="*/ 147638 h 2028825"/>
                  <a:gd name="connsiteX7" fmla="*/ 1581150 w 1619250"/>
                  <a:gd name="connsiteY7" fmla="*/ 123825 h 2028825"/>
                  <a:gd name="connsiteX8" fmla="*/ 1552575 w 1619250"/>
                  <a:gd name="connsiteY8" fmla="*/ 242888 h 2028825"/>
                  <a:gd name="connsiteX9" fmla="*/ 1514475 w 1619250"/>
                  <a:gd name="connsiteY9" fmla="*/ 100013 h 2028825"/>
                  <a:gd name="connsiteX10" fmla="*/ 1266825 w 1619250"/>
                  <a:gd name="connsiteY10" fmla="*/ 328613 h 2028825"/>
                  <a:gd name="connsiteX11" fmla="*/ 1204913 w 1619250"/>
                  <a:gd name="connsiteY11" fmla="*/ 0 h 2028825"/>
                  <a:gd name="connsiteX12" fmla="*/ 942975 w 1619250"/>
                  <a:gd name="connsiteY12" fmla="*/ 185738 h 2028825"/>
                  <a:gd name="connsiteX13" fmla="*/ 819150 w 1619250"/>
                  <a:gd name="connsiteY13" fmla="*/ 238125 h 2028825"/>
                  <a:gd name="connsiteX14" fmla="*/ 909638 w 1619250"/>
                  <a:gd name="connsiteY14" fmla="*/ 157163 h 2028825"/>
                  <a:gd name="connsiteX15" fmla="*/ 890588 w 1619250"/>
                  <a:gd name="connsiteY15" fmla="*/ 119063 h 2028825"/>
                  <a:gd name="connsiteX16" fmla="*/ 738188 w 1619250"/>
                  <a:gd name="connsiteY16" fmla="*/ 180975 h 2028825"/>
                  <a:gd name="connsiteX17" fmla="*/ 719138 w 1619250"/>
                  <a:gd name="connsiteY17" fmla="*/ 1119188 h 2028825"/>
                  <a:gd name="connsiteX18" fmla="*/ 928688 w 1619250"/>
                  <a:gd name="connsiteY18" fmla="*/ 1119188 h 2028825"/>
                  <a:gd name="connsiteX19" fmla="*/ 714375 w 1619250"/>
                  <a:gd name="connsiteY19" fmla="*/ 1128713 h 2028825"/>
                  <a:gd name="connsiteX20" fmla="*/ 614363 w 1619250"/>
                  <a:gd name="connsiteY20" fmla="*/ 1228725 h 2028825"/>
                  <a:gd name="connsiteX21" fmla="*/ 957263 w 1619250"/>
                  <a:gd name="connsiteY21" fmla="*/ 1271588 h 2028825"/>
                  <a:gd name="connsiteX22" fmla="*/ 585788 w 1619250"/>
                  <a:gd name="connsiteY22" fmla="*/ 1233488 h 2028825"/>
                  <a:gd name="connsiteX23" fmla="*/ 0 w 1619250"/>
                  <a:gd name="connsiteY23" fmla="*/ 1785938 h 20288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0725"/>
                  <a:gd name="connsiteX1" fmla="*/ 138113 w 1619250"/>
                  <a:gd name="connsiteY1" fmla="*/ 1990725 h 1990725"/>
                  <a:gd name="connsiteX2" fmla="*/ 900113 w 1619250"/>
                  <a:gd name="connsiteY2" fmla="*/ 1881188 h 1990725"/>
                  <a:gd name="connsiteX3" fmla="*/ 1023938 w 1619250"/>
                  <a:gd name="connsiteY3" fmla="*/ 1714500 h 1990725"/>
                  <a:gd name="connsiteX4" fmla="*/ 1404938 w 1619250"/>
                  <a:gd name="connsiteY4" fmla="*/ 1571625 h 1990725"/>
                  <a:gd name="connsiteX5" fmla="*/ 1352550 w 1619250"/>
                  <a:gd name="connsiteY5" fmla="*/ 1200150 h 1990725"/>
                  <a:gd name="connsiteX6" fmla="*/ 1619250 w 1619250"/>
                  <a:gd name="connsiteY6" fmla="*/ 147638 h 1990725"/>
                  <a:gd name="connsiteX7" fmla="*/ 1581150 w 1619250"/>
                  <a:gd name="connsiteY7" fmla="*/ 123825 h 1990725"/>
                  <a:gd name="connsiteX8" fmla="*/ 1552575 w 1619250"/>
                  <a:gd name="connsiteY8" fmla="*/ 242888 h 1990725"/>
                  <a:gd name="connsiteX9" fmla="*/ 1514475 w 1619250"/>
                  <a:gd name="connsiteY9" fmla="*/ 100013 h 1990725"/>
                  <a:gd name="connsiteX10" fmla="*/ 1266825 w 1619250"/>
                  <a:gd name="connsiteY10" fmla="*/ 328613 h 1990725"/>
                  <a:gd name="connsiteX11" fmla="*/ 1204913 w 1619250"/>
                  <a:gd name="connsiteY11" fmla="*/ 0 h 1990725"/>
                  <a:gd name="connsiteX12" fmla="*/ 942975 w 1619250"/>
                  <a:gd name="connsiteY12" fmla="*/ 185738 h 1990725"/>
                  <a:gd name="connsiteX13" fmla="*/ 819150 w 1619250"/>
                  <a:gd name="connsiteY13" fmla="*/ 238125 h 1990725"/>
                  <a:gd name="connsiteX14" fmla="*/ 909638 w 1619250"/>
                  <a:gd name="connsiteY14" fmla="*/ 157163 h 1990725"/>
                  <a:gd name="connsiteX15" fmla="*/ 890588 w 1619250"/>
                  <a:gd name="connsiteY15" fmla="*/ 119063 h 1990725"/>
                  <a:gd name="connsiteX16" fmla="*/ 738188 w 1619250"/>
                  <a:gd name="connsiteY16" fmla="*/ 180975 h 1990725"/>
                  <a:gd name="connsiteX17" fmla="*/ 719138 w 1619250"/>
                  <a:gd name="connsiteY17" fmla="*/ 1119188 h 1990725"/>
                  <a:gd name="connsiteX18" fmla="*/ 928688 w 1619250"/>
                  <a:gd name="connsiteY18" fmla="*/ 1119188 h 1990725"/>
                  <a:gd name="connsiteX19" fmla="*/ 714375 w 1619250"/>
                  <a:gd name="connsiteY19" fmla="*/ 1128713 h 1990725"/>
                  <a:gd name="connsiteX20" fmla="*/ 614363 w 1619250"/>
                  <a:gd name="connsiteY20" fmla="*/ 1228725 h 1990725"/>
                  <a:gd name="connsiteX21" fmla="*/ 957263 w 1619250"/>
                  <a:gd name="connsiteY21" fmla="*/ 1271588 h 1990725"/>
                  <a:gd name="connsiteX22" fmla="*/ 585788 w 1619250"/>
                  <a:gd name="connsiteY22" fmla="*/ 1233488 h 1990725"/>
                  <a:gd name="connsiteX23" fmla="*/ 0 w 1619250"/>
                  <a:gd name="connsiteY23" fmla="*/ 1785938 h 1990725"/>
                  <a:gd name="connsiteX0" fmla="*/ 0 w 1619250"/>
                  <a:gd name="connsiteY0" fmla="*/ 1785938 h 1994860"/>
                  <a:gd name="connsiteX1" fmla="*/ 138113 w 1619250"/>
                  <a:gd name="connsiteY1" fmla="*/ 1990725 h 1994860"/>
                  <a:gd name="connsiteX2" fmla="*/ 900113 w 1619250"/>
                  <a:gd name="connsiteY2" fmla="*/ 1881188 h 1994860"/>
                  <a:gd name="connsiteX3" fmla="*/ 1023938 w 1619250"/>
                  <a:gd name="connsiteY3" fmla="*/ 1714500 h 1994860"/>
                  <a:gd name="connsiteX4" fmla="*/ 1404938 w 1619250"/>
                  <a:gd name="connsiteY4" fmla="*/ 1571625 h 1994860"/>
                  <a:gd name="connsiteX5" fmla="*/ 1352550 w 1619250"/>
                  <a:gd name="connsiteY5" fmla="*/ 1200150 h 1994860"/>
                  <a:gd name="connsiteX6" fmla="*/ 1619250 w 1619250"/>
                  <a:gd name="connsiteY6" fmla="*/ 147638 h 1994860"/>
                  <a:gd name="connsiteX7" fmla="*/ 1581150 w 1619250"/>
                  <a:gd name="connsiteY7" fmla="*/ 123825 h 1994860"/>
                  <a:gd name="connsiteX8" fmla="*/ 1552575 w 1619250"/>
                  <a:gd name="connsiteY8" fmla="*/ 242888 h 1994860"/>
                  <a:gd name="connsiteX9" fmla="*/ 1514475 w 1619250"/>
                  <a:gd name="connsiteY9" fmla="*/ 100013 h 1994860"/>
                  <a:gd name="connsiteX10" fmla="*/ 1266825 w 1619250"/>
                  <a:gd name="connsiteY10" fmla="*/ 328613 h 1994860"/>
                  <a:gd name="connsiteX11" fmla="*/ 1204913 w 1619250"/>
                  <a:gd name="connsiteY11" fmla="*/ 0 h 1994860"/>
                  <a:gd name="connsiteX12" fmla="*/ 942975 w 1619250"/>
                  <a:gd name="connsiteY12" fmla="*/ 185738 h 1994860"/>
                  <a:gd name="connsiteX13" fmla="*/ 819150 w 1619250"/>
                  <a:gd name="connsiteY13" fmla="*/ 238125 h 1994860"/>
                  <a:gd name="connsiteX14" fmla="*/ 909638 w 1619250"/>
                  <a:gd name="connsiteY14" fmla="*/ 157163 h 1994860"/>
                  <a:gd name="connsiteX15" fmla="*/ 890588 w 1619250"/>
                  <a:gd name="connsiteY15" fmla="*/ 119063 h 1994860"/>
                  <a:gd name="connsiteX16" fmla="*/ 738188 w 1619250"/>
                  <a:gd name="connsiteY16" fmla="*/ 180975 h 1994860"/>
                  <a:gd name="connsiteX17" fmla="*/ 719138 w 1619250"/>
                  <a:gd name="connsiteY17" fmla="*/ 1119188 h 1994860"/>
                  <a:gd name="connsiteX18" fmla="*/ 928688 w 1619250"/>
                  <a:gd name="connsiteY18" fmla="*/ 1119188 h 1994860"/>
                  <a:gd name="connsiteX19" fmla="*/ 714375 w 1619250"/>
                  <a:gd name="connsiteY19" fmla="*/ 1128713 h 1994860"/>
                  <a:gd name="connsiteX20" fmla="*/ 614363 w 1619250"/>
                  <a:gd name="connsiteY20" fmla="*/ 1228725 h 1994860"/>
                  <a:gd name="connsiteX21" fmla="*/ 957263 w 1619250"/>
                  <a:gd name="connsiteY21" fmla="*/ 1271588 h 1994860"/>
                  <a:gd name="connsiteX22" fmla="*/ 585788 w 1619250"/>
                  <a:gd name="connsiteY22" fmla="*/ 1233488 h 1994860"/>
                  <a:gd name="connsiteX23" fmla="*/ 0 w 1619250"/>
                  <a:gd name="connsiteY23" fmla="*/ 1785938 h 1994860"/>
                  <a:gd name="connsiteX0" fmla="*/ 0 w 1619250"/>
                  <a:gd name="connsiteY0" fmla="*/ 1785938 h 2003896"/>
                  <a:gd name="connsiteX1" fmla="*/ 138113 w 1619250"/>
                  <a:gd name="connsiteY1" fmla="*/ 1990725 h 2003896"/>
                  <a:gd name="connsiteX2" fmla="*/ 900113 w 1619250"/>
                  <a:gd name="connsiteY2" fmla="*/ 1881188 h 2003896"/>
                  <a:gd name="connsiteX3" fmla="*/ 1023938 w 1619250"/>
                  <a:gd name="connsiteY3" fmla="*/ 1714500 h 2003896"/>
                  <a:gd name="connsiteX4" fmla="*/ 1404938 w 1619250"/>
                  <a:gd name="connsiteY4" fmla="*/ 1571625 h 2003896"/>
                  <a:gd name="connsiteX5" fmla="*/ 1352550 w 1619250"/>
                  <a:gd name="connsiteY5" fmla="*/ 1200150 h 2003896"/>
                  <a:gd name="connsiteX6" fmla="*/ 1619250 w 1619250"/>
                  <a:gd name="connsiteY6" fmla="*/ 147638 h 2003896"/>
                  <a:gd name="connsiteX7" fmla="*/ 1581150 w 1619250"/>
                  <a:gd name="connsiteY7" fmla="*/ 123825 h 2003896"/>
                  <a:gd name="connsiteX8" fmla="*/ 1552575 w 1619250"/>
                  <a:gd name="connsiteY8" fmla="*/ 242888 h 2003896"/>
                  <a:gd name="connsiteX9" fmla="*/ 1514475 w 1619250"/>
                  <a:gd name="connsiteY9" fmla="*/ 100013 h 2003896"/>
                  <a:gd name="connsiteX10" fmla="*/ 1266825 w 1619250"/>
                  <a:gd name="connsiteY10" fmla="*/ 328613 h 2003896"/>
                  <a:gd name="connsiteX11" fmla="*/ 1204913 w 1619250"/>
                  <a:gd name="connsiteY11" fmla="*/ 0 h 2003896"/>
                  <a:gd name="connsiteX12" fmla="*/ 942975 w 1619250"/>
                  <a:gd name="connsiteY12" fmla="*/ 185738 h 2003896"/>
                  <a:gd name="connsiteX13" fmla="*/ 819150 w 1619250"/>
                  <a:gd name="connsiteY13" fmla="*/ 238125 h 2003896"/>
                  <a:gd name="connsiteX14" fmla="*/ 909638 w 1619250"/>
                  <a:gd name="connsiteY14" fmla="*/ 157163 h 2003896"/>
                  <a:gd name="connsiteX15" fmla="*/ 890588 w 1619250"/>
                  <a:gd name="connsiteY15" fmla="*/ 119063 h 2003896"/>
                  <a:gd name="connsiteX16" fmla="*/ 738188 w 1619250"/>
                  <a:gd name="connsiteY16" fmla="*/ 180975 h 2003896"/>
                  <a:gd name="connsiteX17" fmla="*/ 719138 w 1619250"/>
                  <a:gd name="connsiteY17" fmla="*/ 1119188 h 2003896"/>
                  <a:gd name="connsiteX18" fmla="*/ 928688 w 1619250"/>
                  <a:gd name="connsiteY18" fmla="*/ 1119188 h 2003896"/>
                  <a:gd name="connsiteX19" fmla="*/ 714375 w 1619250"/>
                  <a:gd name="connsiteY19" fmla="*/ 1128713 h 2003896"/>
                  <a:gd name="connsiteX20" fmla="*/ 614363 w 1619250"/>
                  <a:gd name="connsiteY20" fmla="*/ 1228725 h 2003896"/>
                  <a:gd name="connsiteX21" fmla="*/ 957263 w 1619250"/>
                  <a:gd name="connsiteY21" fmla="*/ 1271588 h 2003896"/>
                  <a:gd name="connsiteX22" fmla="*/ 585788 w 1619250"/>
                  <a:gd name="connsiteY22" fmla="*/ 1233488 h 2003896"/>
                  <a:gd name="connsiteX23" fmla="*/ 0 w 1619250"/>
                  <a:gd name="connsiteY23" fmla="*/ 1785938 h 2003896"/>
                  <a:gd name="connsiteX0" fmla="*/ 0 w 1619250"/>
                  <a:gd name="connsiteY0" fmla="*/ 1785938 h 1999614"/>
                  <a:gd name="connsiteX1" fmla="*/ 138113 w 1619250"/>
                  <a:gd name="connsiteY1" fmla="*/ 1990725 h 1999614"/>
                  <a:gd name="connsiteX2" fmla="*/ 895351 w 1619250"/>
                  <a:gd name="connsiteY2" fmla="*/ 1800226 h 1999614"/>
                  <a:gd name="connsiteX3" fmla="*/ 1023938 w 1619250"/>
                  <a:gd name="connsiteY3" fmla="*/ 1714500 h 1999614"/>
                  <a:gd name="connsiteX4" fmla="*/ 1404938 w 1619250"/>
                  <a:gd name="connsiteY4" fmla="*/ 1571625 h 1999614"/>
                  <a:gd name="connsiteX5" fmla="*/ 1352550 w 1619250"/>
                  <a:gd name="connsiteY5" fmla="*/ 1200150 h 1999614"/>
                  <a:gd name="connsiteX6" fmla="*/ 1619250 w 1619250"/>
                  <a:gd name="connsiteY6" fmla="*/ 147638 h 1999614"/>
                  <a:gd name="connsiteX7" fmla="*/ 1581150 w 1619250"/>
                  <a:gd name="connsiteY7" fmla="*/ 123825 h 1999614"/>
                  <a:gd name="connsiteX8" fmla="*/ 1552575 w 1619250"/>
                  <a:gd name="connsiteY8" fmla="*/ 242888 h 1999614"/>
                  <a:gd name="connsiteX9" fmla="*/ 1514475 w 1619250"/>
                  <a:gd name="connsiteY9" fmla="*/ 100013 h 1999614"/>
                  <a:gd name="connsiteX10" fmla="*/ 1266825 w 1619250"/>
                  <a:gd name="connsiteY10" fmla="*/ 328613 h 1999614"/>
                  <a:gd name="connsiteX11" fmla="*/ 1204913 w 1619250"/>
                  <a:gd name="connsiteY11" fmla="*/ 0 h 1999614"/>
                  <a:gd name="connsiteX12" fmla="*/ 942975 w 1619250"/>
                  <a:gd name="connsiteY12" fmla="*/ 185738 h 1999614"/>
                  <a:gd name="connsiteX13" fmla="*/ 819150 w 1619250"/>
                  <a:gd name="connsiteY13" fmla="*/ 238125 h 1999614"/>
                  <a:gd name="connsiteX14" fmla="*/ 909638 w 1619250"/>
                  <a:gd name="connsiteY14" fmla="*/ 157163 h 1999614"/>
                  <a:gd name="connsiteX15" fmla="*/ 890588 w 1619250"/>
                  <a:gd name="connsiteY15" fmla="*/ 119063 h 1999614"/>
                  <a:gd name="connsiteX16" fmla="*/ 738188 w 1619250"/>
                  <a:gd name="connsiteY16" fmla="*/ 180975 h 1999614"/>
                  <a:gd name="connsiteX17" fmla="*/ 719138 w 1619250"/>
                  <a:gd name="connsiteY17" fmla="*/ 1119188 h 1999614"/>
                  <a:gd name="connsiteX18" fmla="*/ 928688 w 1619250"/>
                  <a:gd name="connsiteY18" fmla="*/ 1119188 h 1999614"/>
                  <a:gd name="connsiteX19" fmla="*/ 714375 w 1619250"/>
                  <a:gd name="connsiteY19" fmla="*/ 1128713 h 1999614"/>
                  <a:gd name="connsiteX20" fmla="*/ 614363 w 1619250"/>
                  <a:gd name="connsiteY20" fmla="*/ 1228725 h 1999614"/>
                  <a:gd name="connsiteX21" fmla="*/ 957263 w 1619250"/>
                  <a:gd name="connsiteY21" fmla="*/ 1271588 h 1999614"/>
                  <a:gd name="connsiteX22" fmla="*/ 585788 w 1619250"/>
                  <a:gd name="connsiteY22" fmla="*/ 1233488 h 1999614"/>
                  <a:gd name="connsiteX23" fmla="*/ 0 w 1619250"/>
                  <a:gd name="connsiteY23" fmla="*/ 1785938 h 1999614"/>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14500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70021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971551 w 1619250"/>
                  <a:gd name="connsiteY3" fmla="*/ 1628775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023938 w 1619250"/>
                  <a:gd name="connsiteY3" fmla="*/ 1681162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04938 w 1619250"/>
                  <a:gd name="connsiteY4" fmla="*/ 1571625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85938 h 2013066"/>
                  <a:gd name="connsiteX1" fmla="*/ 138113 w 1619250"/>
                  <a:gd name="connsiteY1" fmla="*/ 1990725 h 2013066"/>
                  <a:gd name="connsiteX2" fmla="*/ 895351 w 1619250"/>
                  <a:gd name="connsiteY2" fmla="*/ 1800226 h 2013066"/>
                  <a:gd name="connsiteX3" fmla="*/ 1119188 w 1619250"/>
                  <a:gd name="connsiteY3" fmla="*/ 1652587 h 2013066"/>
                  <a:gd name="connsiteX4" fmla="*/ 1419226 w 1619250"/>
                  <a:gd name="connsiteY4" fmla="*/ 1566862 h 2013066"/>
                  <a:gd name="connsiteX5" fmla="*/ 1352550 w 1619250"/>
                  <a:gd name="connsiteY5" fmla="*/ 1200150 h 2013066"/>
                  <a:gd name="connsiteX6" fmla="*/ 1619250 w 1619250"/>
                  <a:gd name="connsiteY6" fmla="*/ 147638 h 2013066"/>
                  <a:gd name="connsiteX7" fmla="*/ 1581150 w 1619250"/>
                  <a:gd name="connsiteY7" fmla="*/ 123825 h 2013066"/>
                  <a:gd name="connsiteX8" fmla="*/ 1552575 w 1619250"/>
                  <a:gd name="connsiteY8" fmla="*/ 242888 h 2013066"/>
                  <a:gd name="connsiteX9" fmla="*/ 1514475 w 1619250"/>
                  <a:gd name="connsiteY9" fmla="*/ 100013 h 2013066"/>
                  <a:gd name="connsiteX10" fmla="*/ 1266825 w 1619250"/>
                  <a:gd name="connsiteY10" fmla="*/ 328613 h 2013066"/>
                  <a:gd name="connsiteX11" fmla="*/ 1204913 w 1619250"/>
                  <a:gd name="connsiteY11" fmla="*/ 0 h 2013066"/>
                  <a:gd name="connsiteX12" fmla="*/ 942975 w 1619250"/>
                  <a:gd name="connsiteY12" fmla="*/ 185738 h 2013066"/>
                  <a:gd name="connsiteX13" fmla="*/ 819150 w 1619250"/>
                  <a:gd name="connsiteY13" fmla="*/ 238125 h 2013066"/>
                  <a:gd name="connsiteX14" fmla="*/ 909638 w 1619250"/>
                  <a:gd name="connsiteY14" fmla="*/ 157163 h 2013066"/>
                  <a:gd name="connsiteX15" fmla="*/ 890588 w 1619250"/>
                  <a:gd name="connsiteY15" fmla="*/ 119063 h 2013066"/>
                  <a:gd name="connsiteX16" fmla="*/ 738188 w 1619250"/>
                  <a:gd name="connsiteY16" fmla="*/ 180975 h 2013066"/>
                  <a:gd name="connsiteX17" fmla="*/ 719138 w 1619250"/>
                  <a:gd name="connsiteY17" fmla="*/ 1119188 h 2013066"/>
                  <a:gd name="connsiteX18" fmla="*/ 928688 w 1619250"/>
                  <a:gd name="connsiteY18" fmla="*/ 1119188 h 2013066"/>
                  <a:gd name="connsiteX19" fmla="*/ 714375 w 1619250"/>
                  <a:gd name="connsiteY19" fmla="*/ 1128713 h 2013066"/>
                  <a:gd name="connsiteX20" fmla="*/ 614363 w 1619250"/>
                  <a:gd name="connsiteY20" fmla="*/ 1228725 h 2013066"/>
                  <a:gd name="connsiteX21" fmla="*/ 957263 w 1619250"/>
                  <a:gd name="connsiteY21" fmla="*/ 1271588 h 2013066"/>
                  <a:gd name="connsiteX22" fmla="*/ 585788 w 1619250"/>
                  <a:gd name="connsiteY22" fmla="*/ 1233488 h 2013066"/>
                  <a:gd name="connsiteX23" fmla="*/ 0 w 1619250"/>
                  <a:gd name="connsiteY23" fmla="*/ 1785938 h 2013066"/>
                  <a:gd name="connsiteX0" fmla="*/ 0 w 1619250"/>
                  <a:gd name="connsiteY0" fmla="*/ 1795463 h 2022591"/>
                  <a:gd name="connsiteX1" fmla="*/ 138113 w 1619250"/>
                  <a:gd name="connsiteY1" fmla="*/ 2000250 h 2022591"/>
                  <a:gd name="connsiteX2" fmla="*/ 895351 w 1619250"/>
                  <a:gd name="connsiteY2" fmla="*/ 1809751 h 2022591"/>
                  <a:gd name="connsiteX3" fmla="*/ 1119188 w 1619250"/>
                  <a:gd name="connsiteY3" fmla="*/ 1662112 h 2022591"/>
                  <a:gd name="connsiteX4" fmla="*/ 1419226 w 1619250"/>
                  <a:gd name="connsiteY4" fmla="*/ 1576387 h 2022591"/>
                  <a:gd name="connsiteX5" fmla="*/ 1352550 w 1619250"/>
                  <a:gd name="connsiteY5" fmla="*/ 1209675 h 2022591"/>
                  <a:gd name="connsiteX6" fmla="*/ 1619250 w 1619250"/>
                  <a:gd name="connsiteY6" fmla="*/ 157163 h 2022591"/>
                  <a:gd name="connsiteX7" fmla="*/ 1581150 w 1619250"/>
                  <a:gd name="connsiteY7" fmla="*/ 133350 h 2022591"/>
                  <a:gd name="connsiteX8" fmla="*/ 1552575 w 1619250"/>
                  <a:gd name="connsiteY8" fmla="*/ 252413 h 2022591"/>
                  <a:gd name="connsiteX9" fmla="*/ 1514475 w 1619250"/>
                  <a:gd name="connsiteY9" fmla="*/ 109538 h 2022591"/>
                  <a:gd name="connsiteX10" fmla="*/ 1266825 w 1619250"/>
                  <a:gd name="connsiteY10" fmla="*/ 338138 h 2022591"/>
                  <a:gd name="connsiteX11" fmla="*/ 1209675 w 1619250"/>
                  <a:gd name="connsiteY11" fmla="*/ 0 h 2022591"/>
                  <a:gd name="connsiteX12" fmla="*/ 942975 w 1619250"/>
                  <a:gd name="connsiteY12" fmla="*/ 195263 h 2022591"/>
                  <a:gd name="connsiteX13" fmla="*/ 819150 w 1619250"/>
                  <a:gd name="connsiteY13" fmla="*/ 247650 h 2022591"/>
                  <a:gd name="connsiteX14" fmla="*/ 909638 w 1619250"/>
                  <a:gd name="connsiteY14" fmla="*/ 166688 h 2022591"/>
                  <a:gd name="connsiteX15" fmla="*/ 890588 w 1619250"/>
                  <a:gd name="connsiteY15" fmla="*/ 128588 h 2022591"/>
                  <a:gd name="connsiteX16" fmla="*/ 738188 w 1619250"/>
                  <a:gd name="connsiteY16" fmla="*/ 190500 h 2022591"/>
                  <a:gd name="connsiteX17" fmla="*/ 719138 w 1619250"/>
                  <a:gd name="connsiteY17" fmla="*/ 1128713 h 2022591"/>
                  <a:gd name="connsiteX18" fmla="*/ 928688 w 1619250"/>
                  <a:gd name="connsiteY18" fmla="*/ 1128713 h 2022591"/>
                  <a:gd name="connsiteX19" fmla="*/ 714375 w 1619250"/>
                  <a:gd name="connsiteY19" fmla="*/ 1138238 h 2022591"/>
                  <a:gd name="connsiteX20" fmla="*/ 614363 w 1619250"/>
                  <a:gd name="connsiteY20" fmla="*/ 1238250 h 2022591"/>
                  <a:gd name="connsiteX21" fmla="*/ 957263 w 1619250"/>
                  <a:gd name="connsiteY21" fmla="*/ 1281113 h 2022591"/>
                  <a:gd name="connsiteX22" fmla="*/ 585788 w 1619250"/>
                  <a:gd name="connsiteY22" fmla="*/ 1243013 h 2022591"/>
                  <a:gd name="connsiteX23" fmla="*/ 0 w 1619250"/>
                  <a:gd name="connsiteY23" fmla="*/ 1795463 h 2022591"/>
                  <a:gd name="connsiteX0" fmla="*/ 0 w 1619250"/>
                  <a:gd name="connsiteY0" fmla="*/ 1795916 h 2023044"/>
                  <a:gd name="connsiteX1" fmla="*/ 138113 w 1619250"/>
                  <a:gd name="connsiteY1" fmla="*/ 2000703 h 2023044"/>
                  <a:gd name="connsiteX2" fmla="*/ 895351 w 1619250"/>
                  <a:gd name="connsiteY2" fmla="*/ 1810204 h 2023044"/>
                  <a:gd name="connsiteX3" fmla="*/ 1119188 w 1619250"/>
                  <a:gd name="connsiteY3" fmla="*/ 1662565 h 2023044"/>
                  <a:gd name="connsiteX4" fmla="*/ 1419226 w 1619250"/>
                  <a:gd name="connsiteY4" fmla="*/ 1576840 h 2023044"/>
                  <a:gd name="connsiteX5" fmla="*/ 1352550 w 1619250"/>
                  <a:gd name="connsiteY5" fmla="*/ 1210128 h 2023044"/>
                  <a:gd name="connsiteX6" fmla="*/ 1619250 w 1619250"/>
                  <a:gd name="connsiteY6" fmla="*/ 157616 h 2023044"/>
                  <a:gd name="connsiteX7" fmla="*/ 1581150 w 1619250"/>
                  <a:gd name="connsiteY7" fmla="*/ 133803 h 2023044"/>
                  <a:gd name="connsiteX8" fmla="*/ 1552575 w 1619250"/>
                  <a:gd name="connsiteY8" fmla="*/ 252866 h 2023044"/>
                  <a:gd name="connsiteX9" fmla="*/ 1514475 w 1619250"/>
                  <a:gd name="connsiteY9" fmla="*/ 109991 h 2023044"/>
                  <a:gd name="connsiteX10" fmla="*/ 1266825 w 1619250"/>
                  <a:gd name="connsiteY10" fmla="*/ 338591 h 2023044"/>
                  <a:gd name="connsiteX11" fmla="*/ 1209675 w 1619250"/>
                  <a:gd name="connsiteY11" fmla="*/ 453 h 2023044"/>
                  <a:gd name="connsiteX12" fmla="*/ 942975 w 1619250"/>
                  <a:gd name="connsiteY12" fmla="*/ 195716 h 2023044"/>
                  <a:gd name="connsiteX13" fmla="*/ 819150 w 1619250"/>
                  <a:gd name="connsiteY13" fmla="*/ 248103 h 2023044"/>
                  <a:gd name="connsiteX14" fmla="*/ 909638 w 1619250"/>
                  <a:gd name="connsiteY14" fmla="*/ 167141 h 2023044"/>
                  <a:gd name="connsiteX15" fmla="*/ 890588 w 1619250"/>
                  <a:gd name="connsiteY15" fmla="*/ 129041 h 2023044"/>
                  <a:gd name="connsiteX16" fmla="*/ 738188 w 1619250"/>
                  <a:gd name="connsiteY16" fmla="*/ 190953 h 2023044"/>
                  <a:gd name="connsiteX17" fmla="*/ 719138 w 1619250"/>
                  <a:gd name="connsiteY17" fmla="*/ 1129166 h 2023044"/>
                  <a:gd name="connsiteX18" fmla="*/ 928688 w 1619250"/>
                  <a:gd name="connsiteY18" fmla="*/ 1129166 h 2023044"/>
                  <a:gd name="connsiteX19" fmla="*/ 714375 w 1619250"/>
                  <a:gd name="connsiteY19" fmla="*/ 1138691 h 2023044"/>
                  <a:gd name="connsiteX20" fmla="*/ 614363 w 1619250"/>
                  <a:gd name="connsiteY20" fmla="*/ 1238703 h 2023044"/>
                  <a:gd name="connsiteX21" fmla="*/ 957263 w 1619250"/>
                  <a:gd name="connsiteY21" fmla="*/ 1281566 h 2023044"/>
                  <a:gd name="connsiteX22" fmla="*/ 585788 w 1619250"/>
                  <a:gd name="connsiteY22" fmla="*/ 1243466 h 2023044"/>
                  <a:gd name="connsiteX23" fmla="*/ 0 w 1619250"/>
                  <a:gd name="connsiteY23" fmla="*/ 1795916 h 2023044"/>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76933 h 2004061"/>
                  <a:gd name="connsiteX1" fmla="*/ 138113 w 1619250"/>
                  <a:gd name="connsiteY1" fmla="*/ 1981720 h 2004061"/>
                  <a:gd name="connsiteX2" fmla="*/ 895351 w 1619250"/>
                  <a:gd name="connsiteY2" fmla="*/ 1791221 h 2004061"/>
                  <a:gd name="connsiteX3" fmla="*/ 1119188 w 1619250"/>
                  <a:gd name="connsiteY3" fmla="*/ 1643582 h 2004061"/>
                  <a:gd name="connsiteX4" fmla="*/ 1419226 w 1619250"/>
                  <a:gd name="connsiteY4" fmla="*/ 1557857 h 2004061"/>
                  <a:gd name="connsiteX5" fmla="*/ 1352550 w 1619250"/>
                  <a:gd name="connsiteY5" fmla="*/ 1191145 h 2004061"/>
                  <a:gd name="connsiteX6" fmla="*/ 1619250 w 1619250"/>
                  <a:gd name="connsiteY6" fmla="*/ 138633 h 2004061"/>
                  <a:gd name="connsiteX7" fmla="*/ 1581150 w 1619250"/>
                  <a:gd name="connsiteY7" fmla="*/ 114820 h 2004061"/>
                  <a:gd name="connsiteX8" fmla="*/ 1552575 w 1619250"/>
                  <a:gd name="connsiteY8" fmla="*/ 233883 h 2004061"/>
                  <a:gd name="connsiteX9" fmla="*/ 1514475 w 1619250"/>
                  <a:gd name="connsiteY9" fmla="*/ 91008 h 2004061"/>
                  <a:gd name="connsiteX10" fmla="*/ 1266825 w 1619250"/>
                  <a:gd name="connsiteY10" fmla="*/ 319608 h 2004061"/>
                  <a:gd name="connsiteX11" fmla="*/ 1219200 w 1619250"/>
                  <a:gd name="connsiteY11" fmla="*/ 520 h 2004061"/>
                  <a:gd name="connsiteX12" fmla="*/ 942975 w 1619250"/>
                  <a:gd name="connsiteY12" fmla="*/ 176733 h 2004061"/>
                  <a:gd name="connsiteX13" fmla="*/ 819150 w 1619250"/>
                  <a:gd name="connsiteY13" fmla="*/ 229120 h 2004061"/>
                  <a:gd name="connsiteX14" fmla="*/ 909638 w 1619250"/>
                  <a:gd name="connsiteY14" fmla="*/ 148158 h 2004061"/>
                  <a:gd name="connsiteX15" fmla="*/ 890588 w 1619250"/>
                  <a:gd name="connsiteY15" fmla="*/ 110058 h 2004061"/>
                  <a:gd name="connsiteX16" fmla="*/ 738188 w 1619250"/>
                  <a:gd name="connsiteY16" fmla="*/ 171970 h 2004061"/>
                  <a:gd name="connsiteX17" fmla="*/ 719138 w 1619250"/>
                  <a:gd name="connsiteY17" fmla="*/ 1110183 h 2004061"/>
                  <a:gd name="connsiteX18" fmla="*/ 928688 w 1619250"/>
                  <a:gd name="connsiteY18" fmla="*/ 1110183 h 2004061"/>
                  <a:gd name="connsiteX19" fmla="*/ 714375 w 1619250"/>
                  <a:gd name="connsiteY19" fmla="*/ 1119708 h 2004061"/>
                  <a:gd name="connsiteX20" fmla="*/ 614363 w 1619250"/>
                  <a:gd name="connsiteY20" fmla="*/ 1219720 h 2004061"/>
                  <a:gd name="connsiteX21" fmla="*/ 957263 w 1619250"/>
                  <a:gd name="connsiteY21" fmla="*/ 1262583 h 2004061"/>
                  <a:gd name="connsiteX22" fmla="*/ 585788 w 1619250"/>
                  <a:gd name="connsiteY22" fmla="*/ 1224483 h 2004061"/>
                  <a:gd name="connsiteX23" fmla="*/ 0 w 1619250"/>
                  <a:gd name="connsiteY23" fmla="*/ 1776933 h 2004061"/>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2517 h 2019645"/>
                  <a:gd name="connsiteX1" fmla="*/ 138113 w 1619250"/>
                  <a:gd name="connsiteY1" fmla="*/ 1997304 h 2019645"/>
                  <a:gd name="connsiteX2" fmla="*/ 895351 w 1619250"/>
                  <a:gd name="connsiteY2" fmla="*/ 1806805 h 2019645"/>
                  <a:gd name="connsiteX3" fmla="*/ 1119188 w 1619250"/>
                  <a:gd name="connsiteY3" fmla="*/ 1659166 h 2019645"/>
                  <a:gd name="connsiteX4" fmla="*/ 1419226 w 1619250"/>
                  <a:gd name="connsiteY4" fmla="*/ 1573441 h 2019645"/>
                  <a:gd name="connsiteX5" fmla="*/ 1352550 w 1619250"/>
                  <a:gd name="connsiteY5" fmla="*/ 1206729 h 2019645"/>
                  <a:gd name="connsiteX6" fmla="*/ 1619250 w 1619250"/>
                  <a:gd name="connsiteY6" fmla="*/ 154217 h 2019645"/>
                  <a:gd name="connsiteX7" fmla="*/ 1581150 w 1619250"/>
                  <a:gd name="connsiteY7" fmla="*/ 130404 h 2019645"/>
                  <a:gd name="connsiteX8" fmla="*/ 1552575 w 1619250"/>
                  <a:gd name="connsiteY8" fmla="*/ 249467 h 2019645"/>
                  <a:gd name="connsiteX9" fmla="*/ 1514475 w 1619250"/>
                  <a:gd name="connsiteY9" fmla="*/ 106592 h 2019645"/>
                  <a:gd name="connsiteX10" fmla="*/ 1266825 w 1619250"/>
                  <a:gd name="connsiteY10" fmla="*/ 335192 h 2019645"/>
                  <a:gd name="connsiteX11" fmla="*/ 1219200 w 1619250"/>
                  <a:gd name="connsiteY11" fmla="*/ 16104 h 2019645"/>
                  <a:gd name="connsiteX12" fmla="*/ 942975 w 1619250"/>
                  <a:gd name="connsiteY12" fmla="*/ 192317 h 2019645"/>
                  <a:gd name="connsiteX13" fmla="*/ 819150 w 1619250"/>
                  <a:gd name="connsiteY13" fmla="*/ 244704 h 2019645"/>
                  <a:gd name="connsiteX14" fmla="*/ 909638 w 1619250"/>
                  <a:gd name="connsiteY14" fmla="*/ 163742 h 2019645"/>
                  <a:gd name="connsiteX15" fmla="*/ 890588 w 1619250"/>
                  <a:gd name="connsiteY15" fmla="*/ 125642 h 2019645"/>
                  <a:gd name="connsiteX16" fmla="*/ 738188 w 1619250"/>
                  <a:gd name="connsiteY16" fmla="*/ 187554 h 2019645"/>
                  <a:gd name="connsiteX17" fmla="*/ 719138 w 1619250"/>
                  <a:gd name="connsiteY17" fmla="*/ 1125767 h 2019645"/>
                  <a:gd name="connsiteX18" fmla="*/ 928688 w 1619250"/>
                  <a:gd name="connsiteY18" fmla="*/ 1125767 h 2019645"/>
                  <a:gd name="connsiteX19" fmla="*/ 714375 w 1619250"/>
                  <a:gd name="connsiteY19" fmla="*/ 1135292 h 2019645"/>
                  <a:gd name="connsiteX20" fmla="*/ 614363 w 1619250"/>
                  <a:gd name="connsiteY20" fmla="*/ 1235304 h 2019645"/>
                  <a:gd name="connsiteX21" fmla="*/ 957263 w 1619250"/>
                  <a:gd name="connsiteY21" fmla="*/ 1278167 h 2019645"/>
                  <a:gd name="connsiteX22" fmla="*/ 585788 w 1619250"/>
                  <a:gd name="connsiteY22" fmla="*/ 1240067 h 2019645"/>
                  <a:gd name="connsiteX23" fmla="*/ 0 w 1619250"/>
                  <a:gd name="connsiteY23" fmla="*/ 1792517 h 2019645"/>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93885 h 2021013"/>
                  <a:gd name="connsiteX1" fmla="*/ 138113 w 1619250"/>
                  <a:gd name="connsiteY1" fmla="*/ 1998672 h 2021013"/>
                  <a:gd name="connsiteX2" fmla="*/ 895351 w 1619250"/>
                  <a:gd name="connsiteY2" fmla="*/ 1808173 h 2021013"/>
                  <a:gd name="connsiteX3" fmla="*/ 1119188 w 1619250"/>
                  <a:gd name="connsiteY3" fmla="*/ 1660534 h 2021013"/>
                  <a:gd name="connsiteX4" fmla="*/ 1419226 w 1619250"/>
                  <a:gd name="connsiteY4" fmla="*/ 1574809 h 2021013"/>
                  <a:gd name="connsiteX5" fmla="*/ 1352550 w 1619250"/>
                  <a:gd name="connsiteY5" fmla="*/ 1208097 h 2021013"/>
                  <a:gd name="connsiteX6" fmla="*/ 1619250 w 1619250"/>
                  <a:gd name="connsiteY6" fmla="*/ 155585 h 2021013"/>
                  <a:gd name="connsiteX7" fmla="*/ 1581150 w 1619250"/>
                  <a:gd name="connsiteY7" fmla="*/ 131772 h 2021013"/>
                  <a:gd name="connsiteX8" fmla="*/ 1552575 w 1619250"/>
                  <a:gd name="connsiteY8" fmla="*/ 250835 h 2021013"/>
                  <a:gd name="connsiteX9" fmla="*/ 1514475 w 1619250"/>
                  <a:gd name="connsiteY9" fmla="*/ 107960 h 2021013"/>
                  <a:gd name="connsiteX10" fmla="*/ 1266825 w 1619250"/>
                  <a:gd name="connsiteY10" fmla="*/ 336560 h 2021013"/>
                  <a:gd name="connsiteX11" fmla="*/ 1219200 w 1619250"/>
                  <a:gd name="connsiteY11" fmla="*/ 17472 h 2021013"/>
                  <a:gd name="connsiteX12" fmla="*/ 942975 w 1619250"/>
                  <a:gd name="connsiteY12" fmla="*/ 174635 h 2021013"/>
                  <a:gd name="connsiteX13" fmla="*/ 819150 w 1619250"/>
                  <a:gd name="connsiteY13" fmla="*/ 246072 h 2021013"/>
                  <a:gd name="connsiteX14" fmla="*/ 909638 w 1619250"/>
                  <a:gd name="connsiteY14" fmla="*/ 165110 h 2021013"/>
                  <a:gd name="connsiteX15" fmla="*/ 890588 w 1619250"/>
                  <a:gd name="connsiteY15" fmla="*/ 127010 h 2021013"/>
                  <a:gd name="connsiteX16" fmla="*/ 738188 w 1619250"/>
                  <a:gd name="connsiteY16" fmla="*/ 188922 h 2021013"/>
                  <a:gd name="connsiteX17" fmla="*/ 719138 w 1619250"/>
                  <a:gd name="connsiteY17" fmla="*/ 1127135 h 2021013"/>
                  <a:gd name="connsiteX18" fmla="*/ 928688 w 1619250"/>
                  <a:gd name="connsiteY18" fmla="*/ 1127135 h 2021013"/>
                  <a:gd name="connsiteX19" fmla="*/ 714375 w 1619250"/>
                  <a:gd name="connsiteY19" fmla="*/ 1136660 h 2021013"/>
                  <a:gd name="connsiteX20" fmla="*/ 614363 w 1619250"/>
                  <a:gd name="connsiteY20" fmla="*/ 1236672 h 2021013"/>
                  <a:gd name="connsiteX21" fmla="*/ 957263 w 1619250"/>
                  <a:gd name="connsiteY21" fmla="*/ 1279535 h 2021013"/>
                  <a:gd name="connsiteX22" fmla="*/ 585788 w 1619250"/>
                  <a:gd name="connsiteY22" fmla="*/ 1241435 h 2021013"/>
                  <a:gd name="connsiteX23" fmla="*/ 0 w 1619250"/>
                  <a:gd name="connsiteY23" fmla="*/ 1793885 h 2021013"/>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957263 w 1619250"/>
                  <a:gd name="connsiteY13" fmla="*/ 357287 h 2013165"/>
                  <a:gd name="connsiteX14" fmla="*/ 819150 w 1619250"/>
                  <a:gd name="connsiteY14" fmla="*/ 238224 h 2013165"/>
                  <a:gd name="connsiteX15" fmla="*/ 909638 w 1619250"/>
                  <a:gd name="connsiteY15" fmla="*/ 157262 h 2013165"/>
                  <a:gd name="connsiteX16" fmla="*/ 890588 w 1619250"/>
                  <a:gd name="connsiteY16" fmla="*/ 119162 h 2013165"/>
                  <a:gd name="connsiteX17" fmla="*/ 738188 w 1619250"/>
                  <a:gd name="connsiteY17" fmla="*/ 181074 h 2013165"/>
                  <a:gd name="connsiteX18" fmla="*/ 719138 w 1619250"/>
                  <a:gd name="connsiteY18" fmla="*/ 1119287 h 2013165"/>
                  <a:gd name="connsiteX19" fmla="*/ 928688 w 1619250"/>
                  <a:gd name="connsiteY19" fmla="*/ 1119287 h 2013165"/>
                  <a:gd name="connsiteX20" fmla="*/ 714375 w 1619250"/>
                  <a:gd name="connsiteY20" fmla="*/ 1128812 h 2013165"/>
                  <a:gd name="connsiteX21" fmla="*/ 614363 w 1619250"/>
                  <a:gd name="connsiteY21" fmla="*/ 1228824 h 2013165"/>
                  <a:gd name="connsiteX22" fmla="*/ 957263 w 1619250"/>
                  <a:gd name="connsiteY22" fmla="*/ 1271687 h 2013165"/>
                  <a:gd name="connsiteX23" fmla="*/ 585788 w 1619250"/>
                  <a:gd name="connsiteY23" fmla="*/ 1233587 h 2013165"/>
                  <a:gd name="connsiteX24" fmla="*/ 0 w 1619250"/>
                  <a:gd name="connsiteY24" fmla="*/ 1786037 h 2013165"/>
                  <a:gd name="connsiteX0" fmla="*/ 0 w 1619250"/>
                  <a:gd name="connsiteY0" fmla="*/ 1786037 h 2013165"/>
                  <a:gd name="connsiteX1" fmla="*/ 138113 w 1619250"/>
                  <a:gd name="connsiteY1" fmla="*/ 1990824 h 2013165"/>
                  <a:gd name="connsiteX2" fmla="*/ 895351 w 1619250"/>
                  <a:gd name="connsiteY2" fmla="*/ 1800325 h 2013165"/>
                  <a:gd name="connsiteX3" fmla="*/ 1119188 w 1619250"/>
                  <a:gd name="connsiteY3" fmla="*/ 1652686 h 2013165"/>
                  <a:gd name="connsiteX4" fmla="*/ 1419226 w 1619250"/>
                  <a:gd name="connsiteY4" fmla="*/ 1566961 h 2013165"/>
                  <a:gd name="connsiteX5" fmla="*/ 1352550 w 1619250"/>
                  <a:gd name="connsiteY5" fmla="*/ 1200249 h 2013165"/>
                  <a:gd name="connsiteX6" fmla="*/ 1619250 w 1619250"/>
                  <a:gd name="connsiteY6" fmla="*/ 147737 h 2013165"/>
                  <a:gd name="connsiteX7" fmla="*/ 1581150 w 1619250"/>
                  <a:gd name="connsiteY7" fmla="*/ 123924 h 2013165"/>
                  <a:gd name="connsiteX8" fmla="*/ 1552575 w 1619250"/>
                  <a:gd name="connsiteY8" fmla="*/ 242987 h 2013165"/>
                  <a:gd name="connsiteX9" fmla="*/ 1514475 w 1619250"/>
                  <a:gd name="connsiteY9" fmla="*/ 100112 h 2013165"/>
                  <a:gd name="connsiteX10" fmla="*/ 1266825 w 1619250"/>
                  <a:gd name="connsiteY10" fmla="*/ 328712 h 2013165"/>
                  <a:gd name="connsiteX11" fmla="*/ 1219200 w 1619250"/>
                  <a:gd name="connsiteY11" fmla="*/ 9624 h 2013165"/>
                  <a:gd name="connsiteX12" fmla="*/ 942975 w 1619250"/>
                  <a:gd name="connsiteY12" fmla="*/ 347762 h 2013165"/>
                  <a:gd name="connsiteX13" fmla="*/ 819150 w 1619250"/>
                  <a:gd name="connsiteY13" fmla="*/ 238224 h 2013165"/>
                  <a:gd name="connsiteX14" fmla="*/ 909638 w 1619250"/>
                  <a:gd name="connsiteY14" fmla="*/ 157262 h 2013165"/>
                  <a:gd name="connsiteX15" fmla="*/ 890588 w 1619250"/>
                  <a:gd name="connsiteY15" fmla="*/ 119162 h 2013165"/>
                  <a:gd name="connsiteX16" fmla="*/ 738188 w 1619250"/>
                  <a:gd name="connsiteY16" fmla="*/ 181074 h 2013165"/>
                  <a:gd name="connsiteX17" fmla="*/ 719138 w 1619250"/>
                  <a:gd name="connsiteY17" fmla="*/ 1119287 h 2013165"/>
                  <a:gd name="connsiteX18" fmla="*/ 928688 w 1619250"/>
                  <a:gd name="connsiteY18" fmla="*/ 1119287 h 2013165"/>
                  <a:gd name="connsiteX19" fmla="*/ 714375 w 1619250"/>
                  <a:gd name="connsiteY19" fmla="*/ 1128812 h 2013165"/>
                  <a:gd name="connsiteX20" fmla="*/ 614363 w 1619250"/>
                  <a:gd name="connsiteY20" fmla="*/ 1228824 h 2013165"/>
                  <a:gd name="connsiteX21" fmla="*/ 957263 w 1619250"/>
                  <a:gd name="connsiteY21" fmla="*/ 1271687 h 2013165"/>
                  <a:gd name="connsiteX22" fmla="*/ 585788 w 1619250"/>
                  <a:gd name="connsiteY22" fmla="*/ 1233587 h 2013165"/>
                  <a:gd name="connsiteX23" fmla="*/ 0 w 1619250"/>
                  <a:gd name="connsiteY23" fmla="*/ 1786037 h 2013165"/>
                  <a:gd name="connsiteX0" fmla="*/ 0 w 1619250"/>
                  <a:gd name="connsiteY0" fmla="*/ 1777157 h 2004285"/>
                  <a:gd name="connsiteX1" fmla="*/ 138113 w 1619250"/>
                  <a:gd name="connsiteY1" fmla="*/ 1981944 h 2004285"/>
                  <a:gd name="connsiteX2" fmla="*/ 895351 w 1619250"/>
                  <a:gd name="connsiteY2" fmla="*/ 1791445 h 2004285"/>
                  <a:gd name="connsiteX3" fmla="*/ 1119188 w 1619250"/>
                  <a:gd name="connsiteY3" fmla="*/ 1643806 h 2004285"/>
                  <a:gd name="connsiteX4" fmla="*/ 1419226 w 1619250"/>
                  <a:gd name="connsiteY4" fmla="*/ 1558081 h 2004285"/>
                  <a:gd name="connsiteX5" fmla="*/ 1352550 w 1619250"/>
                  <a:gd name="connsiteY5" fmla="*/ 1191369 h 2004285"/>
                  <a:gd name="connsiteX6" fmla="*/ 1619250 w 1619250"/>
                  <a:gd name="connsiteY6" fmla="*/ 138857 h 2004285"/>
                  <a:gd name="connsiteX7" fmla="*/ 1581150 w 1619250"/>
                  <a:gd name="connsiteY7" fmla="*/ 115044 h 2004285"/>
                  <a:gd name="connsiteX8" fmla="*/ 1552575 w 1619250"/>
                  <a:gd name="connsiteY8" fmla="*/ 234107 h 2004285"/>
                  <a:gd name="connsiteX9" fmla="*/ 1514475 w 1619250"/>
                  <a:gd name="connsiteY9" fmla="*/ 91232 h 2004285"/>
                  <a:gd name="connsiteX10" fmla="*/ 1266825 w 1619250"/>
                  <a:gd name="connsiteY10" fmla="*/ 319832 h 2004285"/>
                  <a:gd name="connsiteX11" fmla="*/ 1219200 w 1619250"/>
                  <a:gd name="connsiteY11" fmla="*/ 744 h 2004285"/>
                  <a:gd name="connsiteX12" fmla="*/ 819150 w 1619250"/>
                  <a:gd name="connsiteY12" fmla="*/ 229344 h 2004285"/>
                  <a:gd name="connsiteX13" fmla="*/ 909638 w 1619250"/>
                  <a:gd name="connsiteY13" fmla="*/ 148382 h 2004285"/>
                  <a:gd name="connsiteX14" fmla="*/ 890588 w 1619250"/>
                  <a:gd name="connsiteY14" fmla="*/ 110282 h 2004285"/>
                  <a:gd name="connsiteX15" fmla="*/ 738188 w 1619250"/>
                  <a:gd name="connsiteY15" fmla="*/ 172194 h 2004285"/>
                  <a:gd name="connsiteX16" fmla="*/ 719138 w 1619250"/>
                  <a:gd name="connsiteY16" fmla="*/ 1110407 h 2004285"/>
                  <a:gd name="connsiteX17" fmla="*/ 928688 w 1619250"/>
                  <a:gd name="connsiteY17" fmla="*/ 1110407 h 2004285"/>
                  <a:gd name="connsiteX18" fmla="*/ 714375 w 1619250"/>
                  <a:gd name="connsiteY18" fmla="*/ 1119932 h 2004285"/>
                  <a:gd name="connsiteX19" fmla="*/ 614363 w 1619250"/>
                  <a:gd name="connsiteY19" fmla="*/ 1219944 h 2004285"/>
                  <a:gd name="connsiteX20" fmla="*/ 957263 w 1619250"/>
                  <a:gd name="connsiteY20" fmla="*/ 1262807 h 2004285"/>
                  <a:gd name="connsiteX21" fmla="*/ 585788 w 1619250"/>
                  <a:gd name="connsiteY21" fmla="*/ 1224707 h 2004285"/>
                  <a:gd name="connsiteX22" fmla="*/ 0 w 1619250"/>
                  <a:gd name="connsiteY22" fmla="*/ 1777157 h 2004285"/>
                  <a:gd name="connsiteX0" fmla="*/ 0 w 1619250"/>
                  <a:gd name="connsiteY0" fmla="*/ 1795311 h 2022439"/>
                  <a:gd name="connsiteX1" fmla="*/ 138113 w 1619250"/>
                  <a:gd name="connsiteY1" fmla="*/ 2000098 h 2022439"/>
                  <a:gd name="connsiteX2" fmla="*/ 895351 w 1619250"/>
                  <a:gd name="connsiteY2" fmla="*/ 1809599 h 2022439"/>
                  <a:gd name="connsiteX3" fmla="*/ 1119188 w 1619250"/>
                  <a:gd name="connsiteY3" fmla="*/ 1661960 h 2022439"/>
                  <a:gd name="connsiteX4" fmla="*/ 1419226 w 1619250"/>
                  <a:gd name="connsiteY4" fmla="*/ 1576235 h 2022439"/>
                  <a:gd name="connsiteX5" fmla="*/ 1352550 w 1619250"/>
                  <a:gd name="connsiteY5" fmla="*/ 1209523 h 2022439"/>
                  <a:gd name="connsiteX6" fmla="*/ 1619250 w 1619250"/>
                  <a:gd name="connsiteY6" fmla="*/ 157011 h 2022439"/>
                  <a:gd name="connsiteX7" fmla="*/ 1581150 w 1619250"/>
                  <a:gd name="connsiteY7" fmla="*/ 133198 h 2022439"/>
                  <a:gd name="connsiteX8" fmla="*/ 1552575 w 1619250"/>
                  <a:gd name="connsiteY8" fmla="*/ 252261 h 2022439"/>
                  <a:gd name="connsiteX9" fmla="*/ 1514475 w 1619250"/>
                  <a:gd name="connsiteY9" fmla="*/ 109386 h 2022439"/>
                  <a:gd name="connsiteX10" fmla="*/ 1266825 w 1619250"/>
                  <a:gd name="connsiteY10" fmla="*/ 337986 h 2022439"/>
                  <a:gd name="connsiteX11" fmla="*/ 1219200 w 1619250"/>
                  <a:gd name="connsiteY11" fmla="*/ 18898 h 2022439"/>
                  <a:gd name="connsiteX12" fmla="*/ 819150 w 1619250"/>
                  <a:gd name="connsiteY12" fmla="*/ 247498 h 2022439"/>
                  <a:gd name="connsiteX13" fmla="*/ 909638 w 1619250"/>
                  <a:gd name="connsiteY13" fmla="*/ 166536 h 2022439"/>
                  <a:gd name="connsiteX14" fmla="*/ 890588 w 1619250"/>
                  <a:gd name="connsiteY14" fmla="*/ 128436 h 2022439"/>
                  <a:gd name="connsiteX15" fmla="*/ 738188 w 1619250"/>
                  <a:gd name="connsiteY15" fmla="*/ 190348 h 2022439"/>
                  <a:gd name="connsiteX16" fmla="*/ 719138 w 1619250"/>
                  <a:gd name="connsiteY16" fmla="*/ 1128561 h 2022439"/>
                  <a:gd name="connsiteX17" fmla="*/ 928688 w 1619250"/>
                  <a:gd name="connsiteY17" fmla="*/ 1128561 h 2022439"/>
                  <a:gd name="connsiteX18" fmla="*/ 714375 w 1619250"/>
                  <a:gd name="connsiteY18" fmla="*/ 1138086 h 2022439"/>
                  <a:gd name="connsiteX19" fmla="*/ 614363 w 1619250"/>
                  <a:gd name="connsiteY19" fmla="*/ 1238098 h 2022439"/>
                  <a:gd name="connsiteX20" fmla="*/ 957263 w 1619250"/>
                  <a:gd name="connsiteY20" fmla="*/ 1280961 h 2022439"/>
                  <a:gd name="connsiteX21" fmla="*/ 585788 w 1619250"/>
                  <a:gd name="connsiteY21" fmla="*/ 1242861 h 2022439"/>
                  <a:gd name="connsiteX22" fmla="*/ 0 w 1619250"/>
                  <a:gd name="connsiteY22" fmla="*/ 1795311 h 2022439"/>
                  <a:gd name="connsiteX0" fmla="*/ 0 w 1619250"/>
                  <a:gd name="connsiteY0" fmla="*/ 1792181 h 2019309"/>
                  <a:gd name="connsiteX1" fmla="*/ 138113 w 1619250"/>
                  <a:gd name="connsiteY1" fmla="*/ 1996968 h 2019309"/>
                  <a:gd name="connsiteX2" fmla="*/ 895351 w 1619250"/>
                  <a:gd name="connsiteY2" fmla="*/ 1806469 h 2019309"/>
                  <a:gd name="connsiteX3" fmla="*/ 1119188 w 1619250"/>
                  <a:gd name="connsiteY3" fmla="*/ 1658830 h 2019309"/>
                  <a:gd name="connsiteX4" fmla="*/ 1419226 w 1619250"/>
                  <a:gd name="connsiteY4" fmla="*/ 1573105 h 2019309"/>
                  <a:gd name="connsiteX5" fmla="*/ 1352550 w 1619250"/>
                  <a:gd name="connsiteY5" fmla="*/ 1206393 h 2019309"/>
                  <a:gd name="connsiteX6" fmla="*/ 1619250 w 1619250"/>
                  <a:gd name="connsiteY6" fmla="*/ 153881 h 2019309"/>
                  <a:gd name="connsiteX7" fmla="*/ 1581150 w 1619250"/>
                  <a:gd name="connsiteY7" fmla="*/ 130068 h 2019309"/>
                  <a:gd name="connsiteX8" fmla="*/ 1552575 w 1619250"/>
                  <a:gd name="connsiteY8" fmla="*/ 249131 h 2019309"/>
                  <a:gd name="connsiteX9" fmla="*/ 1514475 w 1619250"/>
                  <a:gd name="connsiteY9" fmla="*/ 106256 h 2019309"/>
                  <a:gd name="connsiteX10" fmla="*/ 1266825 w 1619250"/>
                  <a:gd name="connsiteY10" fmla="*/ 334856 h 2019309"/>
                  <a:gd name="connsiteX11" fmla="*/ 1219200 w 1619250"/>
                  <a:gd name="connsiteY11" fmla="*/ 15768 h 2019309"/>
                  <a:gd name="connsiteX12" fmla="*/ 819150 w 1619250"/>
                  <a:gd name="connsiteY12" fmla="*/ 244368 h 2019309"/>
                  <a:gd name="connsiteX13" fmla="*/ 909638 w 1619250"/>
                  <a:gd name="connsiteY13" fmla="*/ 163406 h 2019309"/>
                  <a:gd name="connsiteX14" fmla="*/ 890588 w 1619250"/>
                  <a:gd name="connsiteY14" fmla="*/ 125306 h 2019309"/>
                  <a:gd name="connsiteX15" fmla="*/ 738188 w 1619250"/>
                  <a:gd name="connsiteY15" fmla="*/ 187218 h 2019309"/>
                  <a:gd name="connsiteX16" fmla="*/ 719138 w 1619250"/>
                  <a:gd name="connsiteY16" fmla="*/ 1125431 h 2019309"/>
                  <a:gd name="connsiteX17" fmla="*/ 928688 w 1619250"/>
                  <a:gd name="connsiteY17" fmla="*/ 1125431 h 2019309"/>
                  <a:gd name="connsiteX18" fmla="*/ 714375 w 1619250"/>
                  <a:gd name="connsiteY18" fmla="*/ 1134956 h 2019309"/>
                  <a:gd name="connsiteX19" fmla="*/ 614363 w 1619250"/>
                  <a:gd name="connsiteY19" fmla="*/ 1234968 h 2019309"/>
                  <a:gd name="connsiteX20" fmla="*/ 957263 w 1619250"/>
                  <a:gd name="connsiteY20" fmla="*/ 1277831 h 2019309"/>
                  <a:gd name="connsiteX21" fmla="*/ 585788 w 1619250"/>
                  <a:gd name="connsiteY21" fmla="*/ 1239731 h 2019309"/>
                  <a:gd name="connsiteX22" fmla="*/ 0 w 1619250"/>
                  <a:gd name="connsiteY22" fmla="*/ 1792181 h 2019309"/>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66825 w 1619250"/>
                  <a:gd name="connsiteY10" fmla="*/ 33554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76350 w 1619250"/>
                  <a:gd name="connsiteY10" fmla="*/ 321253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4475 w 1619250"/>
                  <a:gd name="connsiteY9" fmla="*/ 106941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28763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30753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19250"/>
                  <a:gd name="connsiteY0" fmla="*/ 1792866 h 2019994"/>
                  <a:gd name="connsiteX1" fmla="*/ 138113 w 1619250"/>
                  <a:gd name="connsiteY1" fmla="*/ 1997653 h 2019994"/>
                  <a:gd name="connsiteX2" fmla="*/ 895351 w 1619250"/>
                  <a:gd name="connsiteY2" fmla="*/ 1807154 h 2019994"/>
                  <a:gd name="connsiteX3" fmla="*/ 1119188 w 1619250"/>
                  <a:gd name="connsiteY3" fmla="*/ 1659515 h 2019994"/>
                  <a:gd name="connsiteX4" fmla="*/ 1419226 w 1619250"/>
                  <a:gd name="connsiteY4" fmla="*/ 1573790 h 2019994"/>
                  <a:gd name="connsiteX5" fmla="*/ 1352550 w 1619250"/>
                  <a:gd name="connsiteY5" fmla="*/ 1207078 h 2019994"/>
                  <a:gd name="connsiteX6" fmla="*/ 1619250 w 1619250"/>
                  <a:gd name="connsiteY6" fmla="*/ 154566 h 2019994"/>
                  <a:gd name="connsiteX7" fmla="*/ 1581150 w 1619250"/>
                  <a:gd name="connsiteY7" fmla="*/ 114084 h 2019994"/>
                  <a:gd name="connsiteX8" fmla="*/ 1552575 w 1619250"/>
                  <a:gd name="connsiteY8" fmla="*/ 249816 h 2019994"/>
                  <a:gd name="connsiteX9" fmla="*/ 1519238 w 1619250"/>
                  <a:gd name="connsiteY9" fmla="*/ 104560 h 2019994"/>
                  <a:gd name="connsiteX10" fmla="*/ 1293019 w 1619250"/>
                  <a:gd name="connsiteY10" fmla="*/ 316491 h 2019994"/>
                  <a:gd name="connsiteX11" fmla="*/ 1219200 w 1619250"/>
                  <a:gd name="connsiteY11" fmla="*/ 16453 h 2019994"/>
                  <a:gd name="connsiteX12" fmla="*/ 819150 w 1619250"/>
                  <a:gd name="connsiteY12" fmla="*/ 245053 h 2019994"/>
                  <a:gd name="connsiteX13" fmla="*/ 909638 w 1619250"/>
                  <a:gd name="connsiteY13" fmla="*/ 164091 h 2019994"/>
                  <a:gd name="connsiteX14" fmla="*/ 890588 w 1619250"/>
                  <a:gd name="connsiteY14" fmla="*/ 125991 h 2019994"/>
                  <a:gd name="connsiteX15" fmla="*/ 738188 w 1619250"/>
                  <a:gd name="connsiteY15" fmla="*/ 187903 h 2019994"/>
                  <a:gd name="connsiteX16" fmla="*/ 719138 w 1619250"/>
                  <a:gd name="connsiteY16" fmla="*/ 1126116 h 2019994"/>
                  <a:gd name="connsiteX17" fmla="*/ 928688 w 1619250"/>
                  <a:gd name="connsiteY17" fmla="*/ 1126116 h 2019994"/>
                  <a:gd name="connsiteX18" fmla="*/ 714375 w 1619250"/>
                  <a:gd name="connsiteY18" fmla="*/ 1135641 h 2019994"/>
                  <a:gd name="connsiteX19" fmla="*/ 614363 w 1619250"/>
                  <a:gd name="connsiteY19" fmla="*/ 1235653 h 2019994"/>
                  <a:gd name="connsiteX20" fmla="*/ 957263 w 1619250"/>
                  <a:gd name="connsiteY20" fmla="*/ 1278516 h 2019994"/>
                  <a:gd name="connsiteX21" fmla="*/ 585788 w 1619250"/>
                  <a:gd name="connsiteY21" fmla="*/ 1240416 h 2019994"/>
                  <a:gd name="connsiteX22" fmla="*/ 0 w 1619250"/>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3019 w 1635919"/>
                  <a:gd name="connsiteY10" fmla="*/ 316491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9638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90588 w 1635919"/>
                  <a:gd name="connsiteY14" fmla="*/ 125991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902494 w 1635919"/>
                  <a:gd name="connsiteY13" fmla="*/ 164091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64394 w 1635919"/>
                  <a:gd name="connsiteY13" fmla="*/ 140279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5523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38188 w 1635919"/>
                  <a:gd name="connsiteY15" fmla="*/ 187903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28688 w 1635919"/>
                  <a:gd name="connsiteY17" fmla="*/ 112611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 name="connsiteX0" fmla="*/ 0 w 1635919"/>
                  <a:gd name="connsiteY0" fmla="*/ 1792866 h 2019994"/>
                  <a:gd name="connsiteX1" fmla="*/ 138113 w 1635919"/>
                  <a:gd name="connsiteY1" fmla="*/ 1997653 h 2019994"/>
                  <a:gd name="connsiteX2" fmla="*/ 895351 w 1635919"/>
                  <a:gd name="connsiteY2" fmla="*/ 1807154 h 2019994"/>
                  <a:gd name="connsiteX3" fmla="*/ 1119188 w 1635919"/>
                  <a:gd name="connsiteY3" fmla="*/ 1659515 h 2019994"/>
                  <a:gd name="connsiteX4" fmla="*/ 1419226 w 1635919"/>
                  <a:gd name="connsiteY4" fmla="*/ 1573790 h 2019994"/>
                  <a:gd name="connsiteX5" fmla="*/ 1352550 w 1635919"/>
                  <a:gd name="connsiteY5" fmla="*/ 1207078 h 2019994"/>
                  <a:gd name="connsiteX6" fmla="*/ 1635919 w 1635919"/>
                  <a:gd name="connsiteY6" fmla="*/ 154566 h 2019994"/>
                  <a:gd name="connsiteX7" fmla="*/ 1581150 w 1635919"/>
                  <a:gd name="connsiteY7" fmla="*/ 114084 h 2019994"/>
                  <a:gd name="connsiteX8" fmla="*/ 1552575 w 1635919"/>
                  <a:gd name="connsiteY8" fmla="*/ 249816 h 2019994"/>
                  <a:gd name="connsiteX9" fmla="*/ 1519238 w 1635919"/>
                  <a:gd name="connsiteY9" fmla="*/ 104560 h 2019994"/>
                  <a:gd name="connsiteX10" fmla="*/ 1290638 w 1635919"/>
                  <a:gd name="connsiteY10" fmla="*/ 314110 h 2019994"/>
                  <a:gd name="connsiteX11" fmla="*/ 1219200 w 1635919"/>
                  <a:gd name="connsiteY11" fmla="*/ 16453 h 2019994"/>
                  <a:gd name="connsiteX12" fmla="*/ 819150 w 1635919"/>
                  <a:gd name="connsiteY12" fmla="*/ 245053 h 2019994"/>
                  <a:gd name="connsiteX13" fmla="*/ 883444 w 1635919"/>
                  <a:gd name="connsiteY13" fmla="*/ 183142 h 2019994"/>
                  <a:gd name="connsiteX14" fmla="*/ 885825 w 1635919"/>
                  <a:gd name="connsiteY14" fmla="*/ 104559 h 2019994"/>
                  <a:gd name="connsiteX15" fmla="*/ 742950 w 1635919"/>
                  <a:gd name="connsiteY15" fmla="*/ 195046 h 2019994"/>
                  <a:gd name="connsiteX16" fmla="*/ 719138 w 1635919"/>
                  <a:gd name="connsiteY16" fmla="*/ 1126116 h 2019994"/>
                  <a:gd name="connsiteX17" fmla="*/ 933451 w 1635919"/>
                  <a:gd name="connsiteY17" fmla="*/ 1145166 h 2019994"/>
                  <a:gd name="connsiteX18" fmla="*/ 714375 w 1635919"/>
                  <a:gd name="connsiteY18" fmla="*/ 1135641 h 2019994"/>
                  <a:gd name="connsiteX19" fmla="*/ 614363 w 1635919"/>
                  <a:gd name="connsiteY19" fmla="*/ 1235653 h 2019994"/>
                  <a:gd name="connsiteX20" fmla="*/ 957263 w 1635919"/>
                  <a:gd name="connsiteY20" fmla="*/ 1278516 h 2019994"/>
                  <a:gd name="connsiteX21" fmla="*/ 585788 w 1635919"/>
                  <a:gd name="connsiteY21" fmla="*/ 1240416 h 2019994"/>
                  <a:gd name="connsiteX22" fmla="*/ 0 w 1635919"/>
                  <a:gd name="connsiteY22" fmla="*/ 1792866 h 20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5919" h="2019994">
                    <a:moveTo>
                      <a:pt x="0" y="1792866"/>
                    </a:moveTo>
                    <a:cubicBezTo>
                      <a:pt x="3175" y="1892878"/>
                      <a:pt x="53975" y="1978603"/>
                      <a:pt x="138113" y="1997653"/>
                    </a:cubicBezTo>
                    <a:cubicBezTo>
                      <a:pt x="401638" y="2051629"/>
                      <a:pt x="703264" y="2015116"/>
                      <a:pt x="895351" y="1807154"/>
                    </a:cubicBezTo>
                    <a:cubicBezTo>
                      <a:pt x="928688" y="1778579"/>
                      <a:pt x="1004888" y="1683327"/>
                      <a:pt x="1119188" y="1659515"/>
                    </a:cubicBezTo>
                    <a:cubicBezTo>
                      <a:pt x="1247775" y="1656341"/>
                      <a:pt x="1309689" y="1629352"/>
                      <a:pt x="1419226" y="1573790"/>
                    </a:cubicBezTo>
                    <a:cubicBezTo>
                      <a:pt x="1473201" y="1403928"/>
                      <a:pt x="1436688" y="1319790"/>
                      <a:pt x="1352550" y="1207078"/>
                    </a:cubicBezTo>
                    <a:lnTo>
                      <a:pt x="1635919" y="154566"/>
                    </a:lnTo>
                    <a:cubicBezTo>
                      <a:pt x="1627188" y="119641"/>
                      <a:pt x="1599406" y="127578"/>
                      <a:pt x="1581150" y="114084"/>
                    </a:cubicBezTo>
                    <a:cubicBezTo>
                      <a:pt x="1571625" y="159328"/>
                      <a:pt x="1569244" y="206953"/>
                      <a:pt x="1552575" y="249816"/>
                    </a:cubicBezTo>
                    <a:cubicBezTo>
                      <a:pt x="1500981" y="203778"/>
                      <a:pt x="1542256" y="152979"/>
                      <a:pt x="1519238" y="104560"/>
                    </a:cubicBezTo>
                    <a:cubicBezTo>
                      <a:pt x="1466851" y="193460"/>
                      <a:pt x="1473994" y="296647"/>
                      <a:pt x="1290638" y="314110"/>
                    </a:cubicBezTo>
                    <a:cubicBezTo>
                      <a:pt x="1141414" y="304584"/>
                      <a:pt x="1087436" y="137898"/>
                      <a:pt x="1219200" y="16453"/>
                    </a:cubicBezTo>
                    <a:cubicBezTo>
                      <a:pt x="1016000" y="-79590"/>
                      <a:pt x="980281" y="277597"/>
                      <a:pt x="819150" y="245053"/>
                    </a:cubicBezTo>
                    <a:cubicBezTo>
                      <a:pt x="861220" y="229972"/>
                      <a:pt x="786606" y="195842"/>
                      <a:pt x="883444" y="183142"/>
                    </a:cubicBezTo>
                    <a:cubicBezTo>
                      <a:pt x="884238" y="156154"/>
                      <a:pt x="885031" y="131547"/>
                      <a:pt x="885825" y="104559"/>
                    </a:cubicBezTo>
                    <a:cubicBezTo>
                      <a:pt x="813594" y="91859"/>
                      <a:pt x="781843" y="129166"/>
                      <a:pt x="742950" y="195046"/>
                    </a:cubicBezTo>
                    <a:cubicBezTo>
                      <a:pt x="705644" y="319665"/>
                      <a:pt x="725488" y="813378"/>
                      <a:pt x="719138" y="1126116"/>
                    </a:cubicBezTo>
                    <a:cubicBezTo>
                      <a:pt x="788988" y="1126116"/>
                      <a:pt x="854075" y="1102303"/>
                      <a:pt x="933451" y="1145166"/>
                    </a:cubicBezTo>
                    <a:cubicBezTo>
                      <a:pt x="857251" y="1119766"/>
                      <a:pt x="785813" y="1132466"/>
                      <a:pt x="714375" y="1135641"/>
                    </a:cubicBezTo>
                    <a:cubicBezTo>
                      <a:pt x="642938" y="1154691"/>
                      <a:pt x="623888" y="1197554"/>
                      <a:pt x="614363" y="1235653"/>
                    </a:cubicBezTo>
                    <a:cubicBezTo>
                      <a:pt x="728663" y="1249941"/>
                      <a:pt x="847725" y="1240416"/>
                      <a:pt x="957263" y="1278516"/>
                    </a:cubicBezTo>
                    <a:cubicBezTo>
                      <a:pt x="833438" y="1227716"/>
                      <a:pt x="709613" y="1253116"/>
                      <a:pt x="585788" y="1240416"/>
                    </a:cubicBezTo>
                    <a:cubicBezTo>
                      <a:pt x="309563" y="1334079"/>
                      <a:pt x="128588" y="1565854"/>
                      <a:pt x="0" y="1792866"/>
                    </a:cubicBezTo>
                    <a:close/>
                  </a:path>
                </a:pathLst>
              </a:custGeom>
              <a:gradFill flip="none" rotWithShape="1">
                <a:gsLst>
                  <a:gs pos="15000">
                    <a:srgbClr val="FFD600"/>
                  </a:gs>
                  <a:gs pos="31000">
                    <a:srgbClr val="FFEE97"/>
                  </a:gs>
                  <a:gs pos="37000">
                    <a:srgbClr val="FFD600"/>
                  </a:gs>
                  <a:gs pos="100000">
                    <a:srgbClr val="FFD600"/>
                  </a:gs>
                </a:gsLst>
                <a:path path="rect">
                  <a:fillToRect t="100000" r="100000"/>
                </a:path>
                <a:tileRect l="-100000" b="-10000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0" name="Freeform: Shape 49">
                <a:extLst>
                  <a:ext uri="{FF2B5EF4-FFF2-40B4-BE49-F238E27FC236}">
                    <a16:creationId xmlns:a16="http://schemas.microsoft.com/office/drawing/2014/main" id="{0FEF3D0E-43EE-40F1-81ED-A7C08E9A3C24}"/>
                  </a:ext>
                </a:extLst>
              </p:cNvPr>
              <p:cNvSpPr/>
              <p:nvPr/>
            </p:nvSpPr>
            <p:spPr>
              <a:xfrm>
                <a:off x="1929110" y="7379860"/>
                <a:ext cx="914660" cy="962204"/>
              </a:xfrm>
              <a:custGeom>
                <a:avLst/>
                <a:gdLst>
                  <a:gd name="connsiteX0" fmla="*/ 429020 w 914660"/>
                  <a:gd name="connsiteY0" fmla="*/ 36 h 962204"/>
                  <a:gd name="connsiteX1" fmla="*/ 497941 w 914660"/>
                  <a:gd name="connsiteY1" fmla="*/ 16453 h 962204"/>
                  <a:gd name="connsiteX2" fmla="*/ 569379 w 914660"/>
                  <a:gd name="connsiteY2" fmla="*/ 314110 h 962204"/>
                  <a:gd name="connsiteX3" fmla="*/ 797979 w 914660"/>
                  <a:gd name="connsiteY3" fmla="*/ 104560 h 962204"/>
                  <a:gd name="connsiteX4" fmla="*/ 831316 w 914660"/>
                  <a:gd name="connsiteY4" fmla="*/ 249816 h 962204"/>
                  <a:gd name="connsiteX5" fmla="*/ 859891 w 914660"/>
                  <a:gd name="connsiteY5" fmla="*/ 114084 h 962204"/>
                  <a:gd name="connsiteX6" fmla="*/ 914660 w 914660"/>
                  <a:gd name="connsiteY6" fmla="*/ 154566 h 962204"/>
                  <a:gd name="connsiteX7" fmla="*/ 764433 w 914660"/>
                  <a:gd name="connsiteY7" fmla="*/ 712554 h 962204"/>
                  <a:gd name="connsiteX8" fmla="*/ 755095 w 914660"/>
                  <a:gd name="connsiteY8" fmla="*/ 739746 h 962204"/>
                  <a:gd name="connsiteX9" fmla="*/ 650922 w 914660"/>
                  <a:gd name="connsiteY9" fmla="*/ 592108 h 962204"/>
                  <a:gd name="connsiteX10" fmla="*/ 638025 w 914660"/>
                  <a:gd name="connsiteY10" fmla="*/ 787371 h 962204"/>
                  <a:gd name="connsiteX11" fmla="*/ 462621 w 914660"/>
                  <a:gd name="connsiteY11" fmla="*/ 958821 h 962204"/>
                  <a:gd name="connsiteX12" fmla="*/ 411033 w 914660"/>
                  <a:gd name="connsiteY12" fmla="*/ 823089 h 962204"/>
                  <a:gd name="connsiteX13" fmla="*/ 573539 w 914660"/>
                  <a:gd name="connsiteY13" fmla="*/ 658783 h 962204"/>
                  <a:gd name="connsiteX14" fmla="*/ 503893 w 914660"/>
                  <a:gd name="connsiteY14" fmla="*/ 520671 h 962204"/>
                  <a:gd name="connsiteX15" fmla="*/ 467781 w 914660"/>
                  <a:gd name="connsiteY15" fmla="*/ 644496 h 962204"/>
                  <a:gd name="connsiteX16" fmla="*/ 359443 w 914660"/>
                  <a:gd name="connsiteY16" fmla="*/ 649258 h 962204"/>
                  <a:gd name="connsiteX17" fmla="*/ 436825 w 914660"/>
                  <a:gd name="connsiteY17" fmla="*/ 389702 h 962204"/>
                  <a:gd name="connsiteX18" fmla="*/ 230470 w 914660"/>
                  <a:gd name="connsiteY18" fmla="*/ 518290 h 962204"/>
                  <a:gd name="connsiteX19" fmla="*/ 147927 w 914660"/>
                  <a:gd name="connsiteY19" fmla="*/ 892146 h 962204"/>
                  <a:gd name="connsiteX20" fmla="*/ 101496 w 914660"/>
                  <a:gd name="connsiteY20" fmla="*/ 901671 h 962204"/>
                  <a:gd name="connsiteX21" fmla="*/ 11214 w 914660"/>
                  <a:gd name="connsiteY21" fmla="*/ 656402 h 962204"/>
                  <a:gd name="connsiteX22" fmla="*/ 0 w 914660"/>
                  <a:gd name="connsiteY22" fmla="*/ 444740 h 962204"/>
                  <a:gd name="connsiteX23" fmla="*/ 3125 w 914660"/>
                  <a:gd name="connsiteY23" fmla="*/ 349121 h 962204"/>
                  <a:gd name="connsiteX24" fmla="*/ 21691 w 914660"/>
                  <a:gd name="connsiteY24" fmla="*/ 195046 h 962204"/>
                  <a:gd name="connsiteX25" fmla="*/ 164566 w 914660"/>
                  <a:gd name="connsiteY25" fmla="*/ 104559 h 962204"/>
                  <a:gd name="connsiteX26" fmla="*/ 162185 w 914660"/>
                  <a:gd name="connsiteY26" fmla="*/ 183142 h 962204"/>
                  <a:gd name="connsiteX27" fmla="*/ 97891 w 914660"/>
                  <a:gd name="connsiteY27" fmla="*/ 245053 h 962204"/>
                  <a:gd name="connsiteX28" fmla="*/ 429020 w 914660"/>
                  <a:gd name="connsiteY28" fmla="*/ 36 h 96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660" h="962204">
                    <a:moveTo>
                      <a:pt x="429020" y="36"/>
                    </a:moveTo>
                    <a:cubicBezTo>
                      <a:pt x="449758" y="-476"/>
                      <a:pt x="472541" y="4448"/>
                      <a:pt x="497941" y="16453"/>
                    </a:cubicBezTo>
                    <a:cubicBezTo>
                      <a:pt x="366177" y="137898"/>
                      <a:pt x="420155" y="304584"/>
                      <a:pt x="569379" y="314110"/>
                    </a:cubicBezTo>
                    <a:cubicBezTo>
                      <a:pt x="752735" y="296647"/>
                      <a:pt x="745592" y="193460"/>
                      <a:pt x="797979" y="104560"/>
                    </a:cubicBezTo>
                    <a:cubicBezTo>
                      <a:pt x="820997" y="152979"/>
                      <a:pt x="779722" y="203778"/>
                      <a:pt x="831316" y="249816"/>
                    </a:cubicBezTo>
                    <a:cubicBezTo>
                      <a:pt x="847985" y="206953"/>
                      <a:pt x="850366" y="159328"/>
                      <a:pt x="859891" y="114084"/>
                    </a:cubicBezTo>
                    <a:cubicBezTo>
                      <a:pt x="878147" y="127578"/>
                      <a:pt x="905929" y="119641"/>
                      <a:pt x="914660" y="154566"/>
                    </a:cubicBezTo>
                    <a:lnTo>
                      <a:pt x="764433" y="712554"/>
                    </a:lnTo>
                    <a:lnTo>
                      <a:pt x="755095" y="739746"/>
                    </a:lnTo>
                    <a:lnTo>
                      <a:pt x="650922" y="592108"/>
                    </a:lnTo>
                    <a:cubicBezTo>
                      <a:pt x="650922" y="661958"/>
                      <a:pt x="653503" y="719903"/>
                      <a:pt x="638025" y="787371"/>
                    </a:cubicBezTo>
                    <a:cubicBezTo>
                      <a:pt x="622548" y="854839"/>
                      <a:pt x="575258" y="935009"/>
                      <a:pt x="462621" y="958821"/>
                    </a:cubicBezTo>
                    <a:cubicBezTo>
                      <a:pt x="349985" y="982633"/>
                      <a:pt x="376639" y="854046"/>
                      <a:pt x="411033" y="823089"/>
                    </a:cubicBezTo>
                    <a:cubicBezTo>
                      <a:pt x="445427" y="792132"/>
                      <a:pt x="537427" y="809199"/>
                      <a:pt x="573539" y="658783"/>
                    </a:cubicBezTo>
                    <a:cubicBezTo>
                      <a:pt x="591595" y="505590"/>
                      <a:pt x="532068" y="530990"/>
                      <a:pt x="503893" y="520671"/>
                    </a:cubicBezTo>
                    <a:cubicBezTo>
                      <a:pt x="491856" y="561946"/>
                      <a:pt x="503033" y="607984"/>
                      <a:pt x="467781" y="644496"/>
                    </a:cubicBezTo>
                    <a:cubicBezTo>
                      <a:pt x="444565" y="677039"/>
                      <a:pt x="403293" y="676246"/>
                      <a:pt x="359443" y="649258"/>
                    </a:cubicBezTo>
                    <a:cubicBezTo>
                      <a:pt x="326770" y="550833"/>
                      <a:pt x="386955" y="476221"/>
                      <a:pt x="436825" y="389702"/>
                    </a:cubicBezTo>
                    <a:cubicBezTo>
                      <a:pt x="334508" y="428596"/>
                      <a:pt x="260562" y="465109"/>
                      <a:pt x="230470" y="518290"/>
                    </a:cubicBezTo>
                    <a:cubicBezTo>
                      <a:pt x="152226" y="643703"/>
                      <a:pt x="135889" y="752445"/>
                      <a:pt x="147927" y="892146"/>
                    </a:cubicBezTo>
                    <a:cubicBezTo>
                      <a:pt x="159965" y="1031847"/>
                      <a:pt x="121471" y="923103"/>
                      <a:pt x="101496" y="901671"/>
                    </a:cubicBezTo>
                    <a:cubicBezTo>
                      <a:pt x="71200" y="810389"/>
                      <a:pt x="12934" y="742921"/>
                      <a:pt x="11214" y="656402"/>
                    </a:cubicBezTo>
                    <a:lnTo>
                      <a:pt x="0" y="444740"/>
                    </a:lnTo>
                    <a:lnTo>
                      <a:pt x="3125" y="349121"/>
                    </a:lnTo>
                    <a:cubicBezTo>
                      <a:pt x="6610" y="280424"/>
                      <a:pt x="12365" y="226201"/>
                      <a:pt x="21691" y="195046"/>
                    </a:cubicBezTo>
                    <a:cubicBezTo>
                      <a:pt x="60584" y="129166"/>
                      <a:pt x="92335" y="91859"/>
                      <a:pt x="164566" y="104559"/>
                    </a:cubicBezTo>
                    <a:cubicBezTo>
                      <a:pt x="163772" y="131547"/>
                      <a:pt x="162979" y="156154"/>
                      <a:pt x="162185" y="183142"/>
                    </a:cubicBezTo>
                    <a:cubicBezTo>
                      <a:pt x="65347" y="195842"/>
                      <a:pt x="139961" y="229972"/>
                      <a:pt x="97891" y="245053"/>
                    </a:cubicBezTo>
                    <a:cubicBezTo>
                      <a:pt x="238881" y="273529"/>
                      <a:pt x="283852" y="3617"/>
                      <a:pt x="429020" y="36"/>
                    </a:cubicBezTo>
                    <a:close/>
                  </a:path>
                </a:pathLst>
              </a:custGeom>
              <a:solidFill>
                <a:srgbClr val="E33F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pSp>
          <p:nvGrpSpPr>
            <p:cNvPr id="42" name="Group 41">
              <a:extLst>
                <a:ext uri="{FF2B5EF4-FFF2-40B4-BE49-F238E27FC236}">
                  <a16:creationId xmlns:a16="http://schemas.microsoft.com/office/drawing/2014/main" id="{D2692EAE-0DE6-47CE-ADD6-0D1E365829C7}"/>
                </a:ext>
              </a:extLst>
            </p:cNvPr>
            <p:cNvGrpSpPr/>
            <p:nvPr/>
          </p:nvGrpSpPr>
          <p:grpSpPr>
            <a:xfrm>
              <a:off x="2350672" y="4918465"/>
              <a:ext cx="2151787" cy="805645"/>
              <a:chOff x="1957457" y="4114024"/>
              <a:chExt cx="2151787" cy="805645"/>
            </a:xfrm>
          </p:grpSpPr>
          <p:sp>
            <p:nvSpPr>
              <p:cNvPr id="44" name="Freeform: Shape 43">
                <a:extLst>
                  <a:ext uri="{FF2B5EF4-FFF2-40B4-BE49-F238E27FC236}">
                    <a16:creationId xmlns:a16="http://schemas.microsoft.com/office/drawing/2014/main" id="{23699355-F465-443B-B9E5-68FF50CB42B6}"/>
                  </a:ext>
                </a:extLst>
              </p:cNvPr>
              <p:cNvSpPr/>
              <p:nvPr/>
            </p:nvSpPr>
            <p:spPr>
              <a:xfrm>
                <a:off x="1957457" y="4114024"/>
                <a:ext cx="2151787" cy="746270"/>
              </a:xfrm>
              <a:custGeom>
                <a:avLst/>
                <a:gdLst>
                  <a:gd name="connsiteX0" fmla="*/ 57150 w 2082800"/>
                  <a:gd name="connsiteY0" fmla="*/ 0 h 736600"/>
                  <a:gd name="connsiteX1" fmla="*/ 2082800 w 2082800"/>
                  <a:gd name="connsiteY1" fmla="*/ 241300 h 736600"/>
                  <a:gd name="connsiteX2" fmla="*/ 2012950 w 2082800"/>
                  <a:gd name="connsiteY2" fmla="*/ 736600 h 736600"/>
                  <a:gd name="connsiteX3" fmla="*/ 0 w 2082800"/>
                  <a:gd name="connsiteY3" fmla="*/ 438150 h 736600"/>
                  <a:gd name="connsiteX4" fmla="*/ 57150 w 2082800"/>
                  <a:gd name="connsiteY4" fmla="*/ 0 h 736600"/>
                  <a:gd name="connsiteX0" fmla="*/ 57150 w 2082800"/>
                  <a:gd name="connsiteY0" fmla="*/ 0 h 677069"/>
                  <a:gd name="connsiteX1" fmla="*/ 2082800 w 2082800"/>
                  <a:gd name="connsiteY1" fmla="*/ 241300 h 677069"/>
                  <a:gd name="connsiteX2" fmla="*/ 2067718 w 2082800"/>
                  <a:gd name="connsiteY2" fmla="*/ 677069 h 677069"/>
                  <a:gd name="connsiteX3" fmla="*/ 0 w 2082800"/>
                  <a:gd name="connsiteY3" fmla="*/ 438150 h 677069"/>
                  <a:gd name="connsiteX4" fmla="*/ 57150 w 2082800"/>
                  <a:gd name="connsiteY4" fmla="*/ 0 h 677069"/>
                  <a:gd name="connsiteX0" fmla="*/ 57150 w 2082800"/>
                  <a:gd name="connsiteY0" fmla="*/ 0 h 728055"/>
                  <a:gd name="connsiteX1" fmla="*/ 2082800 w 2082800"/>
                  <a:gd name="connsiteY1" fmla="*/ 241300 h 728055"/>
                  <a:gd name="connsiteX2" fmla="*/ 2067718 w 2082800"/>
                  <a:gd name="connsiteY2" fmla="*/ 677069 h 728055"/>
                  <a:gd name="connsiteX3" fmla="*/ 0 w 2082800"/>
                  <a:gd name="connsiteY3" fmla="*/ 438150 h 728055"/>
                  <a:gd name="connsiteX4" fmla="*/ 57150 w 2082800"/>
                  <a:gd name="connsiteY4" fmla="*/ 0 h 728055"/>
                  <a:gd name="connsiteX0" fmla="*/ 78581 w 2104231"/>
                  <a:gd name="connsiteY0" fmla="*/ 0 h 719314"/>
                  <a:gd name="connsiteX1" fmla="*/ 2104231 w 2104231"/>
                  <a:gd name="connsiteY1" fmla="*/ 241300 h 719314"/>
                  <a:gd name="connsiteX2" fmla="*/ 2089149 w 2104231"/>
                  <a:gd name="connsiteY2" fmla="*/ 677069 h 719314"/>
                  <a:gd name="connsiteX3" fmla="*/ 0 w 2104231"/>
                  <a:gd name="connsiteY3" fmla="*/ 340519 h 719314"/>
                  <a:gd name="connsiteX4" fmla="*/ 78581 w 2104231"/>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144712"/>
                  <a:gd name="connsiteY0" fmla="*/ 0 h 719314"/>
                  <a:gd name="connsiteX1" fmla="*/ 2144712 w 2144712"/>
                  <a:gd name="connsiteY1" fmla="*/ 274637 h 719314"/>
                  <a:gd name="connsiteX2" fmla="*/ 2089149 w 2144712"/>
                  <a:gd name="connsiteY2" fmla="*/ 677069 h 719314"/>
                  <a:gd name="connsiteX3" fmla="*/ 0 w 2144712"/>
                  <a:gd name="connsiteY3" fmla="*/ 340519 h 719314"/>
                  <a:gd name="connsiteX4" fmla="*/ 78581 w 2144712"/>
                  <a:gd name="connsiteY4" fmla="*/ 0 h 719314"/>
                  <a:gd name="connsiteX0" fmla="*/ 78581 w 2260756"/>
                  <a:gd name="connsiteY0" fmla="*/ 234 h 719548"/>
                  <a:gd name="connsiteX1" fmla="*/ 2093119 w 2260756"/>
                  <a:gd name="connsiteY1" fmla="*/ 233598 h 719548"/>
                  <a:gd name="connsiteX2" fmla="*/ 2144712 w 2260756"/>
                  <a:gd name="connsiteY2" fmla="*/ 274871 h 719548"/>
                  <a:gd name="connsiteX3" fmla="*/ 2089149 w 2260756"/>
                  <a:gd name="connsiteY3" fmla="*/ 677303 h 719548"/>
                  <a:gd name="connsiteX4" fmla="*/ 0 w 2260756"/>
                  <a:gd name="connsiteY4" fmla="*/ 340753 h 719548"/>
                  <a:gd name="connsiteX5" fmla="*/ 78581 w 2260756"/>
                  <a:gd name="connsiteY5" fmla="*/ 234 h 719548"/>
                  <a:gd name="connsiteX0" fmla="*/ 78581 w 2260756"/>
                  <a:gd name="connsiteY0" fmla="*/ 124 h 719438"/>
                  <a:gd name="connsiteX1" fmla="*/ 2093119 w 2260756"/>
                  <a:gd name="connsiteY1" fmla="*/ 233488 h 719438"/>
                  <a:gd name="connsiteX2" fmla="*/ 2144712 w 2260756"/>
                  <a:gd name="connsiteY2" fmla="*/ 274761 h 719438"/>
                  <a:gd name="connsiteX3" fmla="*/ 2089149 w 2260756"/>
                  <a:gd name="connsiteY3" fmla="*/ 677193 h 719438"/>
                  <a:gd name="connsiteX4" fmla="*/ 0 w 2260756"/>
                  <a:gd name="connsiteY4" fmla="*/ 340643 h 719438"/>
                  <a:gd name="connsiteX5" fmla="*/ 78581 w 2260756"/>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4 h 719438"/>
                  <a:gd name="connsiteX1" fmla="*/ 2093119 w 2144712"/>
                  <a:gd name="connsiteY1" fmla="*/ 233488 h 719438"/>
                  <a:gd name="connsiteX2" fmla="*/ 2144712 w 2144712"/>
                  <a:gd name="connsiteY2" fmla="*/ 274761 h 719438"/>
                  <a:gd name="connsiteX3" fmla="*/ 2089149 w 2144712"/>
                  <a:gd name="connsiteY3" fmla="*/ 677193 h 719438"/>
                  <a:gd name="connsiteX4" fmla="*/ 0 w 2144712"/>
                  <a:gd name="connsiteY4" fmla="*/ 340643 h 719438"/>
                  <a:gd name="connsiteX5" fmla="*/ 78581 w 2144712"/>
                  <a:gd name="connsiteY5" fmla="*/ 124 h 719438"/>
                  <a:gd name="connsiteX0" fmla="*/ 78581 w 2144712"/>
                  <a:gd name="connsiteY0" fmla="*/ 126 h 719440"/>
                  <a:gd name="connsiteX1" fmla="*/ 2081213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93119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126 h 719440"/>
                  <a:gd name="connsiteX1" fmla="*/ 2083594 w 2144712"/>
                  <a:gd name="connsiteY1" fmla="*/ 226347 h 719440"/>
                  <a:gd name="connsiteX2" fmla="*/ 2144712 w 2144712"/>
                  <a:gd name="connsiteY2" fmla="*/ 274763 h 719440"/>
                  <a:gd name="connsiteX3" fmla="*/ 2089149 w 2144712"/>
                  <a:gd name="connsiteY3" fmla="*/ 677195 h 719440"/>
                  <a:gd name="connsiteX4" fmla="*/ 0 w 2144712"/>
                  <a:gd name="connsiteY4" fmla="*/ 340645 h 719440"/>
                  <a:gd name="connsiteX5" fmla="*/ 78581 w 2144712"/>
                  <a:gd name="connsiteY5" fmla="*/ 126 h 719440"/>
                  <a:gd name="connsiteX0" fmla="*/ 78581 w 2144712"/>
                  <a:gd name="connsiteY0" fmla="*/ 81 h 719395"/>
                  <a:gd name="connsiteX1" fmla="*/ 2083594 w 2144712"/>
                  <a:gd name="connsiteY1" fmla="*/ 226302 h 719395"/>
                  <a:gd name="connsiteX2" fmla="*/ 2144712 w 2144712"/>
                  <a:gd name="connsiteY2" fmla="*/ 274718 h 719395"/>
                  <a:gd name="connsiteX3" fmla="*/ 2089149 w 2144712"/>
                  <a:gd name="connsiteY3" fmla="*/ 677150 h 719395"/>
                  <a:gd name="connsiteX4" fmla="*/ 0 w 2144712"/>
                  <a:gd name="connsiteY4" fmla="*/ 340600 h 719395"/>
                  <a:gd name="connsiteX5" fmla="*/ 78581 w 2144712"/>
                  <a:gd name="connsiteY5" fmla="*/ 81 h 719395"/>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84 h 719398"/>
                  <a:gd name="connsiteX1" fmla="*/ 2083594 w 2144712"/>
                  <a:gd name="connsiteY1" fmla="*/ 226305 h 719398"/>
                  <a:gd name="connsiteX2" fmla="*/ 2144712 w 2144712"/>
                  <a:gd name="connsiteY2" fmla="*/ 274721 h 719398"/>
                  <a:gd name="connsiteX3" fmla="*/ 2089149 w 2144712"/>
                  <a:gd name="connsiteY3" fmla="*/ 677153 h 719398"/>
                  <a:gd name="connsiteX4" fmla="*/ 0 w 2144712"/>
                  <a:gd name="connsiteY4" fmla="*/ 340603 h 719398"/>
                  <a:gd name="connsiteX5" fmla="*/ 78581 w 2144712"/>
                  <a:gd name="connsiteY5" fmla="*/ 84 h 719398"/>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0 h 719314"/>
                  <a:gd name="connsiteX1" fmla="*/ 2083594 w 2144712"/>
                  <a:gd name="connsiteY1" fmla="*/ 226221 h 719314"/>
                  <a:gd name="connsiteX2" fmla="*/ 2144712 w 2144712"/>
                  <a:gd name="connsiteY2" fmla="*/ 274637 h 719314"/>
                  <a:gd name="connsiteX3" fmla="*/ 2089149 w 2144712"/>
                  <a:gd name="connsiteY3" fmla="*/ 677069 h 719314"/>
                  <a:gd name="connsiteX4" fmla="*/ 0 w 2144712"/>
                  <a:gd name="connsiteY4" fmla="*/ 340519 h 719314"/>
                  <a:gd name="connsiteX5" fmla="*/ 78581 w 2144712"/>
                  <a:gd name="connsiteY5" fmla="*/ 0 h 719314"/>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3 h 719317"/>
                  <a:gd name="connsiteX1" fmla="*/ 1254919 w 2144712"/>
                  <a:gd name="connsiteY1" fmla="*/ 316710 h 719317"/>
                  <a:gd name="connsiteX2" fmla="*/ 2083594 w 2144712"/>
                  <a:gd name="connsiteY2" fmla="*/ 226224 h 719317"/>
                  <a:gd name="connsiteX3" fmla="*/ 2144712 w 2144712"/>
                  <a:gd name="connsiteY3" fmla="*/ 274640 h 719317"/>
                  <a:gd name="connsiteX4" fmla="*/ 2089149 w 2144712"/>
                  <a:gd name="connsiteY4" fmla="*/ 677072 h 719317"/>
                  <a:gd name="connsiteX5" fmla="*/ 0 w 2144712"/>
                  <a:gd name="connsiteY5" fmla="*/ 340522 h 719317"/>
                  <a:gd name="connsiteX6" fmla="*/ 78581 w 2144712"/>
                  <a:gd name="connsiteY6" fmla="*/ 3 h 719317"/>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4 h 719318"/>
                  <a:gd name="connsiteX1" fmla="*/ 1254919 w 2144712"/>
                  <a:gd name="connsiteY1" fmla="*/ 297661 h 719318"/>
                  <a:gd name="connsiteX2" fmla="*/ 2083594 w 2144712"/>
                  <a:gd name="connsiteY2" fmla="*/ 226225 h 719318"/>
                  <a:gd name="connsiteX3" fmla="*/ 2144712 w 2144712"/>
                  <a:gd name="connsiteY3" fmla="*/ 274641 h 719318"/>
                  <a:gd name="connsiteX4" fmla="*/ 2089149 w 2144712"/>
                  <a:gd name="connsiteY4" fmla="*/ 677073 h 719318"/>
                  <a:gd name="connsiteX5" fmla="*/ 0 w 2144712"/>
                  <a:gd name="connsiteY5" fmla="*/ 340523 h 719318"/>
                  <a:gd name="connsiteX6" fmla="*/ 78581 w 2144712"/>
                  <a:gd name="connsiteY6" fmla="*/ 4 h 719318"/>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78581 w 2144712"/>
                  <a:gd name="connsiteY0" fmla="*/ 0 h 719314"/>
                  <a:gd name="connsiteX1" fmla="*/ 1254919 w 2144712"/>
                  <a:gd name="connsiteY1" fmla="*/ 297657 h 719314"/>
                  <a:gd name="connsiteX2" fmla="*/ 2083594 w 2144712"/>
                  <a:gd name="connsiteY2" fmla="*/ 226221 h 719314"/>
                  <a:gd name="connsiteX3" fmla="*/ 2144712 w 2144712"/>
                  <a:gd name="connsiteY3" fmla="*/ 274637 h 719314"/>
                  <a:gd name="connsiteX4" fmla="*/ 2089149 w 2144712"/>
                  <a:gd name="connsiteY4" fmla="*/ 677069 h 719314"/>
                  <a:gd name="connsiteX5" fmla="*/ 0 w 2144712"/>
                  <a:gd name="connsiteY5" fmla="*/ 340519 h 719314"/>
                  <a:gd name="connsiteX6" fmla="*/ 78581 w 2144712"/>
                  <a:gd name="connsiteY6" fmla="*/ 0 h 719314"/>
                  <a:gd name="connsiteX0" fmla="*/ 9127 w 2075258"/>
                  <a:gd name="connsiteY0" fmla="*/ 0 h 714865"/>
                  <a:gd name="connsiteX1" fmla="*/ 1185465 w 2075258"/>
                  <a:gd name="connsiteY1" fmla="*/ 297657 h 714865"/>
                  <a:gd name="connsiteX2" fmla="*/ 2014140 w 2075258"/>
                  <a:gd name="connsiteY2" fmla="*/ 226221 h 714865"/>
                  <a:gd name="connsiteX3" fmla="*/ 2075258 w 2075258"/>
                  <a:gd name="connsiteY3" fmla="*/ 274637 h 714865"/>
                  <a:gd name="connsiteX4" fmla="*/ 2019695 w 2075258"/>
                  <a:gd name="connsiteY4" fmla="*/ 677069 h 714865"/>
                  <a:gd name="connsiteX5" fmla="*/ 156765 w 2075258"/>
                  <a:gd name="connsiteY5" fmla="*/ 273844 h 714865"/>
                  <a:gd name="connsiteX6" fmla="*/ 9127 w 2075258"/>
                  <a:gd name="connsiteY6" fmla="*/ 0 h 714865"/>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17287"/>
                  <a:gd name="connsiteX1" fmla="*/ 1250157 w 2139950"/>
                  <a:gd name="connsiteY1" fmla="*/ 297657 h 717287"/>
                  <a:gd name="connsiteX2" fmla="*/ 2078832 w 2139950"/>
                  <a:gd name="connsiteY2" fmla="*/ 226221 h 717287"/>
                  <a:gd name="connsiteX3" fmla="*/ 2139950 w 2139950"/>
                  <a:gd name="connsiteY3" fmla="*/ 274637 h 717287"/>
                  <a:gd name="connsiteX4" fmla="*/ 2084387 w 2139950"/>
                  <a:gd name="connsiteY4" fmla="*/ 677069 h 717287"/>
                  <a:gd name="connsiteX5" fmla="*/ 0 w 2139950"/>
                  <a:gd name="connsiteY5" fmla="*/ 311944 h 717287"/>
                  <a:gd name="connsiteX6" fmla="*/ 73819 w 2139950"/>
                  <a:gd name="connsiteY6" fmla="*/ 0 h 717287"/>
                  <a:gd name="connsiteX0" fmla="*/ 73819 w 2139950"/>
                  <a:gd name="connsiteY0" fmla="*/ 0 h 746194"/>
                  <a:gd name="connsiteX1" fmla="*/ 1250157 w 2139950"/>
                  <a:gd name="connsiteY1" fmla="*/ 297657 h 746194"/>
                  <a:gd name="connsiteX2" fmla="*/ 2078832 w 2139950"/>
                  <a:gd name="connsiteY2" fmla="*/ 226221 h 746194"/>
                  <a:gd name="connsiteX3" fmla="*/ 2139950 w 2139950"/>
                  <a:gd name="connsiteY3" fmla="*/ 274637 h 746194"/>
                  <a:gd name="connsiteX4" fmla="*/ 2084387 w 2139950"/>
                  <a:gd name="connsiteY4" fmla="*/ 677069 h 746194"/>
                  <a:gd name="connsiteX5" fmla="*/ 0 w 2139950"/>
                  <a:gd name="connsiteY5" fmla="*/ 311944 h 746194"/>
                  <a:gd name="connsiteX6" fmla="*/ 73819 w 2139950"/>
                  <a:gd name="connsiteY6" fmla="*/ 0 h 746194"/>
                  <a:gd name="connsiteX0" fmla="*/ 73819 w 2139950"/>
                  <a:gd name="connsiteY0" fmla="*/ 0 h 758162"/>
                  <a:gd name="connsiteX1" fmla="*/ 1250157 w 2139950"/>
                  <a:gd name="connsiteY1" fmla="*/ 297657 h 758162"/>
                  <a:gd name="connsiteX2" fmla="*/ 2078832 w 2139950"/>
                  <a:gd name="connsiteY2" fmla="*/ 226221 h 758162"/>
                  <a:gd name="connsiteX3" fmla="*/ 2139950 w 2139950"/>
                  <a:gd name="connsiteY3" fmla="*/ 274637 h 758162"/>
                  <a:gd name="connsiteX4" fmla="*/ 2084387 w 2139950"/>
                  <a:gd name="connsiteY4" fmla="*/ 677069 h 758162"/>
                  <a:gd name="connsiteX5" fmla="*/ 0 w 2139950"/>
                  <a:gd name="connsiteY5" fmla="*/ 311944 h 758162"/>
                  <a:gd name="connsiteX6" fmla="*/ 73819 w 2139950"/>
                  <a:gd name="connsiteY6" fmla="*/ 0 h 758162"/>
                  <a:gd name="connsiteX0" fmla="*/ 73819 w 2139950"/>
                  <a:gd name="connsiteY0" fmla="*/ 0 h 762885"/>
                  <a:gd name="connsiteX1" fmla="*/ 1250157 w 2139950"/>
                  <a:gd name="connsiteY1" fmla="*/ 297657 h 762885"/>
                  <a:gd name="connsiteX2" fmla="*/ 2078832 w 2139950"/>
                  <a:gd name="connsiteY2" fmla="*/ 226221 h 762885"/>
                  <a:gd name="connsiteX3" fmla="*/ 2139950 w 2139950"/>
                  <a:gd name="connsiteY3" fmla="*/ 274637 h 762885"/>
                  <a:gd name="connsiteX4" fmla="*/ 2084387 w 2139950"/>
                  <a:gd name="connsiteY4" fmla="*/ 677069 h 762885"/>
                  <a:gd name="connsiteX5" fmla="*/ 0 w 2139950"/>
                  <a:gd name="connsiteY5" fmla="*/ 311944 h 762885"/>
                  <a:gd name="connsiteX6" fmla="*/ 73819 w 2139950"/>
                  <a:gd name="connsiteY6" fmla="*/ 0 h 762885"/>
                  <a:gd name="connsiteX0" fmla="*/ 73819 w 2139950"/>
                  <a:gd name="connsiteY0" fmla="*/ 0 h 744377"/>
                  <a:gd name="connsiteX1" fmla="*/ 1250157 w 2139950"/>
                  <a:gd name="connsiteY1" fmla="*/ 297657 h 744377"/>
                  <a:gd name="connsiteX2" fmla="*/ 2078832 w 2139950"/>
                  <a:gd name="connsiteY2" fmla="*/ 226221 h 744377"/>
                  <a:gd name="connsiteX3" fmla="*/ 2139950 w 2139950"/>
                  <a:gd name="connsiteY3" fmla="*/ 274637 h 744377"/>
                  <a:gd name="connsiteX4" fmla="*/ 2084387 w 2139950"/>
                  <a:gd name="connsiteY4" fmla="*/ 677069 h 744377"/>
                  <a:gd name="connsiteX5" fmla="*/ 0 w 2139950"/>
                  <a:gd name="connsiteY5" fmla="*/ 311944 h 744377"/>
                  <a:gd name="connsiteX6" fmla="*/ 73819 w 2139950"/>
                  <a:gd name="connsiteY6" fmla="*/ 0 h 744377"/>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42286"/>
                  <a:gd name="connsiteX1" fmla="*/ 1250157 w 2139950"/>
                  <a:gd name="connsiteY1" fmla="*/ 297657 h 742286"/>
                  <a:gd name="connsiteX2" fmla="*/ 2078832 w 2139950"/>
                  <a:gd name="connsiteY2" fmla="*/ 226221 h 742286"/>
                  <a:gd name="connsiteX3" fmla="*/ 2139950 w 2139950"/>
                  <a:gd name="connsiteY3" fmla="*/ 274637 h 742286"/>
                  <a:gd name="connsiteX4" fmla="*/ 2084387 w 2139950"/>
                  <a:gd name="connsiteY4" fmla="*/ 677069 h 742286"/>
                  <a:gd name="connsiteX5" fmla="*/ 0 w 2139950"/>
                  <a:gd name="connsiteY5" fmla="*/ 311944 h 742286"/>
                  <a:gd name="connsiteX6" fmla="*/ 73819 w 2139950"/>
                  <a:gd name="connsiteY6" fmla="*/ 0 h 742286"/>
                  <a:gd name="connsiteX0" fmla="*/ 73819 w 2139950"/>
                  <a:gd name="connsiteY0" fmla="*/ 0 h 704018"/>
                  <a:gd name="connsiteX1" fmla="*/ 1250157 w 2139950"/>
                  <a:gd name="connsiteY1" fmla="*/ 297657 h 704018"/>
                  <a:gd name="connsiteX2" fmla="*/ 2078832 w 2139950"/>
                  <a:gd name="connsiteY2" fmla="*/ 226221 h 704018"/>
                  <a:gd name="connsiteX3" fmla="*/ 2139950 w 2139950"/>
                  <a:gd name="connsiteY3" fmla="*/ 274637 h 704018"/>
                  <a:gd name="connsiteX4" fmla="*/ 2084387 w 2139950"/>
                  <a:gd name="connsiteY4" fmla="*/ 677069 h 704018"/>
                  <a:gd name="connsiteX5" fmla="*/ 0 w 2139950"/>
                  <a:gd name="connsiteY5" fmla="*/ 311944 h 704018"/>
                  <a:gd name="connsiteX6" fmla="*/ 73819 w 2139950"/>
                  <a:gd name="connsiteY6" fmla="*/ 0 h 704018"/>
                  <a:gd name="connsiteX0" fmla="*/ 73819 w 2139950"/>
                  <a:gd name="connsiteY0" fmla="*/ 0 h 728273"/>
                  <a:gd name="connsiteX1" fmla="*/ 1250157 w 2139950"/>
                  <a:gd name="connsiteY1" fmla="*/ 297657 h 728273"/>
                  <a:gd name="connsiteX2" fmla="*/ 2078832 w 2139950"/>
                  <a:gd name="connsiteY2" fmla="*/ 226221 h 728273"/>
                  <a:gd name="connsiteX3" fmla="*/ 2139950 w 2139950"/>
                  <a:gd name="connsiteY3" fmla="*/ 274637 h 728273"/>
                  <a:gd name="connsiteX4" fmla="*/ 2084387 w 2139950"/>
                  <a:gd name="connsiteY4" fmla="*/ 677069 h 728273"/>
                  <a:gd name="connsiteX5" fmla="*/ 0 w 2139950"/>
                  <a:gd name="connsiteY5" fmla="*/ 311944 h 728273"/>
                  <a:gd name="connsiteX6" fmla="*/ 73819 w 2139950"/>
                  <a:gd name="connsiteY6" fmla="*/ 0 h 728273"/>
                  <a:gd name="connsiteX0" fmla="*/ 73819 w 2139950"/>
                  <a:gd name="connsiteY0" fmla="*/ 0 h 738262"/>
                  <a:gd name="connsiteX1" fmla="*/ 1250157 w 2139950"/>
                  <a:gd name="connsiteY1" fmla="*/ 297657 h 738262"/>
                  <a:gd name="connsiteX2" fmla="*/ 2078832 w 2139950"/>
                  <a:gd name="connsiteY2" fmla="*/ 226221 h 738262"/>
                  <a:gd name="connsiteX3" fmla="*/ 2139950 w 2139950"/>
                  <a:gd name="connsiteY3" fmla="*/ 274637 h 738262"/>
                  <a:gd name="connsiteX4" fmla="*/ 2084387 w 2139950"/>
                  <a:gd name="connsiteY4" fmla="*/ 677069 h 738262"/>
                  <a:gd name="connsiteX5" fmla="*/ 0 w 2139950"/>
                  <a:gd name="connsiteY5" fmla="*/ 311944 h 738262"/>
                  <a:gd name="connsiteX6" fmla="*/ 73819 w 2139950"/>
                  <a:gd name="connsiteY6" fmla="*/ 0 h 738262"/>
                  <a:gd name="connsiteX0" fmla="*/ 73819 w 2139950"/>
                  <a:gd name="connsiteY0" fmla="*/ 0 h 743966"/>
                  <a:gd name="connsiteX1" fmla="*/ 1250157 w 2139950"/>
                  <a:gd name="connsiteY1" fmla="*/ 297657 h 743966"/>
                  <a:gd name="connsiteX2" fmla="*/ 2078832 w 2139950"/>
                  <a:gd name="connsiteY2" fmla="*/ 226221 h 743966"/>
                  <a:gd name="connsiteX3" fmla="*/ 2139950 w 2139950"/>
                  <a:gd name="connsiteY3" fmla="*/ 274637 h 743966"/>
                  <a:gd name="connsiteX4" fmla="*/ 2084387 w 2139950"/>
                  <a:gd name="connsiteY4" fmla="*/ 677069 h 743966"/>
                  <a:gd name="connsiteX5" fmla="*/ 0 w 2139950"/>
                  <a:gd name="connsiteY5" fmla="*/ 311944 h 743966"/>
                  <a:gd name="connsiteX6" fmla="*/ 73819 w 2139950"/>
                  <a:gd name="connsiteY6" fmla="*/ 0 h 743966"/>
                  <a:gd name="connsiteX0" fmla="*/ 69056 w 2135187"/>
                  <a:gd name="connsiteY0" fmla="*/ 0 h 763876"/>
                  <a:gd name="connsiteX1" fmla="*/ 1245394 w 2135187"/>
                  <a:gd name="connsiteY1" fmla="*/ 297657 h 763876"/>
                  <a:gd name="connsiteX2" fmla="*/ 2074069 w 2135187"/>
                  <a:gd name="connsiteY2" fmla="*/ 226221 h 763876"/>
                  <a:gd name="connsiteX3" fmla="*/ 2135187 w 2135187"/>
                  <a:gd name="connsiteY3" fmla="*/ 274637 h 763876"/>
                  <a:gd name="connsiteX4" fmla="*/ 2079624 w 2135187"/>
                  <a:gd name="connsiteY4" fmla="*/ 677069 h 763876"/>
                  <a:gd name="connsiteX5" fmla="*/ 0 w 2135187"/>
                  <a:gd name="connsiteY5" fmla="*/ 402432 h 763876"/>
                  <a:gd name="connsiteX6" fmla="*/ 69056 w 2135187"/>
                  <a:gd name="connsiteY6" fmla="*/ 0 h 763876"/>
                  <a:gd name="connsiteX0" fmla="*/ 69056 w 2135187"/>
                  <a:gd name="connsiteY0" fmla="*/ 0 h 746270"/>
                  <a:gd name="connsiteX1" fmla="*/ 1245394 w 2135187"/>
                  <a:gd name="connsiteY1" fmla="*/ 297657 h 746270"/>
                  <a:gd name="connsiteX2" fmla="*/ 2074069 w 2135187"/>
                  <a:gd name="connsiteY2" fmla="*/ 226221 h 746270"/>
                  <a:gd name="connsiteX3" fmla="*/ 2135187 w 2135187"/>
                  <a:gd name="connsiteY3" fmla="*/ 274637 h 746270"/>
                  <a:gd name="connsiteX4" fmla="*/ 2079624 w 2135187"/>
                  <a:gd name="connsiteY4" fmla="*/ 677069 h 746270"/>
                  <a:gd name="connsiteX5" fmla="*/ 0 w 2135187"/>
                  <a:gd name="connsiteY5" fmla="*/ 402432 h 746270"/>
                  <a:gd name="connsiteX6" fmla="*/ 69056 w 2135187"/>
                  <a:gd name="connsiteY6" fmla="*/ 0 h 746270"/>
                  <a:gd name="connsiteX0" fmla="*/ 88914 w 2155045"/>
                  <a:gd name="connsiteY0" fmla="*/ 0 h 746270"/>
                  <a:gd name="connsiteX1" fmla="*/ 1265252 w 2155045"/>
                  <a:gd name="connsiteY1" fmla="*/ 297657 h 746270"/>
                  <a:gd name="connsiteX2" fmla="*/ 2093927 w 2155045"/>
                  <a:gd name="connsiteY2" fmla="*/ 226221 h 746270"/>
                  <a:gd name="connsiteX3" fmla="*/ 2155045 w 2155045"/>
                  <a:gd name="connsiteY3" fmla="*/ 274637 h 746270"/>
                  <a:gd name="connsiteX4" fmla="*/ 2099482 w 2155045"/>
                  <a:gd name="connsiteY4" fmla="*/ 677069 h 746270"/>
                  <a:gd name="connsiteX5" fmla="*/ 19858 w 2155045"/>
                  <a:gd name="connsiteY5" fmla="*/ 402432 h 746270"/>
                  <a:gd name="connsiteX6" fmla="*/ 88914 w 2155045"/>
                  <a:gd name="connsiteY6" fmla="*/ 0 h 746270"/>
                  <a:gd name="connsiteX0" fmla="*/ 82744 w 2148875"/>
                  <a:gd name="connsiteY0" fmla="*/ 0 h 746270"/>
                  <a:gd name="connsiteX1" fmla="*/ 1259082 w 2148875"/>
                  <a:gd name="connsiteY1" fmla="*/ 297657 h 746270"/>
                  <a:gd name="connsiteX2" fmla="*/ 2087757 w 2148875"/>
                  <a:gd name="connsiteY2" fmla="*/ 226221 h 746270"/>
                  <a:gd name="connsiteX3" fmla="*/ 2148875 w 2148875"/>
                  <a:gd name="connsiteY3" fmla="*/ 274637 h 746270"/>
                  <a:gd name="connsiteX4" fmla="*/ 2093312 w 2148875"/>
                  <a:gd name="connsiteY4" fmla="*/ 677069 h 746270"/>
                  <a:gd name="connsiteX5" fmla="*/ 13688 w 2148875"/>
                  <a:gd name="connsiteY5" fmla="*/ 402432 h 746270"/>
                  <a:gd name="connsiteX6" fmla="*/ 82744 w 2148875"/>
                  <a:gd name="connsiteY6" fmla="*/ 0 h 746270"/>
                  <a:gd name="connsiteX0" fmla="*/ 83500 w 2149631"/>
                  <a:gd name="connsiteY0" fmla="*/ 0 h 746270"/>
                  <a:gd name="connsiteX1" fmla="*/ 1259838 w 2149631"/>
                  <a:gd name="connsiteY1" fmla="*/ 297657 h 746270"/>
                  <a:gd name="connsiteX2" fmla="*/ 2088513 w 2149631"/>
                  <a:gd name="connsiteY2" fmla="*/ 226221 h 746270"/>
                  <a:gd name="connsiteX3" fmla="*/ 2149631 w 2149631"/>
                  <a:gd name="connsiteY3" fmla="*/ 274637 h 746270"/>
                  <a:gd name="connsiteX4" fmla="*/ 2094068 w 2149631"/>
                  <a:gd name="connsiteY4" fmla="*/ 677069 h 746270"/>
                  <a:gd name="connsiteX5" fmla="*/ 14444 w 2149631"/>
                  <a:gd name="connsiteY5" fmla="*/ 402432 h 746270"/>
                  <a:gd name="connsiteX6" fmla="*/ 83500 w 2149631"/>
                  <a:gd name="connsiteY6" fmla="*/ 0 h 746270"/>
                  <a:gd name="connsiteX0" fmla="*/ 85656 w 2151787"/>
                  <a:gd name="connsiteY0" fmla="*/ 0 h 746270"/>
                  <a:gd name="connsiteX1" fmla="*/ 1261994 w 2151787"/>
                  <a:gd name="connsiteY1" fmla="*/ 297657 h 746270"/>
                  <a:gd name="connsiteX2" fmla="*/ 2090669 w 2151787"/>
                  <a:gd name="connsiteY2" fmla="*/ 226221 h 746270"/>
                  <a:gd name="connsiteX3" fmla="*/ 2151787 w 2151787"/>
                  <a:gd name="connsiteY3" fmla="*/ 274637 h 746270"/>
                  <a:gd name="connsiteX4" fmla="*/ 2096224 w 2151787"/>
                  <a:gd name="connsiteY4" fmla="*/ 677069 h 746270"/>
                  <a:gd name="connsiteX5" fmla="*/ 16600 w 2151787"/>
                  <a:gd name="connsiteY5" fmla="*/ 402432 h 746270"/>
                  <a:gd name="connsiteX6" fmla="*/ 85656 w 2151787"/>
                  <a:gd name="connsiteY6" fmla="*/ 0 h 74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1787" h="746270">
                    <a:moveTo>
                      <a:pt x="85656" y="0"/>
                    </a:moveTo>
                    <a:cubicBezTo>
                      <a:pt x="313859" y="196453"/>
                      <a:pt x="927825" y="250429"/>
                      <a:pt x="1261994" y="297657"/>
                    </a:cubicBezTo>
                    <a:cubicBezTo>
                      <a:pt x="1669188" y="362745"/>
                      <a:pt x="2157345" y="325439"/>
                      <a:pt x="2090669" y="226221"/>
                    </a:cubicBezTo>
                    <a:cubicBezTo>
                      <a:pt x="2120699" y="233894"/>
                      <a:pt x="2151655" y="210608"/>
                      <a:pt x="2151787" y="274637"/>
                    </a:cubicBezTo>
                    <a:lnTo>
                      <a:pt x="2096224" y="677069"/>
                    </a:lnTo>
                    <a:cubicBezTo>
                      <a:pt x="1892761" y="845079"/>
                      <a:pt x="362939" y="689240"/>
                      <a:pt x="16600" y="402432"/>
                    </a:cubicBezTo>
                    <a:cubicBezTo>
                      <a:pt x="-19119" y="291307"/>
                      <a:pt x="2312" y="87311"/>
                      <a:pt x="85656" y="0"/>
                    </a:cubicBezTo>
                    <a:close/>
                  </a:path>
                </a:pathLst>
              </a:custGeom>
              <a:gradFill flip="none" rotWithShape="1">
                <a:gsLst>
                  <a:gs pos="80000">
                    <a:srgbClr val="FDD107"/>
                  </a:gs>
                  <a:gs pos="100000">
                    <a:srgbClr val="BF3E06"/>
                  </a:gs>
                </a:gsLst>
                <a:lin ang="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93AA28D8-E59B-41C8-9324-895C966C5C64}"/>
                  </a:ext>
                </a:extLst>
              </p:cNvPr>
              <p:cNvSpPr/>
              <p:nvPr/>
            </p:nvSpPr>
            <p:spPr>
              <a:xfrm>
                <a:off x="3033350" y="4380706"/>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29D911D3-1CAD-46D9-A915-38EE9432FE2E}"/>
                  </a:ext>
                </a:extLst>
              </p:cNvPr>
              <p:cNvSpPr/>
              <p:nvPr/>
            </p:nvSpPr>
            <p:spPr>
              <a:xfrm rot="1346645" flipH="1">
                <a:off x="2014610" y="4195489"/>
                <a:ext cx="616744" cy="479588"/>
              </a:xfrm>
              <a:custGeom>
                <a:avLst/>
                <a:gdLst>
                  <a:gd name="connsiteX0" fmla="*/ 0 w 600075"/>
                  <a:gd name="connsiteY0" fmla="*/ 464343 h 464343"/>
                  <a:gd name="connsiteX1" fmla="*/ 361950 w 600075"/>
                  <a:gd name="connsiteY1" fmla="*/ 376237 h 464343"/>
                  <a:gd name="connsiteX2" fmla="*/ 178594 w 600075"/>
                  <a:gd name="connsiteY2" fmla="*/ 311943 h 464343"/>
                  <a:gd name="connsiteX3" fmla="*/ 261938 w 600075"/>
                  <a:gd name="connsiteY3" fmla="*/ 266700 h 464343"/>
                  <a:gd name="connsiteX4" fmla="*/ 600075 w 600075"/>
                  <a:gd name="connsiteY4" fmla="*/ 209550 h 464343"/>
                  <a:gd name="connsiteX5" fmla="*/ 369094 w 600075"/>
                  <a:gd name="connsiteY5" fmla="*/ 209550 h 464343"/>
                  <a:gd name="connsiteX6" fmla="*/ 471488 w 600075"/>
                  <a:gd name="connsiteY6" fmla="*/ 142875 h 464343"/>
                  <a:gd name="connsiteX7" fmla="*/ 147638 w 600075"/>
                  <a:gd name="connsiteY7" fmla="*/ 119062 h 464343"/>
                  <a:gd name="connsiteX8" fmla="*/ 295275 w 600075"/>
                  <a:gd name="connsiteY8" fmla="*/ 83343 h 464343"/>
                  <a:gd name="connsiteX9" fmla="*/ 54769 w 600075"/>
                  <a:gd name="connsiteY9" fmla="*/ 0 h 464343"/>
                  <a:gd name="connsiteX10" fmla="*/ 0 w 600075"/>
                  <a:gd name="connsiteY10" fmla="*/ 464343 h 464343"/>
                  <a:gd name="connsiteX0" fmla="*/ 0 w 600075"/>
                  <a:gd name="connsiteY0" fmla="*/ 469689 h 469689"/>
                  <a:gd name="connsiteX1" fmla="*/ 361950 w 600075"/>
                  <a:gd name="connsiteY1" fmla="*/ 381583 h 469689"/>
                  <a:gd name="connsiteX2" fmla="*/ 178594 w 600075"/>
                  <a:gd name="connsiteY2" fmla="*/ 317289 h 469689"/>
                  <a:gd name="connsiteX3" fmla="*/ 261938 w 600075"/>
                  <a:gd name="connsiteY3" fmla="*/ 272046 h 469689"/>
                  <a:gd name="connsiteX4" fmla="*/ 600075 w 600075"/>
                  <a:gd name="connsiteY4" fmla="*/ 214896 h 469689"/>
                  <a:gd name="connsiteX5" fmla="*/ 369094 w 600075"/>
                  <a:gd name="connsiteY5" fmla="*/ 214896 h 469689"/>
                  <a:gd name="connsiteX6" fmla="*/ 471488 w 600075"/>
                  <a:gd name="connsiteY6" fmla="*/ 148221 h 469689"/>
                  <a:gd name="connsiteX7" fmla="*/ 147638 w 600075"/>
                  <a:gd name="connsiteY7" fmla="*/ 124408 h 469689"/>
                  <a:gd name="connsiteX8" fmla="*/ 295275 w 600075"/>
                  <a:gd name="connsiteY8" fmla="*/ 88689 h 469689"/>
                  <a:gd name="connsiteX9" fmla="*/ 54769 w 600075"/>
                  <a:gd name="connsiteY9" fmla="*/ 5346 h 469689"/>
                  <a:gd name="connsiteX10" fmla="*/ 0 w 600075"/>
                  <a:gd name="connsiteY10" fmla="*/ 469689 h 469689"/>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4763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16523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61938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00075"/>
                  <a:gd name="connsiteY0" fmla="*/ 471316 h 471316"/>
                  <a:gd name="connsiteX1" fmla="*/ 361950 w 600075"/>
                  <a:gd name="connsiteY1" fmla="*/ 383210 h 471316"/>
                  <a:gd name="connsiteX2" fmla="*/ 178594 w 600075"/>
                  <a:gd name="connsiteY2" fmla="*/ 318916 h 471316"/>
                  <a:gd name="connsiteX3" fmla="*/ 240507 w 600075"/>
                  <a:gd name="connsiteY3" fmla="*/ 273673 h 471316"/>
                  <a:gd name="connsiteX4" fmla="*/ 600075 w 600075"/>
                  <a:gd name="connsiteY4" fmla="*/ 209379 h 471316"/>
                  <a:gd name="connsiteX5" fmla="*/ 369094 w 600075"/>
                  <a:gd name="connsiteY5" fmla="*/ 216523 h 471316"/>
                  <a:gd name="connsiteX6" fmla="*/ 471488 w 600075"/>
                  <a:gd name="connsiteY6" fmla="*/ 149848 h 471316"/>
                  <a:gd name="connsiteX7" fmla="*/ 166688 w 600075"/>
                  <a:gd name="connsiteY7" fmla="*/ 126035 h 471316"/>
                  <a:gd name="connsiteX8" fmla="*/ 295275 w 600075"/>
                  <a:gd name="connsiteY8" fmla="*/ 90316 h 471316"/>
                  <a:gd name="connsiteX9" fmla="*/ 54769 w 600075"/>
                  <a:gd name="connsiteY9" fmla="*/ 6973 h 471316"/>
                  <a:gd name="connsiteX10" fmla="*/ 0 w 600075"/>
                  <a:gd name="connsiteY10" fmla="*/ 471316 h 471316"/>
                  <a:gd name="connsiteX0" fmla="*/ 0 w 616744"/>
                  <a:gd name="connsiteY0" fmla="*/ 471316 h 471316"/>
                  <a:gd name="connsiteX1" fmla="*/ 378619 w 616744"/>
                  <a:gd name="connsiteY1" fmla="*/ 383210 h 471316"/>
                  <a:gd name="connsiteX2" fmla="*/ 195263 w 616744"/>
                  <a:gd name="connsiteY2" fmla="*/ 318916 h 471316"/>
                  <a:gd name="connsiteX3" fmla="*/ 257176 w 616744"/>
                  <a:gd name="connsiteY3" fmla="*/ 273673 h 471316"/>
                  <a:gd name="connsiteX4" fmla="*/ 616744 w 616744"/>
                  <a:gd name="connsiteY4" fmla="*/ 209379 h 471316"/>
                  <a:gd name="connsiteX5" fmla="*/ 385763 w 616744"/>
                  <a:gd name="connsiteY5" fmla="*/ 216523 h 471316"/>
                  <a:gd name="connsiteX6" fmla="*/ 488157 w 616744"/>
                  <a:gd name="connsiteY6" fmla="*/ 149848 h 471316"/>
                  <a:gd name="connsiteX7" fmla="*/ 183357 w 616744"/>
                  <a:gd name="connsiteY7" fmla="*/ 126035 h 471316"/>
                  <a:gd name="connsiteX8" fmla="*/ 311944 w 616744"/>
                  <a:gd name="connsiteY8" fmla="*/ 90316 h 471316"/>
                  <a:gd name="connsiteX9" fmla="*/ 71438 w 616744"/>
                  <a:gd name="connsiteY9" fmla="*/ 6973 h 471316"/>
                  <a:gd name="connsiteX10" fmla="*/ 0 w 616744"/>
                  <a:gd name="connsiteY10" fmla="*/ 471316 h 471316"/>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73673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 name="connsiteX0" fmla="*/ 0 w 616744"/>
                  <a:gd name="connsiteY0" fmla="*/ 471316 h 479588"/>
                  <a:gd name="connsiteX1" fmla="*/ 378619 w 616744"/>
                  <a:gd name="connsiteY1" fmla="*/ 383210 h 479588"/>
                  <a:gd name="connsiteX2" fmla="*/ 195263 w 616744"/>
                  <a:gd name="connsiteY2" fmla="*/ 318916 h 479588"/>
                  <a:gd name="connsiteX3" fmla="*/ 257176 w 616744"/>
                  <a:gd name="connsiteY3" fmla="*/ 287961 h 479588"/>
                  <a:gd name="connsiteX4" fmla="*/ 616744 w 616744"/>
                  <a:gd name="connsiteY4" fmla="*/ 209379 h 479588"/>
                  <a:gd name="connsiteX5" fmla="*/ 385763 w 616744"/>
                  <a:gd name="connsiteY5" fmla="*/ 216523 h 479588"/>
                  <a:gd name="connsiteX6" fmla="*/ 488157 w 616744"/>
                  <a:gd name="connsiteY6" fmla="*/ 149848 h 479588"/>
                  <a:gd name="connsiteX7" fmla="*/ 183357 w 616744"/>
                  <a:gd name="connsiteY7" fmla="*/ 126035 h 479588"/>
                  <a:gd name="connsiteX8" fmla="*/ 311944 w 616744"/>
                  <a:gd name="connsiteY8" fmla="*/ 90316 h 479588"/>
                  <a:gd name="connsiteX9" fmla="*/ 71438 w 616744"/>
                  <a:gd name="connsiteY9" fmla="*/ 6973 h 479588"/>
                  <a:gd name="connsiteX10" fmla="*/ 0 w 616744"/>
                  <a:gd name="connsiteY10" fmla="*/ 471316 h 47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744" h="479588">
                    <a:moveTo>
                      <a:pt x="0" y="471316"/>
                    </a:moveTo>
                    <a:cubicBezTo>
                      <a:pt x="146844" y="496716"/>
                      <a:pt x="298451" y="462585"/>
                      <a:pt x="378619" y="383210"/>
                    </a:cubicBezTo>
                    <a:cubicBezTo>
                      <a:pt x="317500" y="361779"/>
                      <a:pt x="196852" y="385591"/>
                      <a:pt x="195263" y="318916"/>
                    </a:cubicBezTo>
                    <a:cubicBezTo>
                      <a:pt x="206376" y="291929"/>
                      <a:pt x="210345" y="293517"/>
                      <a:pt x="257176" y="287961"/>
                    </a:cubicBezTo>
                    <a:cubicBezTo>
                      <a:pt x="503238" y="359397"/>
                      <a:pt x="577851" y="311772"/>
                      <a:pt x="616744" y="209379"/>
                    </a:cubicBezTo>
                    <a:cubicBezTo>
                      <a:pt x="527844" y="233191"/>
                      <a:pt x="486569" y="266528"/>
                      <a:pt x="385763" y="216523"/>
                    </a:cubicBezTo>
                    <a:cubicBezTo>
                      <a:pt x="367506" y="141911"/>
                      <a:pt x="454026" y="172073"/>
                      <a:pt x="488157" y="149848"/>
                    </a:cubicBezTo>
                    <a:cubicBezTo>
                      <a:pt x="361158" y="60947"/>
                      <a:pt x="312737" y="183979"/>
                      <a:pt x="183357" y="126035"/>
                    </a:cubicBezTo>
                    <a:cubicBezTo>
                      <a:pt x="196851" y="95078"/>
                      <a:pt x="212725" y="76028"/>
                      <a:pt x="311944" y="90316"/>
                    </a:cubicBezTo>
                    <a:cubicBezTo>
                      <a:pt x="260350" y="36341"/>
                      <a:pt x="256382" y="-20015"/>
                      <a:pt x="71438" y="6973"/>
                    </a:cubicBezTo>
                    <a:lnTo>
                      <a:pt x="0" y="471316"/>
                    </a:lnTo>
                    <a:close/>
                  </a:path>
                </a:pathLst>
              </a:custGeom>
              <a:solidFill>
                <a:srgbClr val="FF720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pic>
            <p:nvPicPr>
              <p:cNvPr id="48" name="Picture 47" descr="A close up of a sign&#10;&#10;Description generated with high confidence">
                <a:extLst>
                  <a:ext uri="{FF2B5EF4-FFF2-40B4-BE49-F238E27FC236}">
                    <a16:creationId xmlns:a16="http://schemas.microsoft.com/office/drawing/2014/main" id="{B464AAB1-965E-4175-90BC-DAD5B5EBAB72}"/>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rot="374681">
                <a:off x="2466215" y="4219730"/>
                <a:ext cx="699939" cy="699939"/>
              </a:xfrm>
              <a:prstGeom prst="rect">
                <a:avLst/>
              </a:prstGeom>
            </p:spPr>
          </p:pic>
        </p:grpSp>
        <p:sp>
          <p:nvSpPr>
            <p:cNvPr id="43" name="Freeform: Shape 42">
              <a:extLst>
                <a:ext uri="{FF2B5EF4-FFF2-40B4-BE49-F238E27FC236}">
                  <a16:creationId xmlns:a16="http://schemas.microsoft.com/office/drawing/2014/main" id="{155D2014-D94D-4B5D-A46B-67F1F6AD614E}"/>
                </a:ext>
              </a:extLst>
            </p:cNvPr>
            <p:cNvSpPr/>
            <p:nvPr/>
          </p:nvSpPr>
          <p:spPr>
            <a:xfrm>
              <a:off x="3217668" y="3547403"/>
              <a:ext cx="527050" cy="571500"/>
            </a:xfrm>
            <a:custGeom>
              <a:avLst/>
              <a:gdLst>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 name="connsiteX0" fmla="*/ 0 w 527050"/>
                <a:gd name="connsiteY0" fmla="*/ 0 h 571500"/>
                <a:gd name="connsiteX1" fmla="*/ 95250 w 527050"/>
                <a:gd name="connsiteY1" fmla="*/ 571500 h 571500"/>
                <a:gd name="connsiteX2" fmla="*/ 527050 w 527050"/>
                <a:gd name="connsiteY2" fmla="*/ 69850 h 571500"/>
                <a:gd name="connsiteX3" fmla="*/ 0 w 527050"/>
                <a:gd name="connsiteY3" fmla="*/ 0 h 571500"/>
              </a:gdLst>
              <a:ahLst/>
              <a:cxnLst>
                <a:cxn ang="0">
                  <a:pos x="connsiteX0" y="connsiteY0"/>
                </a:cxn>
                <a:cxn ang="0">
                  <a:pos x="connsiteX1" y="connsiteY1"/>
                </a:cxn>
                <a:cxn ang="0">
                  <a:pos x="connsiteX2" y="connsiteY2"/>
                </a:cxn>
                <a:cxn ang="0">
                  <a:pos x="connsiteX3" y="connsiteY3"/>
                </a:cxn>
              </a:cxnLst>
              <a:rect l="l" t="t" r="r" b="b"/>
              <a:pathLst>
                <a:path w="527050" h="571500">
                  <a:moveTo>
                    <a:pt x="0" y="0"/>
                  </a:moveTo>
                  <a:cubicBezTo>
                    <a:pt x="31750" y="190500"/>
                    <a:pt x="25400" y="381000"/>
                    <a:pt x="95250" y="571500"/>
                  </a:cubicBezTo>
                  <a:cubicBezTo>
                    <a:pt x="270933" y="423333"/>
                    <a:pt x="383117" y="237067"/>
                    <a:pt x="527050" y="69850"/>
                  </a:cubicBezTo>
                  <a:lnTo>
                    <a:pt x="0" y="0"/>
                  </a:lnTo>
                  <a:close/>
                </a:path>
              </a:pathLst>
            </a:custGeom>
            <a:gradFill>
              <a:gsLst>
                <a:gs pos="30000">
                  <a:srgbClr val="FFCD04"/>
                </a:gs>
                <a:gs pos="100000">
                  <a:srgbClr val="FC8702"/>
                </a:gs>
              </a:gsLst>
              <a:lin ang="5700000" scaled="0"/>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Tree>
    <p:extLst>
      <p:ext uri="{BB962C8B-B14F-4D97-AF65-F5344CB8AC3E}">
        <p14:creationId xmlns:p14="http://schemas.microsoft.com/office/powerpoint/2010/main" val="20894719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75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2250"/>
                            </p:stCondLst>
                            <p:childTnLst>
                              <p:par>
                                <p:cTn id="9" presetID="63" presetClass="path" presetSubtype="0" accel="50000" decel="50000" fill="hold" nodeType="afterEffect">
                                  <p:stCondLst>
                                    <p:cond delay="0"/>
                                  </p:stCondLst>
                                  <p:childTnLst>
                                    <p:animMotion origin="layout" path="M 5E-6 -3.33333E-6 L 0.37778 0.00926 " pathEditMode="relative" rAng="0" ptsTypes="AA">
                                      <p:cBhvr>
                                        <p:cTn id="10" dur="2000" fill="hold"/>
                                        <p:tgtEl>
                                          <p:spTgt spid="18"/>
                                        </p:tgtEl>
                                        <p:attrNameLst>
                                          <p:attrName>ppt_x</p:attrName>
                                          <p:attrName>ppt_y</p:attrName>
                                        </p:attrNameLst>
                                      </p:cBhvr>
                                      <p:rCtr x="18889" y="463"/>
                                    </p:animMotion>
                                  </p:childTnLst>
                                </p:cTn>
                              </p:par>
                            </p:childTnLst>
                          </p:cTn>
                        </p:par>
                        <p:par>
                          <p:cTn id="11" fill="hold">
                            <p:stCondLst>
                              <p:cond delay="4250"/>
                            </p:stCondLst>
                            <p:childTnLst>
                              <p:par>
                                <p:cTn id="12" presetID="10" presetClass="exit" presetSubtype="0" fill="hold" nodeType="afterEffect">
                                  <p:stCondLst>
                                    <p:cond delay="0"/>
                                  </p:stCondLst>
                                  <p:childTnLst>
                                    <p:animEffect transition="out" filter="fade">
                                      <p:cBhvr>
                                        <p:cTn id="13" dur="500"/>
                                        <p:tgtEl>
                                          <p:spTgt spid="18"/>
                                        </p:tgtEl>
                                      </p:cBhvr>
                                    </p:animEffect>
                                    <p:set>
                                      <p:cBhvr>
                                        <p:cTn id="14" dur="1" fill="hold">
                                          <p:stCondLst>
                                            <p:cond delay="499"/>
                                          </p:stCondLst>
                                        </p:cTn>
                                        <p:tgtEl>
                                          <p:spTgt spid="18"/>
                                        </p:tgtEl>
                                        <p:attrNameLst>
                                          <p:attrName>style.visibility</p:attrName>
                                        </p:attrNameLst>
                                      </p:cBhvr>
                                      <p:to>
                                        <p:strVal val="hidden"/>
                                      </p:to>
                                    </p:set>
                                  </p:childTnLst>
                                </p:cTn>
                              </p:par>
                            </p:childTnLst>
                          </p:cTn>
                        </p:par>
                        <p:par>
                          <p:cTn id="15" fill="hold">
                            <p:stCondLst>
                              <p:cond delay="4750"/>
                            </p:stCondLst>
                            <p:childTnLst>
                              <p:par>
                                <p:cTn id="16" presetID="1" presetClass="entr" presetSubtype="0"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childTnLst>
                                </p:cTn>
                              </p:par>
                            </p:childTnLst>
                          </p:cTn>
                        </p:par>
                        <p:par>
                          <p:cTn id="18" fill="hold">
                            <p:stCondLst>
                              <p:cond delay="4750"/>
                            </p:stCondLst>
                            <p:childTnLst>
                              <p:par>
                                <p:cTn id="19" presetID="64" presetClass="path" presetSubtype="0" accel="50000" decel="50000" fill="hold" nodeType="afterEffect">
                                  <p:stCondLst>
                                    <p:cond delay="0"/>
                                  </p:stCondLst>
                                  <p:childTnLst>
                                    <p:animMotion origin="layout" path="M 0.01372 -0.00417 L 0.01077 -0.09792 " pathEditMode="relative" rAng="0" ptsTypes="AA">
                                      <p:cBhvr>
                                        <p:cTn id="20" dur="3000" fill="hold"/>
                                        <p:tgtEl>
                                          <p:spTgt spid="7"/>
                                        </p:tgtEl>
                                        <p:attrNameLst>
                                          <p:attrName>ppt_x</p:attrName>
                                          <p:attrName>ppt_y</p:attrName>
                                        </p:attrNameLst>
                                      </p:cBhvr>
                                      <p:rCtr x="-156" y="-4699"/>
                                    </p:animMotion>
                                  </p:childTnLst>
                                </p:cTn>
                              </p:par>
                            </p:childTnLst>
                          </p:cTn>
                        </p:par>
                        <p:par>
                          <p:cTn id="21" fill="hold">
                            <p:stCondLst>
                              <p:cond delay="7750"/>
                            </p:stCondLst>
                            <p:childTnLst>
                              <p:par>
                                <p:cTn id="22" presetID="1" presetClass="exit" presetSubtype="0" fill="hold" nodeType="afterEffect">
                                  <p:stCondLst>
                                    <p:cond delay="5000"/>
                                  </p:stCondLst>
                                  <p:childTnLst>
                                    <p:set>
                                      <p:cBhvr>
                                        <p:cTn id="23" dur="1" fill="hold">
                                          <p:stCondLst>
                                            <p:cond delay="0"/>
                                          </p:stCondLst>
                                        </p:cTn>
                                        <p:tgtEl>
                                          <p:spTgt spid="7"/>
                                        </p:tgtEl>
                                        <p:attrNameLst>
                                          <p:attrName>style.visibility</p:attrName>
                                        </p:attrNameLst>
                                      </p:cBhvr>
                                      <p:to>
                                        <p:strVal val="hidden"/>
                                      </p:to>
                                    </p:set>
                                  </p:childTnLst>
                                </p:cTn>
                              </p:par>
                              <p:par>
                                <p:cTn id="24" presetID="10" presetClass="exit" presetSubtype="0" fill="hold" nodeType="withEffect">
                                  <p:stCondLst>
                                    <p:cond delay="5000"/>
                                  </p:stCondLst>
                                  <p:childTnLst>
                                    <p:animEffect transition="out" filter="fade">
                                      <p:cBhvr>
                                        <p:cTn id="25" dur="500"/>
                                        <p:tgtEl>
                                          <p:spTgt spid="11"/>
                                        </p:tgtEl>
                                      </p:cBhvr>
                                    </p:animEffect>
                                    <p:set>
                                      <p:cBhvr>
                                        <p:cTn id="26"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hidden="1">
            <a:extLst>
              <a:ext uri="{FF2B5EF4-FFF2-40B4-BE49-F238E27FC236}">
                <a16:creationId xmlns:a16="http://schemas.microsoft.com/office/drawing/2014/main" id="{E4A6ABF4-F8C5-4D54-8439-58FD4CF464AF}"/>
              </a:ext>
            </a:extLst>
          </p:cNvPr>
          <p:cNvGrpSpPr/>
          <p:nvPr/>
        </p:nvGrpSpPr>
        <p:grpSpPr>
          <a:xfrm>
            <a:off x="5772486" y="2350045"/>
            <a:ext cx="3144180" cy="3786369"/>
            <a:chOff x="4101454" y="868477"/>
            <a:chExt cx="4762751" cy="5735528"/>
          </a:xfrm>
        </p:grpSpPr>
        <p:grpSp>
          <p:nvGrpSpPr>
            <p:cNvPr id="6" name="Group 5">
              <a:extLst>
                <a:ext uri="{FF2B5EF4-FFF2-40B4-BE49-F238E27FC236}">
                  <a16:creationId xmlns:a16="http://schemas.microsoft.com/office/drawing/2014/main" id="{48409727-AAA2-4CB8-BB7C-DB8A04FE71AF}"/>
                </a:ext>
              </a:extLst>
            </p:cNvPr>
            <p:cNvGrpSpPr/>
            <p:nvPr/>
          </p:nvGrpSpPr>
          <p:grpSpPr>
            <a:xfrm>
              <a:off x="4843452" y="868477"/>
              <a:ext cx="4020753" cy="5735528"/>
              <a:chOff x="7469188" y="498480"/>
              <a:chExt cx="4691062" cy="6691711"/>
            </a:xfrm>
          </p:grpSpPr>
          <p:sp>
            <p:nvSpPr>
              <p:cNvPr id="34" name="Freeform: Shape 33">
                <a:extLst>
                  <a:ext uri="{FF2B5EF4-FFF2-40B4-BE49-F238E27FC236}">
                    <a16:creationId xmlns:a16="http://schemas.microsoft.com/office/drawing/2014/main" id="{ABAD41BB-ED89-46E1-A793-667F8DA9E930}"/>
                  </a:ext>
                </a:extLst>
              </p:cNvPr>
              <p:cNvSpPr/>
              <p:nvPr/>
            </p:nvSpPr>
            <p:spPr>
              <a:xfrm>
                <a:off x="7473950" y="498480"/>
                <a:ext cx="4686300" cy="1638300"/>
              </a:xfrm>
              <a:custGeom>
                <a:avLst/>
                <a:gdLst>
                  <a:gd name="connsiteX0" fmla="*/ 2714625 w 4686300"/>
                  <a:gd name="connsiteY0" fmla="*/ 1638300 h 1638300"/>
                  <a:gd name="connsiteX1" fmla="*/ 4686300 w 4686300"/>
                  <a:gd name="connsiteY1" fmla="*/ 352425 h 1638300"/>
                  <a:gd name="connsiteX2" fmla="*/ 2324100 w 4686300"/>
                  <a:gd name="connsiteY2" fmla="*/ 0 h 1638300"/>
                  <a:gd name="connsiteX3" fmla="*/ 0 w 4686300"/>
                  <a:gd name="connsiteY3" fmla="*/ 1162050 h 1638300"/>
                  <a:gd name="connsiteX4" fmla="*/ 2714625 w 4686300"/>
                  <a:gd name="connsiteY4" fmla="*/ 1638300 h 1638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6300" h="1638300">
                    <a:moveTo>
                      <a:pt x="2714625" y="1638300"/>
                    </a:moveTo>
                    <a:lnTo>
                      <a:pt x="4686300" y="352425"/>
                    </a:lnTo>
                    <a:lnTo>
                      <a:pt x="2324100" y="0"/>
                    </a:lnTo>
                    <a:lnTo>
                      <a:pt x="0" y="1162050"/>
                    </a:lnTo>
                    <a:lnTo>
                      <a:pt x="2714625" y="1638300"/>
                    </a:lnTo>
                    <a:close/>
                  </a:path>
                </a:pathLst>
              </a:custGeom>
              <a:solidFill>
                <a:srgbClr val="9FB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341EA49-0CBB-462C-ABB4-841D46EB2B5D}"/>
                  </a:ext>
                </a:extLst>
              </p:cNvPr>
              <p:cNvSpPr/>
              <p:nvPr/>
            </p:nvSpPr>
            <p:spPr>
              <a:xfrm>
                <a:off x="10160000" y="837016"/>
                <a:ext cx="1971675" cy="6353175"/>
              </a:xfrm>
              <a:custGeom>
                <a:avLst/>
                <a:gdLst>
                  <a:gd name="connsiteX0" fmla="*/ 2714625 w 4686300"/>
                  <a:gd name="connsiteY0" fmla="*/ 1638300 h 1638300"/>
                  <a:gd name="connsiteX1" fmla="*/ 4686300 w 4686300"/>
                  <a:gd name="connsiteY1" fmla="*/ 352425 h 1638300"/>
                  <a:gd name="connsiteX2" fmla="*/ 2324100 w 4686300"/>
                  <a:gd name="connsiteY2" fmla="*/ 0 h 1638300"/>
                  <a:gd name="connsiteX3" fmla="*/ 0 w 4686300"/>
                  <a:gd name="connsiteY3" fmla="*/ 1162050 h 1638300"/>
                  <a:gd name="connsiteX4" fmla="*/ 2714625 w 4686300"/>
                  <a:gd name="connsiteY4" fmla="*/ 1638300 h 1638300"/>
                  <a:gd name="connsiteX0" fmla="*/ 352425 w 4686300"/>
                  <a:gd name="connsiteY0" fmla="*/ 6353175 h 6353175"/>
                  <a:gd name="connsiteX1" fmla="*/ 4686300 w 4686300"/>
                  <a:gd name="connsiteY1" fmla="*/ 352425 h 6353175"/>
                  <a:gd name="connsiteX2" fmla="*/ 2324100 w 4686300"/>
                  <a:gd name="connsiteY2" fmla="*/ 0 h 6353175"/>
                  <a:gd name="connsiteX3" fmla="*/ 0 w 4686300"/>
                  <a:gd name="connsiteY3" fmla="*/ 1162050 h 6353175"/>
                  <a:gd name="connsiteX4" fmla="*/ 352425 w 4686300"/>
                  <a:gd name="connsiteY4" fmla="*/ 6353175 h 6353175"/>
                  <a:gd name="connsiteX0" fmla="*/ 85725 w 4419600"/>
                  <a:gd name="connsiteY0" fmla="*/ 6353175 h 6353175"/>
                  <a:gd name="connsiteX1" fmla="*/ 4419600 w 4419600"/>
                  <a:gd name="connsiteY1" fmla="*/ 352425 h 6353175"/>
                  <a:gd name="connsiteX2" fmla="*/ 2057400 w 4419600"/>
                  <a:gd name="connsiteY2" fmla="*/ 0 h 6353175"/>
                  <a:gd name="connsiteX3" fmla="*/ 0 w 4419600"/>
                  <a:gd name="connsiteY3" fmla="*/ 1247775 h 6353175"/>
                  <a:gd name="connsiteX4" fmla="*/ 85725 w 4419600"/>
                  <a:gd name="connsiteY4" fmla="*/ 6353175 h 6353175"/>
                  <a:gd name="connsiteX0" fmla="*/ 0 w 4333875"/>
                  <a:gd name="connsiteY0" fmla="*/ 6353175 h 6353175"/>
                  <a:gd name="connsiteX1" fmla="*/ 4333875 w 4333875"/>
                  <a:gd name="connsiteY1" fmla="*/ 352425 h 6353175"/>
                  <a:gd name="connsiteX2" fmla="*/ 1971675 w 4333875"/>
                  <a:gd name="connsiteY2" fmla="*/ 0 h 6353175"/>
                  <a:gd name="connsiteX3" fmla="*/ 104775 w 4333875"/>
                  <a:gd name="connsiteY3" fmla="*/ 1333500 h 6353175"/>
                  <a:gd name="connsiteX4" fmla="*/ 0 w 4333875"/>
                  <a:gd name="connsiteY4" fmla="*/ 6353175 h 6353175"/>
                  <a:gd name="connsiteX0" fmla="*/ 0 w 4333875"/>
                  <a:gd name="connsiteY0" fmla="*/ 6353175 h 6353175"/>
                  <a:gd name="connsiteX1" fmla="*/ 4333875 w 4333875"/>
                  <a:gd name="connsiteY1" fmla="*/ 352425 h 6353175"/>
                  <a:gd name="connsiteX2" fmla="*/ 1971675 w 4333875"/>
                  <a:gd name="connsiteY2" fmla="*/ 0 h 6353175"/>
                  <a:gd name="connsiteX3" fmla="*/ 19050 w 4333875"/>
                  <a:gd name="connsiteY3" fmla="*/ 1304925 h 6353175"/>
                  <a:gd name="connsiteX4" fmla="*/ 0 w 4333875"/>
                  <a:gd name="connsiteY4" fmla="*/ 6353175 h 6353175"/>
                  <a:gd name="connsiteX0" fmla="*/ 0 w 1971675"/>
                  <a:gd name="connsiteY0" fmla="*/ 6353175 h 6353175"/>
                  <a:gd name="connsiteX1" fmla="*/ 1781175 w 1971675"/>
                  <a:gd name="connsiteY1" fmla="*/ 4867275 h 6353175"/>
                  <a:gd name="connsiteX2" fmla="*/ 1971675 w 1971675"/>
                  <a:gd name="connsiteY2" fmla="*/ 0 h 6353175"/>
                  <a:gd name="connsiteX3" fmla="*/ 19050 w 1971675"/>
                  <a:gd name="connsiteY3" fmla="*/ 1304925 h 6353175"/>
                  <a:gd name="connsiteX4" fmla="*/ 0 w 1971675"/>
                  <a:gd name="connsiteY4" fmla="*/ 6353175 h 635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6353175">
                    <a:moveTo>
                      <a:pt x="0" y="6353175"/>
                    </a:moveTo>
                    <a:lnTo>
                      <a:pt x="1781175" y="4867275"/>
                    </a:lnTo>
                    <a:lnTo>
                      <a:pt x="1971675" y="0"/>
                    </a:lnTo>
                    <a:lnTo>
                      <a:pt x="19050" y="1304925"/>
                    </a:lnTo>
                    <a:lnTo>
                      <a:pt x="0" y="6353175"/>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AB3F071-6C2D-4BD0-96D4-80EBAB27C928}"/>
                  </a:ext>
                </a:extLst>
              </p:cNvPr>
              <p:cNvSpPr/>
              <p:nvPr/>
            </p:nvSpPr>
            <p:spPr>
              <a:xfrm>
                <a:off x="7469188" y="1650370"/>
                <a:ext cx="2724150" cy="5524500"/>
              </a:xfrm>
              <a:custGeom>
                <a:avLst/>
                <a:gdLst>
                  <a:gd name="connsiteX0" fmla="*/ 2714625 w 4686300"/>
                  <a:gd name="connsiteY0" fmla="*/ 1638300 h 1638300"/>
                  <a:gd name="connsiteX1" fmla="*/ 4686300 w 4686300"/>
                  <a:gd name="connsiteY1" fmla="*/ 352425 h 1638300"/>
                  <a:gd name="connsiteX2" fmla="*/ 2324100 w 4686300"/>
                  <a:gd name="connsiteY2" fmla="*/ 0 h 1638300"/>
                  <a:gd name="connsiteX3" fmla="*/ 0 w 4686300"/>
                  <a:gd name="connsiteY3" fmla="*/ 1162050 h 1638300"/>
                  <a:gd name="connsiteX4" fmla="*/ 2714625 w 4686300"/>
                  <a:gd name="connsiteY4" fmla="*/ 1638300 h 1638300"/>
                  <a:gd name="connsiteX0" fmla="*/ 352425 w 4686300"/>
                  <a:gd name="connsiteY0" fmla="*/ 6353175 h 6353175"/>
                  <a:gd name="connsiteX1" fmla="*/ 4686300 w 4686300"/>
                  <a:gd name="connsiteY1" fmla="*/ 352425 h 6353175"/>
                  <a:gd name="connsiteX2" fmla="*/ 2324100 w 4686300"/>
                  <a:gd name="connsiteY2" fmla="*/ 0 h 6353175"/>
                  <a:gd name="connsiteX3" fmla="*/ 0 w 4686300"/>
                  <a:gd name="connsiteY3" fmla="*/ 1162050 h 6353175"/>
                  <a:gd name="connsiteX4" fmla="*/ 352425 w 4686300"/>
                  <a:gd name="connsiteY4" fmla="*/ 6353175 h 6353175"/>
                  <a:gd name="connsiteX0" fmla="*/ 85725 w 4419600"/>
                  <a:gd name="connsiteY0" fmla="*/ 6353175 h 6353175"/>
                  <a:gd name="connsiteX1" fmla="*/ 4419600 w 4419600"/>
                  <a:gd name="connsiteY1" fmla="*/ 352425 h 6353175"/>
                  <a:gd name="connsiteX2" fmla="*/ 2057400 w 4419600"/>
                  <a:gd name="connsiteY2" fmla="*/ 0 h 6353175"/>
                  <a:gd name="connsiteX3" fmla="*/ 0 w 4419600"/>
                  <a:gd name="connsiteY3" fmla="*/ 1247775 h 6353175"/>
                  <a:gd name="connsiteX4" fmla="*/ 85725 w 4419600"/>
                  <a:gd name="connsiteY4" fmla="*/ 6353175 h 6353175"/>
                  <a:gd name="connsiteX0" fmla="*/ 0 w 4333875"/>
                  <a:gd name="connsiteY0" fmla="*/ 6353175 h 6353175"/>
                  <a:gd name="connsiteX1" fmla="*/ 4333875 w 4333875"/>
                  <a:gd name="connsiteY1" fmla="*/ 352425 h 6353175"/>
                  <a:gd name="connsiteX2" fmla="*/ 1971675 w 4333875"/>
                  <a:gd name="connsiteY2" fmla="*/ 0 h 6353175"/>
                  <a:gd name="connsiteX3" fmla="*/ 104775 w 4333875"/>
                  <a:gd name="connsiteY3" fmla="*/ 1333500 h 6353175"/>
                  <a:gd name="connsiteX4" fmla="*/ 0 w 4333875"/>
                  <a:gd name="connsiteY4" fmla="*/ 6353175 h 6353175"/>
                  <a:gd name="connsiteX0" fmla="*/ 0 w 4333875"/>
                  <a:gd name="connsiteY0" fmla="*/ 6353175 h 6353175"/>
                  <a:gd name="connsiteX1" fmla="*/ 4333875 w 4333875"/>
                  <a:gd name="connsiteY1" fmla="*/ 352425 h 6353175"/>
                  <a:gd name="connsiteX2" fmla="*/ 1971675 w 4333875"/>
                  <a:gd name="connsiteY2" fmla="*/ 0 h 6353175"/>
                  <a:gd name="connsiteX3" fmla="*/ 19050 w 4333875"/>
                  <a:gd name="connsiteY3" fmla="*/ 1304925 h 6353175"/>
                  <a:gd name="connsiteX4" fmla="*/ 0 w 4333875"/>
                  <a:gd name="connsiteY4" fmla="*/ 6353175 h 6353175"/>
                  <a:gd name="connsiteX0" fmla="*/ 0 w 1971675"/>
                  <a:gd name="connsiteY0" fmla="*/ 6353175 h 6353175"/>
                  <a:gd name="connsiteX1" fmla="*/ 1781175 w 1971675"/>
                  <a:gd name="connsiteY1" fmla="*/ 4867275 h 6353175"/>
                  <a:gd name="connsiteX2" fmla="*/ 1971675 w 1971675"/>
                  <a:gd name="connsiteY2" fmla="*/ 0 h 6353175"/>
                  <a:gd name="connsiteX3" fmla="*/ 19050 w 1971675"/>
                  <a:gd name="connsiteY3" fmla="*/ 1304925 h 6353175"/>
                  <a:gd name="connsiteX4" fmla="*/ 0 w 1971675"/>
                  <a:gd name="connsiteY4" fmla="*/ 6353175 h 6353175"/>
                  <a:gd name="connsiteX0" fmla="*/ 0 w 2743200"/>
                  <a:gd name="connsiteY0" fmla="*/ 5048250 h 5048250"/>
                  <a:gd name="connsiteX1" fmla="*/ 1781175 w 2743200"/>
                  <a:gd name="connsiteY1" fmla="*/ 3562350 h 5048250"/>
                  <a:gd name="connsiteX2" fmla="*/ 2743200 w 2743200"/>
                  <a:gd name="connsiteY2" fmla="*/ 485775 h 5048250"/>
                  <a:gd name="connsiteX3" fmla="*/ 19050 w 2743200"/>
                  <a:gd name="connsiteY3" fmla="*/ 0 h 5048250"/>
                  <a:gd name="connsiteX4" fmla="*/ 0 w 2743200"/>
                  <a:gd name="connsiteY4" fmla="*/ 5048250 h 5048250"/>
                  <a:gd name="connsiteX0" fmla="*/ 0 w 2743200"/>
                  <a:gd name="connsiteY0" fmla="*/ 5048250 h 5524500"/>
                  <a:gd name="connsiteX1" fmla="*/ 2714625 w 2743200"/>
                  <a:gd name="connsiteY1" fmla="*/ 5524500 h 5524500"/>
                  <a:gd name="connsiteX2" fmla="*/ 2743200 w 2743200"/>
                  <a:gd name="connsiteY2" fmla="*/ 485775 h 5524500"/>
                  <a:gd name="connsiteX3" fmla="*/ 19050 w 2743200"/>
                  <a:gd name="connsiteY3" fmla="*/ 0 h 5524500"/>
                  <a:gd name="connsiteX4" fmla="*/ 0 w 2743200"/>
                  <a:gd name="connsiteY4" fmla="*/ 5048250 h 5524500"/>
                  <a:gd name="connsiteX0" fmla="*/ 1019175 w 2724150"/>
                  <a:gd name="connsiteY0" fmla="*/ 4391025 h 5524500"/>
                  <a:gd name="connsiteX1" fmla="*/ 2695575 w 2724150"/>
                  <a:gd name="connsiteY1" fmla="*/ 5524500 h 5524500"/>
                  <a:gd name="connsiteX2" fmla="*/ 2724150 w 2724150"/>
                  <a:gd name="connsiteY2" fmla="*/ 485775 h 5524500"/>
                  <a:gd name="connsiteX3" fmla="*/ 0 w 2724150"/>
                  <a:gd name="connsiteY3" fmla="*/ 0 h 5524500"/>
                  <a:gd name="connsiteX4" fmla="*/ 1019175 w 2724150"/>
                  <a:gd name="connsiteY4" fmla="*/ 4391025 h 5524500"/>
                  <a:gd name="connsiteX0" fmla="*/ 238125 w 2724150"/>
                  <a:gd name="connsiteY0" fmla="*/ 4657725 h 5524500"/>
                  <a:gd name="connsiteX1" fmla="*/ 2695575 w 2724150"/>
                  <a:gd name="connsiteY1" fmla="*/ 5524500 h 5524500"/>
                  <a:gd name="connsiteX2" fmla="*/ 2724150 w 2724150"/>
                  <a:gd name="connsiteY2" fmla="*/ 485775 h 5524500"/>
                  <a:gd name="connsiteX3" fmla="*/ 0 w 2724150"/>
                  <a:gd name="connsiteY3" fmla="*/ 0 h 5524500"/>
                  <a:gd name="connsiteX4" fmla="*/ 238125 w 2724150"/>
                  <a:gd name="connsiteY4" fmla="*/ 4657725 h 5524500"/>
                  <a:gd name="connsiteX0" fmla="*/ 171450 w 2724150"/>
                  <a:gd name="connsiteY0" fmla="*/ 4610100 h 5524500"/>
                  <a:gd name="connsiteX1" fmla="*/ 2695575 w 2724150"/>
                  <a:gd name="connsiteY1" fmla="*/ 5524500 h 5524500"/>
                  <a:gd name="connsiteX2" fmla="*/ 2724150 w 2724150"/>
                  <a:gd name="connsiteY2" fmla="*/ 485775 h 5524500"/>
                  <a:gd name="connsiteX3" fmla="*/ 0 w 2724150"/>
                  <a:gd name="connsiteY3" fmla="*/ 0 h 5524500"/>
                  <a:gd name="connsiteX4" fmla="*/ 171450 w 2724150"/>
                  <a:gd name="connsiteY4" fmla="*/ 4610100 h 552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50" h="5524500">
                    <a:moveTo>
                      <a:pt x="171450" y="4610100"/>
                    </a:moveTo>
                    <a:lnTo>
                      <a:pt x="2695575" y="5524500"/>
                    </a:lnTo>
                    <a:lnTo>
                      <a:pt x="2724150" y="485775"/>
                    </a:lnTo>
                    <a:lnTo>
                      <a:pt x="0" y="0"/>
                    </a:lnTo>
                    <a:lnTo>
                      <a:pt x="171450" y="4610100"/>
                    </a:lnTo>
                    <a:close/>
                  </a:path>
                </a:pathLst>
              </a:custGeom>
              <a:solidFill>
                <a:srgbClr val="7481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a:extLst>
                <a:ext uri="{FF2B5EF4-FFF2-40B4-BE49-F238E27FC236}">
                  <a16:creationId xmlns:a16="http://schemas.microsoft.com/office/drawing/2014/main" id="{FABF12C7-8554-474E-98A1-CEDE8A77F331}"/>
                </a:ext>
              </a:extLst>
            </p:cNvPr>
            <p:cNvGrpSpPr/>
            <p:nvPr/>
          </p:nvGrpSpPr>
          <p:grpSpPr>
            <a:xfrm>
              <a:off x="5203830" y="4708736"/>
              <a:ext cx="1658646" cy="1494006"/>
              <a:chOff x="2934045" y="5017452"/>
              <a:chExt cx="1935163" cy="1743075"/>
            </a:xfrm>
          </p:grpSpPr>
          <p:sp>
            <p:nvSpPr>
              <p:cNvPr id="28" name="Freeform: Shape 27">
                <a:extLst>
                  <a:ext uri="{FF2B5EF4-FFF2-40B4-BE49-F238E27FC236}">
                    <a16:creationId xmlns:a16="http://schemas.microsoft.com/office/drawing/2014/main" id="{35564F6C-89C7-4229-B3C0-D18531774FAC}"/>
                  </a:ext>
                </a:extLst>
              </p:cNvPr>
              <p:cNvSpPr/>
              <p:nvPr/>
            </p:nvSpPr>
            <p:spPr>
              <a:xfrm>
                <a:off x="2934045" y="5017452"/>
                <a:ext cx="1935163" cy="174307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005013 w 2157413"/>
                  <a:gd name="connsiteY2" fmla="*/ 54133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35163 w 2157413"/>
                  <a:gd name="connsiteY2" fmla="*/ 608012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76438 w 2157413"/>
                  <a:gd name="connsiteY2" fmla="*/ 595312 h 1876425"/>
                  <a:gd name="connsiteX3" fmla="*/ 0 w 2157413"/>
                  <a:gd name="connsiteY3" fmla="*/ 0 h 1876425"/>
                  <a:gd name="connsiteX4" fmla="*/ 28575 w 2157413"/>
                  <a:gd name="connsiteY4" fmla="*/ 1338262 h 1876425"/>
                  <a:gd name="connsiteX0" fmla="*/ 28575 w 1976438"/>
                  <a:gd name="connsiteY0" fmla="*/ 1338262 h 1670050"/>
                  <a:gd name="connsiteX1" fmla="*/ 1827213 w 1976438"/>
                  <a:gd name="connsiteY1" fmla="*/ 1670050 h 1670050"/>
                  <a:gd name="connsiteX2" fmla="*/ 1976438 w 1976438"/>
                  <a:gd name="connsiteY2" fmla="*/ 595312 h 1670050"/>
                  <a:gd name="connsiteX3" fmla="*/ 0 w 1976438"/>
                  <a:gd name="connsiteY3" fmla="*/ 0 h 1670050"/>
                  <a:gd name="connsiteX4" fmla="*/ 28575 w 1976438"/>
                  <a:gd name="connsiteY4" fmla="*/ 1338262 h 1670050"/>
                  <a:gd name="connsiteX0" fmla="*/ 28575 w 1976438"/>
                  <a:gd name="connsiteY0" fmla="*/ 1338262 h 1793875"/>
                  <a:gd name="connsiteX1" fmla="*/ 1947863 w 1976438"/>
                  <a:gd name="connsiteY1" fmla="*/ 1793875 h 1793875"/>
                  <a:gd name="connsiteX2" fmla="*/ 1976438 w 1976438"/>
                  <a:gd name="connsiteY2" fmla="*/ 595312 h 1793875"/>
                  <a:gd name="connsiteX3" fmla="*/ 0 w 1976438"/>
                  <a:gd name="connsiteY3" fmla="*/ 0 h 1793875"/>
                  <a:gd name="connsiteX4" fmla="*/ 28575 w 1976438"/>
                  <a:gd name="connsiteY4" fmla="*/ 1338262 h 1793875"/>
                  <a:gd name="connsiteX0" fmla="*/ 101600 w 1976438"/>
                  <a:gd name="connsiteY0" fmla="*/ 1189037 h 1793875"/>
                  <a:gd name="connsiteX1" fmla="*/ 1947863 w 1976438"/>
                  <a:gd name="connsiteY1" fmla="*/ 1793875 h 1793875"/>
                  <a:gd name="connsiteX2" fmla="*/ 1976438 w 1976438"/>
                  <a:gd name="connsiteY2" fmla="*/ 595312 h 1793875"/>
                  <a:gd name="connsiteX3" fmla="*/ 0 w 1976438"/>
                  <a:gd name="connsiteY3" fmla="*/ 0 h 1793875"/>
                  <a:gd name="connsiteX4" fmla="*/ 101600 w 1976438"/>
                  <a:gd name="connsiteY4" fmla="*/ 1189037 h 1793875"/>
                  <a:gd name="connsiteX0" fmla="*/ 79375 w 1976438"/>
                  <a:gd name="connsiteY0" fmla="*/ 1166812 h 1793875"/>
                  <a:gd name="connsiteX1" fmla="*/ 1947863 w 1976438"/>
                  <a:gd name="connsiteY1" fmla="*/ 1793875 h 1793875"/>
                  <a:gd name="connsiteX2" fmla="*/ 1976438 w 1976438"/>
                  <a:gd name="connsiteY2" fmla="*/ 595312 h 1793875"/>
                  <a:gd name="connsiteX3" fmla="*/ 0 w 1976438"/>
                  <a:gd name="connsiteY3" fmla="*/ 0 h 1793875"/>
                  <a:gd name="connsiteX4" fmla="*/ 79375 w 1976438"/>
                  <a:gd name="connsiteY4" fmla="*/ 1166812 h 1793875"/>
                  <a:gd name="connsiteX0" fmla="*/ 0 w 1897063"/>
                  <a:gd name="connsiteY0" fmla="*/ 944562 h 1571625"/>
                  <a:gd name="connsiteX1" fmla="*/ 1868488 w 1897063"/>
                  <a:gd name="connsiteY1" fmla="*/ 1571625 h 1571625"/>
                  <a:gd name="connsiteX2" fmla="*/ 1897063 w 1897063"/>
                  <a:gd name="connsiteY2" fmla="*/ 373062 h 1571625"/>
                  <a:gd name="connsiteX3" fmla="*/ 98425 w 1897063"/>
                  <a:gd name="connsiteY3" fmla="*/ 0 h 1571625"/>
                  <a:gd name="connsiteX4" fmla="*/ 0 w 1897063"/>
                  <a:gd name="connsiteY4" fmla="*/ 944562 h 1571625"/>
                  <a:gd name="connsiteX0" fmla="*/ 38100 w 1935163"/>
                  <a:gd name="connsiteY0" fmla="*/ 1116012 h 1743075"/>
                  <a:gd name="connsiteX1" fmla="*/ 1906588 w 1935163"/>
                  <a:gd name="connsiteY1" fmla="*/ 1743075 h 1743075"/>
                  <a:gd name="connsiteX2" fmla="*/ 1935163 w 1935163"/>
                  <a:gd name="connsiteY2" fmla="*/ 544512 h 1743075"/>
                  <a:gd name="connsiteX3" fmla="*/ 0 w 1935163"/>
                  <a:gd name="connsiteY3" fmla="*/ 0 h 1743075"/>
                  <a:gd name="connsiteX4" fmla="*/ 38100 w 1935163"/>
                  <a:gd name="connsiteY4" fmla="*/ 1116012 h 1743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63" h="1743075">
                    <a:moveTo>
                      <a:pt x="38100" y="1116012"/>
                    </a:moveTo>
                    <a:lnTo>
                      <a:pt x="1906588" y="1743075"/>
                    </a:lnTo>
                    <a:lnTo>
                      <a:pt x="1935163" y="544512"/>
                    </a:lnTo>
                    <a:lnTo>
                      <a:pt x="0" y="0"/>
                    </a:lnTo>
                    <a:lnTo>
                      <a:pt x="38100" y="1116012"/>
                    </a:lnTo>
                    <a:close/>
                  </a:path>
                </a:pathLst>
              </a:custGeom>
              <a:solidFill>
                <a:srgbClr val="A9B6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FC73197A-3F0F-42E2-8259-E8E53DE74632}"/>
                  </a:ext>
                </a:extLst>
              </p:cNvPr>
              <p:cNvGrpSpPr/>
              <p:nvPr/>
            </p:nvGrpSpPr>
            <p:grpSpPr>
              <a:xfrm>
                <a:off x="3299509" y="5256377"/>
                <a:ext cx="904882" cy="556896"/>
                <a:chOff x="1859448" y="3104357"/>
                <a:chExt cx="919471" cy="484188"/>
              </a:xfrm>
            </p:grpSpPr>
            <p:sp>
              <p:nvSpPr>
                <p:cNvPr id="30" name="Freeform: Shape 29">
                  <a:extLst>
                    <a:ext uri="{FF2B5EF4-FFF2-40B4-BE49-F238E27FC236}">
                      <a16:creationId xmlns:a16="http://schemas.microsoft.com/office/drawing/2014/main" id="{99182A7E-8EF8-4003-BFAE-2BBC9EAF24C6}"/>
                    </a:ext>
                  </a:extLst>
                </p:cNvPr>
                <p:cNvSpPr/>
                <p:nvPr/>
              </p:nvSpPr>
              <p:spPr>
                <a:xfrm>
                  <a:off x="1859448" y="3104357"/>
                  <a:ext cx="919471" cy="484188"/>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3090" h="2176082">
                      <a:moveTo>
                        <a:pt x="28575" y="1338262"/>
                      </a:moveTo>
                      <a:lnTo>
                        <a:pt x="2135212" y="2176082"/>
                      </a:lnTo>
                      <a:lnTo>
                        <a:pt x="2143090" y="878162"/>
                      </a:lnTo>
                      <a:lnTo>
                        <a:pt x="0" y="0"/>
                      </a:lnTo>
                      <a:lnTo>
                        <a:pt x="28575" y="1338262"/>
                      </a:lnTo>
                      <a:close/>
                    </a:path>
                  </a:pathLst>
                </a:cu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57A5C610-25BF-42A3-BF05-0A30B0E23140}"/>
                    </a:ext>
                  </a:extLst>
                </p:cNvPr>
                <p:cNvGrpSpPr/>
                <p:nvPr/>
              </p:nvGrpSpPr>
              <p:grpSpPr>
                <a:xfrm>
                  <a:off x="1949541" y="3188492"/>
                  <a:ext cx="744806" cy="299245"/>
                  <a:chOff x="2238663" y="3548458"/>
                  <a:chExt cx="744806" cy="299245"/>
                </a:xfrm>
              </p:grpSpPr>
              <p:sp>
                <p:nvSpPr>
                  <p:cNvPr id="32" name="Freeform: Shape 31">
                    <a:extLst>
                      <a:ext uri="{FF2B5EF4-FFF2-40B4-BE49-F238E27FC236}">
                        <a16:creationId xmlns:a16="http://schemas.microsoft.com/office/drawing/2014/main" id="{FCB7E0EC-9169-4AA9-84F9-2EA0D49A8F85}"/>
                      </a:ext>
                    </a:extLst>
                  </p:cNvPr>
                  <p:cNvSpPr/>
                  <p:nvPr/>
                </p:nvSpPr>
                <p:spPr>
                  <a:xfrm>
                    <a:off x="2238663" y="3548458"/>
                    <a:ext cx="744806" cy="29924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3595" h="1640769">
                        <a:moveTo>
                          <a:pt x="0" y="789885"/>
                        </a:moveTo>
                        <a:lnTo>
                          <a:pt x="2212796" y="1640769"/>
                        </a:lnTo>
                        <a:cubicBezTo>
                          <a:pt x="2213062" y="1386567"/>
                          <a:pt x="2213329" y="1132364"/>
                          <a:pt x="2213595" y="878162"/>
                        </a:cubicBezTo>
                        <a:lnTo>
                          <a:pt x="13888" y="0"/>
                        </a:lnTo>
                        <a:lnTo>
                          <a:pt x="0" y="789885"/>
                        </a:lnTo>
                        <a:close/>
                      </a:path>
                    </a:pathLst>
                  </a:custGeom>
                  <a:solidFill>
                    <a:srgbClr val="32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FF685121-8635-49CE-A843-A9B78478CF1F}"/>
                      </a:ext>
                    </a:extLst>
                  </p:cNvPr>
                  <p:cNvSpPr/>
                  <p:nvPr/>
                </p:nvSpPr>
                <p:spPr>
                  <a:xfrm>
                    <a:off x="2281527" y="3568697"/>
                    <a:ext cx="697181" cy="249239"/>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 name="connsiteX0" fmla="*/ 0 w 2212796"/>
                      <a:gd name="connsiteY0" fmla="*/ 789885 h 1640769"/>
                      <a:gd name="connsiteX1" fmla="*/ 2212796 w 2212796"/>
                      <a:gd name="connsiteY1" fmla="*/ 1640769 h 1640769"/>
                      <a:gd name="connsiteX2" fmla="*/ 1746500 w 2212796"/>
                      <a:gd name="connsiteY2" fmla="*/ 878162 h 1640769"/>
                      <a:gd name="connsiteX3" fmla="*/ 13888 w 2212796"/>
                      <a:gd name="connsiteY3" fmla="*/ 0 h 1640769"/>
                      <a:gd name="connsiteX4" fmla="*/ 0 w 2212796"/>
                      <a:gd name="connsiteY4" fmla="*/ 789885 h 1640769"/>
                      <a:gd name="connsiteX0" fmla="*/ 0 w 2212796"/>
                      <a:gd name="connsiteY0" fmla="*/ 789885 h 1640769"/>
                      <a:gd name="connsiteX1" fmla="*/ 2212796 w 2212796"/>
                      <a:gd name="connsiteY1" fmla="*/ 1640769 h 1640769"/>
                      <a:gd name="connsiteX2" fmla="*/ 2036667 w 2212796"/>
                      <a:gd name="connsiteY2" fmla="*/ 825936 h 1640769"/>
                      <a:gd name="connsiteX3" fmla="*/ 13888 w 2212796"/>
                      <a:gd name="connsiteY3" fmla="*/ 0 h 1640769"/>
                      <a:gd name="connsiteX4" fmla="*/ 0 w 2212796"/>
                      <a:gd name="connsiteY4" fmla="*/ 789885 h 1640769"/>
                      <a:gd name="connsiteX0" fmla="*/ 0 w 2092485"/>
                      <a:gd name="connsiteY0" fmla="*/ 789885 h 1510202"/>
                      <a:gd name="connsiteX1" fmla="*/ 2092485 w 2092485"/>
                      <a:gd name="connsiteY1" fmla="*/ 1510202 h 1510202"/>
                      <a:gd name="connsiteX2" fmla="*/ 2036667 w 2092485"/>
                      <a:gd name="connsiteY2" fmla="*/ 825936 h 1510202"/>
                      <a:gd name="connsiteX3" fmla="*/ 13888 w 2092485"/>
                      <a:gd name="connsiteY3" fmla="*/ 0 h 1510202"/>
                      <a:gd name="connsiteX4" fmla="*/ 0 w 2092485"/>
                      <a:gd name="connsiteY4" fmla="*/ 789885 h 1510202"/>
                      <a:gd name="connsiteX0" fmla="*/ 0 w 2036667"/>
                      <a:gd name="connsiteY0" fmla="*/ 789885 h 1588538"/>
                      <a:gd name="connsiteX1" fmla="*/ 2035868 w 2036667"/>
                      <a:gd name="connsiteY1" fmla="*/ 1588538 h 1588538"/>
                      <a:gd name="connsiteX2" fmla="*/ 2036667 w 2036667"/>
                      <a:gd name="connsiteY2" fmla="*/ 825936 h 1588538"/>
                      <a:gd name="connsiteX3" fmla="*/ 13888 w 2036667"/>
                      <a:gd name="connsiteY3" fmla="*/ 0 h 1588538"/>
                      <a:gd name="connsiteX4" fmla="*/ 0 w 2036667"/>
                      <a:gd name="connsiteY4" fmla="*/ 789885 h 1588538"/>
                      <a:gd name="connsiteX0" fmla="*/ 113503 w 2022779"/>
                      <a:gd name="connsiteY0" fmla="*/ 750720 h 1588538"/>
                      <a:gd name="connsiteX1" fmla="*/ 2021980 w 2022779"/>
                      <a:gd name="connsiteY1" fmla="*/ 1588538 h 1588538"/>
                      <a:gd name="connsiteX2" fmla="*/ 2022779 w 2022779"/>
                      <a:gd name="connsiteY2" fmla="*/ 825936 h 1588538"/>
                      <a:gd name="connsiteX3" fmla="*/ 0 w 2022779"/>
                      <a:gd name="connsiteY3" fmla="*/ 0 h 1588538"/>
                      <a:gd name="connsiteX4" fmla="*/ 113503 w 2022779"/>
                      <a:gd name="connsiteY4" fmla="*/ 750720 h 1588538"/>
                      <a:gd name="connsiteX0" fmla="*/ 0 w 2050820"/>
                      <a:gd name="connsiteY0" fmla="*/ 554872 h 1588538"/>
                      <a:gd name="connsiteX1" fmla="*/ 2050021 w 2050820"/>
                      <a:gd name="connsiteY1" fmla="*/ 1588538 h 1588538"/>
                      <a:gd name="connsiteX2" fmla="*/ 2050820 w 2050820"/>
                      <a:gd name="connsiteY2" fmla="*/ 825936 h 1588538"/>
                      <a:gd name="connsiteX3" fmla="*/ 28041 w 2050820"/>
                      <a:gd name="connsiteY3" fmla="*/ 0 h 1588538"/>
                      <a:gd name="connsiteX4" fmla="*/ 0 w 2050820"/>
                      <a:gd name="connsiteY4" fmla="*/ 554872 h 1588538"/>
                      <a:gd name="connsiteX0" fmla="*/ 0 w 2050820"/>
                      <a:gd name="connsiteY0" fmla="*/ 554872 h 1353524"/>
                      <a:gd name="connsiteX1" fmla="*/ 2050021 w 2050820"/>
                      <a:gd name="connsiteY1" fmla="*/ 1353524 h 1353524"/>
                      <a:gd name="connsiteX2" fmla="*/ 2050820 w 2050820"/>
                      <a:gd name="connsiteY2" fmla="*/ 825936 h 1353524"/>
                      <a:gd name="connsiteX3" fmla="*/ 28041 w 2050820"/>
                      <a:gd name="connsiteY3" fmla="*/ 0 h 1353524"/>
                      <a:gd name="connsiteX4" fmla="*/ 0 w 2050820"/>
                      <a:gd name="connsiteY4" fmla="*/ 554872 h 1353524"/>
                      <a:gd name="connsiteX0" fmla="*/ 0 w 2078329"/>
                      <a:gd name="connsiteY0" fmla="*/ 554872 h 1340469"/>
                      <a:gd name="connsiteX1" fmla="*/ 2078329 w 2078329"/>
                      <a:gd name="connsiteY1" fmla="*/ 1340469 h 1340469"/>
                      <a:gd name="connsiteX2" fmla="*/ 2050820 w 2078329"/>
                      <a:gd name="connsiteY2" fmla="*/ 825936 h 1340469"/>
                      <a:gd name="connsiteX3" fmla="*/ 28041 w 2078329"/>
                      <a:gd name="connsiteY3" fmla="*/ 0 h 1340469"/>
                      <a:gd name="connsiteX4" fmla="*/ 0 w 2078329"/>
                      <a:gd name="connsiteY4" fmla="*/ 554872 h 1340469"/>
                      <a:gd name="connsiteX0" fmla="*/ 0 w 2114517"/>
                      <a:gd name="connsiteY0" fmla="*/ 554872 h 1340469"/>
                      <a:gd name="connsiteX1" fmla="*/ 2078329 w 2114517"/>
                      <a:gd name="connsiteY1" fmla="*/ 1340469 h 1340469"/>
                      <a:gd name="connsiteX2" fmla="*/ 2114517 w 2114517"/>
                      <a:gd name="connsiteY2" fmla="*/ 865107 h 1340469"/>
                      <a:gd name="connsiteX3" fmla="*/ 28041 w 2114517"/>
                      <a:gd name="connsiteY3" fmla="*/ 0 h 1340469"/>
                      <a:gd name="connsiteX4" fmla="*/ 0 w 2114517"/>
                      <a:gd name="connsiteY4" fmla="*/ 554872 h 1340469"/>
                      <a:gd name="connsiteX0" fmla="*/ 0 w 2078335"/>
                      <a:gd name="connsiteY0" fmla="*/ 554872 h 1340469"/>
                      <a:gd name="connsiteX1" fmla="*/ 2078329 w 2078335"/>
                      <a:gd name="connsiteY1" fmla="*/ 1340469 h 1340469"/>
                      <a:gd name="connsiteX2" fmla="*/ 2072052 w 2078335"/>
                      <a:gd name="connsiteY2" fmla="*/ 812881 h 1340469"/>
                      <a:gd name="connsiteX3" fmla="*/ 28041 w 2078335"/>
                      <a:gd name="connsiteY3" fmla="*/ 0 h 1340469"/>
                      <a:gd name="connsiteX4" fmla="*/ 0 w 2078335"/>
                      <a:gd name="connsiteY4" fmla="*/ 554872 h 1340469"/>
                      <a:gd name="connsiteX0" fmla="*/ 0 w 2072052"/>
                      <a:gd name="connsiteY0" fmla="*/ 554872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54872 h 1327414"/>
                      <a:gd name="connsiteX0" fmla="*/ 0 w 2072052"/>
                      <a:gd name="connsiteY0" fmla="*/ 541817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41817 h 1327414"/>
                      <a:gd name="connsiteX0" fmla="*/ 0 w 2072052"/>
                      <a:gd name="connsiteY0" fmla="*/ 541817 h 1366585"/>
                      <a:gd name="connsiteX1" fmla="*/ 2064173 w 2072052"/>
                      <a:gd name="connsiteY1" fmla="*/ 1366585 h 1366585"/>
                      <a:gd name="connsiteX2" fmla="*/ 2072052 w 2072052"/>
                      <a:gd name="connsiteY2" fmla="*/ 812881 h 1366585"/>
                      <a:gd name="connsiteX3" fmla="*/ 28041 w 2072052"/>
                      <a:gd name="connsiteY3" fmla="*/ 0 h 1366585"/>
                      <a:gd name="connsiteX4" fmla="*/ 0 w 2072052"/>
                      <a:gd name="connsiteY4" fmla="*/ 541817 h 13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52" h="1366585">
                        <a:moveTo>
                          <a:pt x="0" y="541817"/>
                        </a:moveTo>
                        <a:lnTo>
                          <a:pt x="2064173" y="1366585"/>
                        </a:lnTo>
                        <a:cubicBezTo>
                          <a:pt x="2064439" y="1112383"/>
                          <a:pt x="2071786" y="1067083"/>
                          <a:pt x="2072052" y="812881"/>
                        </a:cubicBezTo>
                        <a:lnTo>
                          <a:pt x="28041" y="0"/>
                        </a:lnTo>
                        <a:lnTo>
                          <a:pt x="0" y="541817"/>
                        </a:lnTo>
                        <a:close/>
                      </a:path>
                    </a:pathLst>
                  </a:custGeom>
                  <a:solidFill>
                    <a:srgbClr val="09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 name="Group 7">
              <a:extLst>
                <a:ext uri="{FF2B5EF4-FFF2-40B4-BE49-F238E27FC236}">
                  <a16:creationId xmlns:a16="http://schemas.microsoft.com/office/drawing/2014/main" id="{1E6CF3B1-FDD5-4D34-8979-1D7FC1F26AE3}"/>
                </a:ext>
              </a:extLst>
            </p:cNvPr>
            <p:cNvGrpSpPr/>
            <p:nvPr/>
          </p:nvGrpSpPr>
          <p:grpSpPr>
            <a:xfrm>
              <a:off x="5182731" y="3502456"/>
              <a:ext cx="1658646" cy="1494006"/>
              <a:chOff x="2934045" y="5017452"/>
              <a:chExt cx="1935163" cy="1743075"/>
            </a:xfrm>
          </p:grpSpPr>
          <p:sp>
            <p:nvSpPr>
              <p:cNvPr id="22" name="Freeform: Shape 21">
                <a:extLst>
                  <a:ext uri="{FF2B5EF4-FFF2-40B4-BE49-F238E27FC236}">
                    <a16:creationId xmlns:a16="http://schemas.microsoft.com/office/drawing/2014/main" id="{8A7B4CE8-0BCC-4D70-A1B5-35AC07E1E100}"/>
                  </a:ext>
                </a:extLst>
              </p:cNvPr>
              <p:cNvSpPr/>
              <p:nvPr/>
            </p:nvSpPr>
            <p:spPr>
              <a:xfrm>
                <a:off x="2934045" y="5017452"/>
                <a:ext cx="1935163" cy="174307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005013 w 2157413"/>
                  <a:gd name="connsiteY2" fmla="*/ 54133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35163 w 2157413"/>
                  <a:gd name="connsiteY2" fmla="*/ 608012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76438 w 2157413"/>
                  <a:gd name="connsiteY2" fmla="*/ 595312 h 1876425"/>
                  <a:gd name="connsiteX3" fmla="*/ 0 w 2157413"/>
                  <a:gd name="connsiteY3" fmla="*/ 0 h 1876425"/>
                  <a:gd name="connsiteX4" fmla="*/ 28575 w 2157413"/>
                  <a:gd name="connsiteY4" fmla="*/ 1338262 h 1876425"/>
                  <a:gd name="connsiteX0" fmla="*/ 28575 w 1976438"/>
                  <a:gd name="connsiteY0" fmla="*/ 1338262 h 1670050"/>
                  <a:gd name="connsiteX1" fmla="*/ 1827213 w 1976438"/>
                  <a:gd name="connsiteY1" fmla="*/ 1670050 h 1670050"/>
                  <a:gd name="connsiteX2" fmla="*/ 1976438 w 1976438"/>
                  <a:gd name="connsiteY2" fmla="*/ 595312 h 1670050"/>
                  <a:gd name="connsiteX3" fmla="*/ 0 w 1976438"/>
                  <a:gd name="connsiteY3" fmla="*/ 0 h 1670050"/>
                  <a:gd name="connsiteX4" fmla="*/ 28575 w 1976438"/>
                  <a:gd name="connsiteY4" fmla="*/ 1338262 h 1670050"/>
                  <a:gd name="connsiteX0" fmla="*/ 28575 w 1976438"/>
                  <a:gd name="connsiteY0" fmla="*/ 1338262 h 1793875"/>
                  <a:gd name="connsiteX1" fmla="*/ 1947863 w 1976438"/>
                  <a:gd name="connsiteY1" fmla="*/ 1793875 h 1793875"/>
                  <a:gd name="connsiteX2" fmla="*/ 1976438 w 1976438"/>
                  <a:gd name="connsiteY2" fmla="*/ 595312 h 1793875"/>
                  <a:gd name="connsiteX3" fmla="*/ 0 w 1976438"/>
                  <a:gd name="connsiteY3" fmla="*/ 0 h 1793875"/>
                  <a:gd name="connsiteX4" fmla="*/ 28575 w 1976438"/>
                  <a:gd name="connsiteY4" fmla="*/ 1338262 h 1793875"/>
                  <a:gd name="connsiteX0" fmla="*/ 101600 w 1976438"/>
                  <a:gd name="connsiteY0" fmla="*/ 1189037 h 1793875"/>
                  <a:gd name="connsiteX1" fmla="*/ 1947863 w 1976438"/>
                  <a:gd name="connsiteY1" fmla="*/ 1793875 h 1793875"/>
                  <a:gd name="connsiteX2" fmla="*/ 1976438 w 1976438"/>
                  <a:gd name="connsiteY2" fmla="*/ 595312 h 1793875"/>
                  <a:gd name="connsiteX3" fmla="*/ 0 w 1976438"/>
                  <a:gd name="connsiteY3" fmla="*/ 0 h 1793875"/>
                  <a:gd name="connsiteX4" fmla="*/ 101600 w 1976438"/>
                  <a:gd name="connsiteY4" fmla="*/ 1189037 h 1793875"/>
                  <a:gd name="connsiteX0" fmla="*/ 79375 w 1976438"/>
                  <a:gd name="connsiteY0" fmla="*/ 1166812 h 1793875"/>
                  <a:gd name="connsiteX1" fmla="*/ 1947863 w 1976438"/>
                  <a:gd name="connsiteY1" fmla="*/ 1793875 h 1793875"/>
                  <a:gd name="connsiteX2" fmla="*/ 1976438 w 1976438"/>
                  <a:gd name="connsiteY2" fmla="*/ 595312 h 1793875"/>
                  <a:gd name="connsiteX3" fmla="*/ 0 w 1976438"/>
                  <a:gd name="connsiteY3" fmla="*/ 0 h 1793875"/>
                  <a:gd name="connsiteX4" fmla="*/ 79375 w 1976438"/>
                  <a:gd name="connsiteY4" fmla="*/ 1166812 h 1793875"/>
                  <a:gd name="connsiteX0" fmla="*/ 0 w 1897063"/>
                  <a:gd name="connsiteY0" fmla="*/ 944562 h 1571625"/>
                  <a:gd name="connsiteX1" fmla="*/ 1868488 w 1897063"/>
                  <a:gd name="connsiteY1" fmla="*/ 1571625 h 1571625"/>
                  <a:gd name="connsiteX2" fmla="*/ 1897063 w 1897063"/>
                  <a:gd name="connsiteY2" fmla="*/ 373062 h 1571625"/>
                  <a:gd name="connsiteX3" fmla="*/ 98425 w 1897063"/>
                  <a:gd name="connsiteY3" fmla="*/ 0 h 1571625"/>
                  <a:gd name="connsiteX4" fmla="*/ 0 w 1897063"/>
                  <a:gd name="connsiteY4" fmla="*/ 944562 h 1571625"/>
                  <a:gd name="connsiteX0" fmla="*/ 38100 w 1935163"/>
                  <a:gd name="connsiteY0" fmla="*/ 1116012 h 1743075"/>
                  <a:gd name="connsiteX1" fmla="*/ 1906588 w 1935163"/>
                  <a:gd name="connsiteY1" fmla="*/ 1743075 h 1743075"/>
                  <a:gd name="connsiteX2" fmla="*/ 1935163 w 1935163"/>
                  <a:gd name="connsiteY2" fmla="*/ 544512 h 1743075"/>
                  <a:gd name="connsiteX3" fmla="*/ 0 w 1935163"/>
                  <a:gd name="connsiteY3" fmla="*/ 0 h 1743075"/>
                  <a:gd name="connsiteX4" fmla="*/ 38100 w 1935163"/>
                  <a:gd name="connsiteY4" fmla="*/ 1116012 h 1743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63" h="1743075">
                    <a:moveTo>
                      <a:pt x="38100" y="1116012"/>
                    </a:moveTo>
                    <a:lnTo>
                      <a:pt x="1906588" y="1743075"/>
                    </a:lnTo>
                    <a:lnTo>
                      <a:pt x="1935163" y="544512"/>
                    </a:lnTo>
                    <a:lnTo>
                      <a:pt x="0" y="0"/>
                    </a:lnTo>
                    <a:lnTo>
                      <a:pt x="38100" y="1116012"/>
                    </a:lnTo>
                    <a:close/>
                  </a:path>
                </a:pathLst>
              </a:custGeom>
              <a:solidFill>
                <a:srgbClr val="A9B6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E15AD4C4-0B83-475B-9557-2F6150CB6DF8}"/>
                  </a:ext>
                </a:extLst>
              </p:cNvPr>
              <p:cNvGrpSpPr/>
              <p:nvPr/>
            </p:nvGrpSpPr>
            <p:grpSpPr>
              <a:xfrm>
                <a:off x="3299509" y="5256377"/>
                <a:ext cx="904882" cy="556896"/>
                <a:chOff x="1859448" y="3104357"/>
                <a:chExt cx="919471" cy="484188"/>
              </a:xfrm>
            </p:grpSpPr>
            <p:sp>
              <p:nvSpPr>
                <p:cNvPr id="24" name="Freeform: Shape 23">
                  <a:extLst>
                    <a:ext uri="{FF2B5EF4-FFF2-40B4-BE49-F238E27FC236}">
                      <a16:creationId xmlns:a16="http://schemas.microsoft.com/office/drawing/2014/main" id="{0350AD34-5A3D-4CB0-BE61-9E29C730AC9F}"/>
                    </a:ext>
                  </a:extLst>
                </p:cNvPr>
                <p:cNvSpPr/>
                <p:nvPr/>
              </p:nvSpPr>
              <p:spPr>
                <a:xfrm>
                  <a:off x="1859448" y="3104357"/>
                  <a:ext cx="919471" cy="484188"/>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3090" h="2176082">
                      <a:moveTo>
                        <a:pt x="28575" y="1338262"/>
                      </a:moveTo>
                      <a:lnTo>
                        <a:pt x="2135212" y="2176082"/>
                      </a:lnTo>
                      <a:lnTo>
                        <a:pt x="2143090" y="878162"/>
                      </a:lnTo>
                      <a:lnTo>
                        <a:pt x="0" y="0"/>
                      </a:lnTo>
                      <a:lnTo>
                        <a:pt x="28575" y="1338262"/>
                      </a:lnTo>
                      <a:close/>
                    </a:path>
                  </a:pathLst>
                </a:cu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99F9BFFE-29FB-4926-887A-5634EE4919EB}"/>
                    </a:ext>
                  </a:extLst>
                </p:cNvPr>
                <p:cNvGrpSpPr/>
                <p:nvPr/>
              </p:nvGrpSpPr>
              <p:grpSpPr>
                <a:xfrm>
                  <a:off x="1949541" y="3188492"/>
                  <a:ext cx="744806" cy="299245"/>
                  <a:chOff x="2238663" y="3548458"/>
                  <a:chExt cx="744806" cy="299245"/>
                </a:xfrm>
              </p:grpSpPr>
              <p:sp>
                <p:nvSpPr>
                  <p:cNvPr id="26" name="Freeform: Shape 25">
                    <a:extLst>
                      <a:ext uri="{FF2B5EF4-FFF2-40B4-BE49-F238E27FC236}">
                        <a16:creationId xmlns:a16="http://schemas.microsoft.com/office/drawing/2014/main" id="{9E60127B-4ABF-4C1B-8B5D-60DA473BA11A}"/>
                      </a:ext>
                    </a:extLst>
                  </p:cNvPr>
                  <p:cNvSpPr/>
                  <p:nvPr/>
                </p:nvSpPr>
                <p:spPr>
                  <a:xfrm>
                    <a:off x="2238663" y="3548458"/>
                    <a:ext cx="744806" cy="29924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3595" h="1640769">
                        <a:moveTo>
                          <a:pt x="0" y="789885"/>
                        </a:moveTo>
                        <a:lnTo>
                          <a:pt x="2212796" y="1640769"/>
                        </a:lnTo>
                        <a:cubicBezTo>
                          <a:pt x="2213062" y="1386567"/>
                          <a:pt x="2213329" y="1132364"/>
                          <a:pt x="2213595" y="878162"/>
                        </a:cubicBezTo>
                        <a:lnTo>
                          <a:pt x="13888" y="0"/>
                        </a:lnTo>
                        <a:lnTo>
                          <a:pt x="0" y="789885"/>
                        </a:lnTo>
                        <a:close/>
                      </a:path>
                    </a:pathLst>
                  </a:custGeom>
                  <a:solidFill>
                    <a:srgbClr val="32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11CD5CC3-F5BF-443E-B849-A20C272277C7}"/>
                      </a:ext>
                    </a:extLst>
                  </p:cNvPr>
                  <p:cNvSpPr/>
                  <p:nvPr/>
                </p:nvSpPr>
                <p:spPr>
                  <a:xfrm>
                    <a:off x="2281527" y="3568697"/>
                    <a:ext cx="697181" cy="249239"/>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 name="connsiteX0" fmla="*/ 0 w 2212796"/>
                      <a:gd name="connsiteY0" fmla="*/ 789885 h 1640769"/>
                      <a:gd name="connsiteX1" fmla="*/ 2212796 w 2212796"/>
                      <a:gd name="connsiteY1" fmla="*/ 1640769 h 1640769"/>
                      <a:gd name="connsiteX2" fmla="*/ 1746500 w 2212796"/>
                      <a:gd name="connsiteY2" fmla="*/ 878162 h 1640769"/>
                      <a:gd name="connsiteX3" fmla="*/ 13888 w 2212796"/>
                      <a:gd name="connsiteY3" fmla="*/ 0 h 1640769"/>
                      <a:gd name="connsiteX4" fmla="*/ 0 w 2212796"/>
                      <a:gd name="connsiteY4" fmla="*/ 789885 h 1640769"/>
                      <a:gd name="connsiteX0" fmla="*/ 0 w 2212796"/>
                      <a:gd name="connsiteY0" fmla="*/ 789885 h 1640769"/>
                      <a:gd name="connsiteX1" fmla="*/ 2212796 w 2212796"/>
                      <a:gd name="connsiteY1" fmla="*/ 1640769 h 1640769"/>
                      <a:gd name="connsiteX2" fmla="*/ 2036667 w 2212796"/>
                      <a:gd name="connsiteY2" fmla="*/ 825936 h 1640769"/>
                      <a:gd name="connsiteX3" fmla="*/ 13888 w 2212796"/>
                      <a:gd name="connsiteY3" fmla="*/ 0 h 1640769"/>
                      <a:gd name="connsiteX4" fmla="*/ 0 w 2212796"/>
                      <a:gd name="connsiteY4" fmla="*/ 789885 h 1640769"/>
                      <a:gd name="connsiteX0" fmla="*/ 0 w 2092485"/>
                      <a:gd name="connsiteY0" fmla="*/ 789885 h 1510202"/>
                      <a:gd name="connsiteX1" fmla="*/ 2092485 w 2092485"/>
                      <a:gd name="connsiteY1" fmla="*/ 1510202 h 1510202"/>
                      <a:gd name="connsiteX2" fmla="*/ 2036667 w 2092485"/>
                      <a:gd name="connsiteY2" fmla="*/ 825936 h 1510202"/>
                      <a:gd name="connsiteX3" fmla="*/ 13888 w 2092485"/>
                      <a:gd name="connsiteY3" fmla="*/ 0 h 1510202"/>
                      <a:gd name="connsiteX4" fmla="*/ 0 w 2092485"/>
                      <a:gd name="connsiteY4" fmla="*/ 789885 h 1510202"/>
                      <a:gd name="connsiteX0" fmla="*/ 0 w 2036667"/>
                      <a:gd name="connsiteY0" fmla="*/ 789885 h 1588538"/>
                      <a:gd name="connsiteX1" fmla="*/ 2035868 w 2036667"/>
                      <a:gd name="connsiteY1" fmla="*/ 1588538 h 1588538"/>
                      <a:gd name="connsiteX2" fmla="*/ 2036667 w 2036667"/>
                      <a:gd name="connsiteY2" fmla="*/ 825936 h 1588538"/>
                      <a:gd name="connsiteX3" fmla="*/ 13888 w 2036667"/>
                      <a:gd name="connsiteY3" fmla="*/ 0 h 1588538"/>
                      <a:gd name="connsiteX4" fmla="*/ 0 w 2036667"/>
                      <a:gd name="connsiteY4" fmla="*/ 789885 h 1588538"/>
                      <a:gd name="connsiteX0" fmla="*/ 113503 w 2022779"/>
                      <a:gd name="connsiteY0" fmla="*/ 750720 h 1588538"/>
                      <a:gd name="connsiteX1" fmla="*/ 2021980 w 2022779"/>
                      <a:gd name="connsiteY1" fmla="*/ 1588538 h 1588538"/>
                      <a:gd name="connsiteX2" fmla="*/ 2022779 w 2022779"/>
                      <a:gd name="connsiteY2" fmla="*/ 825936 h 1588538"/>
                      <a:gd name="connsiteX3" fmla="*/ 0 w 2022779"/>
                      <a:gd name="connsiteY3" fmla="*/ 0 h 1588538"/>
                      <a:gd name="connsiteX4" fmla="*/ 113503 w 2022779"/>
                      <a:gd name="connsiteY4" fmla="*/ 750720 h 1588538"/>
                      <a:gd name="connsiteX0" fmla="*/ 0 w 2050820"/>
                      <a:gd name="connsiteY0" fmla="*/ 554872 h 1588538"/>
                      <a:gd name="connsiteX1" fmla="*/ 2050021 w 2050820"/>
                      <a:gd name="connsiteY1" fmla="*/ 1588538 h 1588538"/>
                      <a:gd name="connsiteX2" fmla="*/ 2050820 w 2050820"/>
                      <a:gd name="connsiteY2" fmla="*/ 825936 h 1588538"/>
                      <a:gd name="connsiteX3" fmla="*/ 28041 w 2050820"/>
                      <a:gd name="connsiteY3" fmla="*/ 0 h 1588538"/>
                      <a:gd name="connsiteX4" fmla="*/ 0 w 2050820"/>
                      <a:gd name="connsiteY4" fmla="*/ 554872 h 1588538"/>
                      <a:gd name="connsiteX0" fmla="*/ 0 w 2050820"/>
                      <a:gd name="connsiteY0" fmla="*/ 554872 h 1353524"/>
                      <a:gd name="connsiteX1" fmla="*/ 2050021 w 2050820"/>
                      <a:gd name="connsiteY1" fmla="*/ 1353524 h 1353524"/>
                      <a:gd name="connsiteX2" fmla="*/ 2050820 w 2050820"/>
                      <a:gd name="connsiteY2" fmla="*/ 825936 h 1353524"/>
                      <a:gd name="connsiteX3" fmla="*/ 28041 w 2050820"/>
                      <a:gd name="connsiteY3" fmla="*/ 0 h 1353524"/>
                      <a:gd name="connsiteX4" fmla="*/ 0 w 2050820"/>
                      <a:gd name="connsiteY4" fmla="*/ 554872 h 1353524"/>
                      <a:gd name="connsiteX0" fmla="*/ 0 w 2078329"/>
                      <a:gd name="connsiteY0" fmla="*/ 554872 h 1340469"/>
                      <a:gd name="connsiteX1" fmla="*/ 2078329 w 2078329"/>
                      <a:gd name="connsiteY1" fmla="*/ 1340469 h 1340469"/>
                      <a:gd name="connsiteX2" fmla="*/ 2050820 w 2078329"/>
                      <a:gd name="connsiteY2" fmla="*/ 825936 h 1340469"/>
                      <a:gd name="connsiteX3" fmla="*/ 28041 w 2078329"/>
                      <a:gd name="connsiteY3" fmla="*/ 0 h 1340469"/>
                      <a:gd name="connsiteX4" fmla="*/ 0 w 2078329"/>
                      <a:gd name="connsiteY4" fmla="*/ 554872 h 1340469"/>
                      <a:gd name="connsiteX0" fmla="*/ 0 w 2114517"/>
                      <a:gd name="connsiteY0" fmla="*/ 554872 h 1340469"/>
                      <a:gd name="connsiteX1" fmla="*/ 2078329 w 2114517"/>
                      <a:gd name="connsiteY1" fmla="*/ 1340469 h 1340469"/>
                      <a:gd name="connsiteX2" fmla="*/ 2114517 w 2114517"/>
                      <a:gd name="connsiteY2" fmla="*/ 865107 h 1340469"/>
                      <a:gd name="connsiteX3" fmla="*/ 28041 w 2114517"/>
                      <a:gd name="connsiteY3" fmla="*/ 0 h 1340469"/>
                      <a:gd name="connsiteX4" fmla="*/ 0 w 2114517"/>
                      <a:gd name="connsiteY4" fmla="*/ 554872 h 1340469"/>
                      <a:gd name="connsiteX0" fmla="*/ 0 w 2078335"/>
                      <a:gd name="connsiteY0" fmla="*/ 554872 h 1340469"/>
                      <a:gd name="connsiteX1" fmla="*/ 2078329 w 2078335"/>
                      <a:gd name="connsiteY1" fmla="*/ 1340469 h 1340469"/>
                      <a:gd name="connsiteX2" fmla="*/ 2072052 w 2078335"/>
                      <a:gd name="connsiteY2" fmla="*/ 812881 h 1340469"/>
                      <a:gd name="connsiteX3" fmla="*/ 28041 w 2078335"/>
                      <a:gd name="connsiteY3" fmla="*/ 0 h 1340469"/>
                      <a:gd name="connsiteX4" fmla="*/ 0 w 2078335"/>
                      <a:gd name="connsiteY4" fmla="*/ 554872 h 1340469"/>
                      <a:gd name="connsiteX0" fmla="*/ 0 w 2072052"/>
                      <a:gd name="connsiteY0" fmla="*/ 554872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54872 h 1327414"/>
                      <a:gd name="connsiteX0" fmla="*/ 0 w 2072052"/>
                      <a:gd name="connsiteY0" fmla="*/ 541817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41817 h 1327414"/>
                      <a:gd name="connsiteX0" fmla="*/ 0 w 2072052"/>
                      <a:gd name="connsiteY0" fmla="*/ 541817 h 1366585"/>
                      <a:gd name="connsiteX1" fmla="*/ 2064173 w 2072052"/>
                      <a:gd name="connsiteY1" fmla="*/ 1366585 h 1366585"/>
                      <a:gd name="connsiteX2" fmla="*/ 2072052 w 2072052"/>
                      <a:gd name="connsiteY2" fmla="*/ 812881 h 1366585"/>
                      <a:gd name="connsiteX3" fmla="*/ 28041 w 2072052"/>
                      <a:gd name="connsiteY3" fmla="*/ 0 h 1366585"/>
                      <a:gd name="connsiteX4" fmla="*/ 0 w 2072052"/>
                      <a:gd name="connsiteY4" fmla="*/ 541817 h 13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52" h="1366585">
                        <a:moveTo>
                          <a:pt x="0" y="541817"/>
                        </a:moveTo>
                        <a:lnTo>
                          <a:pt x="2064173" y="1366585"/>
                        </a:lnTo>
                        <a:cubicBezTo>
                          <a:pt x="2064439" y="1112383"/>
                          <a:pt x="2071786" y="1067083"/>
                          <a:pt x="2072052" y="812881"/>
                        </a:cubicBezTo>
                        <a:lnTo>
                          <a:pt x="28041" y="0"/>
                        </a:lnTo>
                        <a:lnTo>
                          <a:pt x="0" y="541817"/>
                        </a:lnTo>
                        <a:close/>
                      </a:path>
                    </a:pathLst>
                  </a:custGeom>
                  <a:solidFill>
                    <a:srgbClr val="09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 name="Freeform: Shape 8">
              <a:extLst>
                <a:ext uri="{FF2B5EF4-FFF2-40B4-BE49-F238E27FC236}">
                  <a16:creationId xmlns:a16="http://schemas.microsoft.com/office/drawing/2014/main" id="{838B9822-B371-475D-B488-8093FDD168CA}"/>
                </a:ext>
              </a:extLst>
            </p:cNvPr>
            <p:cNvSpPr/>
            <p:nvPr/>
          </p:nvSpPr>
          <p:spPr>
            <a:xfrm>
              <a:off x="5123395" y="2155344"/>
              <a:ext cx="1789270" cy="1528839"/>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005013 w 2157413"/>
                <a:gd name="connsiteY2" fmla="*/ 54133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35163 w 2157413"/>
                <a:gd name="connsiteY2" fmla="*/ 608012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76438 w 2157413"/>
                <a:gd name="connsiteY2" fmla="*/ 595312 h 1876425"/>
                <a:gd name="connsiteX3" fmla="*/ 0 w 2157413"/>
                <a:gd name="connsiteY3" fmla="*/ 0 h 1876425"/>
                <a:gd name="connsiteX4" fmla="*/ 28575 w 2157413"/>
                <a:gd name="connsiteY4" fmla="*/ 1338262 h 1876425"/>
                <a:gd name="connsiteX0" fmla="*/ 28575 w 1976438"/>
                <a:gd name="connsiteY0" fmla="*/ 1338262 h 1670050"/>
                <a:gd name="connsiteX1" fmla="*/ 1827213 w 1976438"/>
                <a:gd name="connsiteY1" fmla="*/ 1670050 h 1670050"/>
                <a:gd name="connsiteX2" fmla="*/ 1976438 w 1976438"/>
                <a:gd name="connsiteY2" fmla="*/ 595312 h 1670050"/>
                <a:gd name="connsiteX3" fmla="*/ 0 w 1976438"/>
                <a:gd name="connsiteY3" fmla="*/ 0 h 1670050"/>
                <a:gd name="connsiteX4" fmla="*/ 28575 w 1976438"/>
                <a:gd name="connsiteY4" fmla="*/ 1338262 h 1670050"/>
                <a:gd name="connsiteX0" fmla="*/ 28575 w 1976438"/>
                <a:gd name="connsiteY0" fmla="*/ 1338262 h 1793875"/>
                <a:gd name="connsiteX1" fmla="*/ 1947863 w 1976438"/>
                <a:gd name="connsiteY1" fmla="*/ 1793875 h 1793875"/>
                <a:gd name="connsiteX2" fmla="*/ 1976438 w 1976438"/>
                <a:gd name="connsiteY2" fmla="*/ 595312 h 1793875"/>
                <a:gd name="connsiteX3" fmla="*/ 0 w 1976438"/>
                <a:gd name="connsiteY3" fmla="*/ 0 h 1793875"/>
                <a:gd name="connsiteX4" fmla="*/ 28575 w 1976438"/>
                <a:gd name="connsiteY4" fmla="*/ 1338262 h 1793875"/>
                <a:gd name="connsiteX0" fmla="*/ 101600 w 1976438"/>
                <a:gd name="connsiteY0" fmla="*/ 1189037 h 1793875"/>
                <a:gd name="connsiteX1" fmla="*/ 1947863 w 1976438"/>
                <a:gd name="connsiteY1" fmla="*/ 1793875 h 1793875"/>
                <a:gd name="connsiteX2" fmla="*/ 1976438 w 1976438"/>
                <a:gd name="connsiteY2" fmla="*/ 595312 h 1793875"/>
                <a:gd name="connsiteX3" fmla="*/ 0 w 1976438"/>
                <a:gd name="connsiteY3" fmla="*/ 0 h 1793875"/>
                <a:gd name="connsiteX4" fmla="*/ 101600 w 1976438"/>
                <a:gd name="connsiteY4" fmla="*/ 1189037 h 1793875"/>
                <a:gd name="connsiteX0" fmla="*/ 79375 w 1976438"/>
                <a:gd name="connsiteY0" fmla="*/ 1166812 h 1793875"/>
                <a:gd name="connsiteX1" fmla="*/ 1947863 w 1976438"/>
                <a:gd name="connsiteY1" fmla="*/ 1793875 h 1793875"/>
                <a:gd name="connsiteX2" fmla="*/ 1976438 w 1976438"/>
                <a:gd name="connsiteY2" fmla="*/ 595312 h 1793875"/>
                <a:gd name="connsiteX3" fmla="*/ 0 w 1976438"/>
                <a:gd name="connsiteY3" fmla="*/ 0 h 1793875"/>
                <a:gd name="connsiteX4" fmla="*/ 79375 w 1976438"/>
                <a:gd name="connsiteY4" fmla="*/ 1166812 h 1793875"/>
                <a:gd name="connsiteX0" fmla="*/ 0 w 1897063"/>
                <a:gd name="connsiteY0" fmla="*/ 944562 h 1571625"/>
                <a:gd name="connsiteX1" fmla="*/ 1868488 w 1897063"/>
                <a:gd name="connsiteY1" fmla="*/ 1571625 h 1571625"/>
                <a:gd name="connsiteX2" fmla="*/ 1897063 w 1897063"/>
                <a:gd name="connsiteY2" fmla="*/ 373062 h 1571625"/>
                <a:gd name="connsiteX3" fmla="*/ 98425 w 1897063"/>
                <a:gd name="connsiteY3" fmla="*/ 0 h 1571625"/>
                <a:gd name="connsiteX4" fmla="*/ 0 w 1897063"/>
                <a:gd name="connsiteY4" fmla="*/ 944562 h 1571625"/>
                <a:gd name="connsiteX0" fmla="*/ 38100 w 1935163"/>
                <a:gd name="connsiteY0" fmla="*/ 1116012 h 1743075"/>
                <a:gd name="connsiteX1" fmla="*/ 1906588 w 1935163"/>
                <a:gd name="connsiteY1" fmla="*/ 1743075 h 1743075"/>
                <a:gd name="connsiteX2" fmla="*/ 1935163 w 1935163"/>
                <a:gd name="connsiteY2" fmla="*/ 544512 h 1743075"/>
                <a:gd name="connsiteX3" fmla="*/ 0 w 1935163"/>
                <a:gd name="connsiteY3" fmla="*/ 0 h 1743075"/>
                <a:gd name="connsiteX4" fmla="*/ 38100 w 1935163"/>
                <a:gd name="connsiteY4" fmla="*/ 1116012 h 1743075"/>
                <a:gd name="connsiteX0" fmla="*/ 38100 w 2087563"/>
                <a:gd name="connsiteY0" fmla="*/ 1116012 h 1743075"/>
                <a:gd name="connsiteX1" fmla="*/ 1906588 w 2087563"/>
                <a:gd name="connsiteY1" fmla="*/ 1743075 h 1743075"/>
                <a:gd name="connsiteX2" fmla="*/ 2087563 w 2087563"/>
                <a:gd name="connsiteY2" fmla="*/ 422592 h 1743075"/>
                <a:gd name="connsiteX3" fmla="*/ 0 w 2087563"/>
                <a:gd name="connsiteY3" fmla="*/ 0 h 1743075"/>
                <a:gd name="connsiteX4" fmla="*/ 38100 w 2087563"/>
                <a:gd name="connsiteY4" fmla="*/ 1116012 h 1743075"/>
                <a:gd name="connsiteX0" fmla="*/ 38100 w 2087563"/>
                <a:gd name="connsiteY0" fmla="*/ 1116012 h 1783715"/>
                <a:gd name="connsiteX1" fmla="*/ 2058988 w 2087563"/>
                <a:gd name="connsiteY1" fmla="*/ 1783715 h 1783715"/>
                <a:gd name="connsiteX2" fmla="*/ 2087563 w 2087563"/>
                <a:gd name="connsiteY2" fmla="*/ 422592 h 1783715"/>
                <a:gd name="connsiteX3" fmla="*/ 0 w 2087563"/>
                <a:gd name="connsiteY3" fmla="*/ 0 h 1783715"/>
                <a:gd name="connsiteX4" fmla="*/ 38100 w 2087563"/>
                <a:gd name="connsiteY4" fmla="*/ 1116012 h 1783715"/>
                <a:gd name="connsiteX0" fmla="*/ 444500 w 2087563"/>
                <a:gd name="connsiteY0" fmla="*/ 1248092 h 1783715"/>
                <a:gd name="connsiteX1" fmla="*/ 2058988 w 2087563"/>
                <a:gd name="connsiteY1" fmla="*/ 1783715 h 1783715"/>
                <a:gd name="connsiteX2" fmla="*/ 2087563 w 2087563"/>
                <a:gd name="connsiteY2" fmla="*/ 422592 h 1783715"/>
                <a:gd name="connsiteX3" fmla="*/ 0 w 2087563"/>
                <a:gd name="connsiteY3" fmla="*/ 0 h 1783715"/>
                <a:gd name="connsiteX4" fmla="*/ 444500 w 2087563"/>
                <a:gd name="connsiteY4" fmla="*/ 1248092 h 1783715"/>
                <a:gd name="connsiteX0" fmla="*/ 58420 w 2087563"/>
                <a:gd name="connsiteY0" fmla="*/ 1237932 h 1783715"/>
                <a:gd name="connsiteX1" fmla="*/ 2058988 w 2087563"/>
                <a:gd name="connsiteY1" fmla="*/ 1783715 h 1783715"/>
                <a:gd name="connsiteX2" fmla="*/ 2087563 w 2087563"/>
                <a:gd name="connsiteY2" fmla="*/ 422592 h 1783715"/>
                <a:gd name="connsiteX3" fmla="*/ 0 w 2087563"/>
                <a:gd name="connsiteY3" fmla="*/ 0 h 1783715"/>
                <a:gd name="connsiteX4" fmla="*/ 58420 w 2087563"/>
                <a:gd name="connsiteY4" fmla="*/ 1237932 h 1783715"/>
                <a:gd name="connsiteX0" fmla="*/ 58420 w 2087563"/>
                <a:gd name="connsiteY0" fmla="*/ 1237932 h 1783715"/>
                <a:gd name="connsiteX1" fmla="*/ 2069148 w 2087563"/>
                <a:gd name="connsiteY1" fmla="*/ 1783715 h 1783715"/>
                <a:gd name="connsiteX2" fmla="*/ 2087563 w 2087563"/>
                <a:gd name="connsiteY2" fmla="*/ 422592 h 1783715"/>
                <a:gd name="connsiteX3" fmla="*/ 0 w 2087563"/>
                <a:gd name="connsiteY3" fmla="*/ 0 h 1783715"/>
                <a:gd name="connsiteX4" fmla="*/ 58420 w 2087563"/>
                <a:gd name="connsiteY4" fmla="*/ 1237932 h 178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7563" h="1783715">
                  <a:moveTo>
                    <a:pt x="58420" y="1237932"/>
                  </a:moveTo>
                  <a:lnTo>
                    <a:pt x="2069148" y="1783715"/>
                  </a:lnTo>
                  <a:lnTo>
                    <a:pt x="2087563" y="422592"/>
                  </a:lnTo>
                  <a:lnTo>
                    <a:pt x="0" y="0"/>
                  </a:lnTo>
                  <a:lnTo>
                    <a:pt x="58420" y="1237932"/>
                  </a:lnTo>
                  <a:close/>
                </a:path>
              </a:pathLst>
            </a:custGeom>
            <a:solidFill>
              <a:srgbClr val="0A10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453FCC90-077F-4B1C-8950-3768F37BEC93}"/>
                </a:ext>
              </a:extLst>
            </p:cNvPr>
            <p:cNvGrpSpPr/>
            <p:nvPr/>
          </p:nvGrpSpPr>
          <p:grpSpPr>
            <a:xfrm>
              <a:off x="5316217" y="1938248"/>
              <a:ext cx="1660209" cy="1687960"/>
              <a:chOff x="5316217" y="1938248"/>
              <a:chExt cx="1660209" cy="1687960"/>
            </a:xfrm>
          </p:grpSpPr>
          <p:sp>
            <p:nvSpPr>
              <p:cNvPr id="43" name="Freeform: Shape 42">
                <a:extLst>
                  <a:ext uri="{FF2B5EF4-FFF2-40B4-BE49-F238E27FC236}">
                    <a16:creationId xmlns:a16="http://schemas.microsoft.com/office/drawing/2014/main" id="{27D47AA3-0749-4858-933A-E2D4294B11BC}"/>
                  </a:ext>
                </a:extLst>
              </p:cNvPr>
              <p:cNvSpPr/>
              <p:nvPr/>
            </p:nvSpPr>
            <p:spPr>
              <a:xfrm rot="20992527" flipH="1">
                <a:off x="5563126" y="1938248"/>
                <a:ext cx="1409730" cy="694772"/>
              </a:xfrm>
              <a:custGeom>
                <a:avLst/>
                <a:gdLst>
                  <a:gd name="connsiteX0" fmla="*/ 31750 w 2286000"/>
                  <a:gd name="connsiteY0" fmla="*/ 1752600 h 1752600"/>
                  <a:gd name="connsiteX1" fmla="*/ 0 w 2286000"/>
                  <a:gd name="connsiteY1" fmla="*/ 1263650 h 1752600"/>
                  <a:gd name="connsiteX2" fmla="*/ 215900 w 2286000"/>
                  <a:gd name="connsiteY2" fmla="*/ 908050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5975 h 1755975"/>
                  <a:gd name="connsiteX1" fmla="*/ 4661 w 2290661"/>
                  <a:gd name="connsiteY1" fmla="*/ 1267025 h 1755975"/>
                  <a:gd name="connsiteX2" fmla="*/ 189605 w 2290661"/>
                  <a:gd name="connsiteY2" fmla="*/ 951906 h 1755975"/>
                  <a:gd name="connsiteX3" fmla="*/ 2093811 w 2290661"/>
                  <a:gd name="connsiteY3" fmla="*/ 3375 h 1755975"/>
                  <a:gd name="connsiteX4" fmla="*/ 2290661 w 2290661"/>
                  <a:gd name="connsiteY4" fmla="*/ 85925 h 1755975"/>
                  <a:gd name="connsiteX5" fmla="*/ 2290661 w 2290661"/>
                  <a:gd name="connsiteY5" fmla="*/ 536775 h 1755975"/>
                  <a:gd name="connsiteX6" fmla="*/ 36411 w 2290661"/>
                  <a:gd name="connsiteY6" fmla="*/ 1755975 h 1755975"/>
                  <a:gd name="connsiteX0" fmla="*/ 36411 w 2290661"/>
                  <a:gd name="connsiteY0" fmla="*/ 1757366 h 1757366"/>
                  <a:gd name="connsiteX1" fmla="*/ 4661 w 2290661"/>
                  <a:gd name="connsiteY1" fmla="*/ 1268416 h 1757366"/>
                  <a:gd name="connsiteX2" fmla="*/ 189605 w 2290661"/>
                  <a:gd name="connsiteY2" fmla="*/ 953297 h 1757366"/>
                  <a:gd name="connsiteX3" fmla="*/ 2093811 w 2290661"/>
                  <a:gd name="connsiteY3" fmla="*/ 4766 h 1757366"/>
                  <a:gd name="connsiteX4" fmla="*/ 2290661 w 2290661"/>
                  <a:gd name="connsiteY4" fmla="*/ 87316 h 1757366"/>
                  <a:gd name="connsiteX5" fmla="*/ 2290661 w 2290661"/>
                  <a:gd name="connsiteY5" fmla="*/ 538166 h 1757366"/>
                  <a:gd name="connsiteX6" fmla="*/ 36411 w 2290661"/>
                  <a:gd name="connsiteY6" fmla="*/ 1757366 h 1757366"/>
                  <a:gd name="connsiteX0" fmla="*/ 36411 w 2290661"/>
                  <a:gd name="connsiteY0" fmla="*/ 1763532 h 1763532"/>
                  <a:gd name="connsiteX1" fmla="*/ 4661 w 2290661"/>
                  <a:gd name="connsiteY1" fmla="*/ 1274582 h 1763532"/>
                  <a:gd name="connsiteX2" fmla="*/ 189605 w 2290661"/>
                  <a:gd name="connsiteY2" fmla="*/ 959463 h 1763532"/>
                  <a:gd name="connsiteX3" fmla="*/ 2093811 w 2290661"/>
                  <a:gd name="connsiteY3" fmla="*/ 10932 h 1763532"/>
                  <a:gd name="connsiteX4" fmla="*/ 2290661 w 2290661"/>
                  <a:gd name="connsiteY4" fmla="*/ 93482 h 1763532"/>
                  <a:gd name="connsiteX5" fmla="*/ 2290661 w 2290661"/>
                  <a:gd name="connsiteY5" fmla="*/ 544332 h 1763532"/>
                  <a:gd name="connsiteX6" fmla="*/ 36411 w 2290661"/>
                  <a:gd name="connsiteY6" fmla="*/ 1763532 h 1763532"/>
                  <a:gd name="connsiteX0" fmla="*/ 36411 w 2305477"/>
                  <a:gd name="connsiteY0" fmla="*/ 1763532 h 1763532"/>
                  <a:gd name="connsiteX1" fmla="*/ 4661 w 2305477"/>
                  <a:gd name="connsiteY1" fmla="*/ 1274582 h 1763532"/>
                  <a:gd name="connsiteX2" fmla="*/ 189605 w 2305477"/>
                  <a:gd name="connsiteY2" fmla="*/ 959463 h 1763532"/>
                  <a:gd name="connsiteX3" fmla="*/ 2093811 w 2305477"/>
                  <a:gd name="connsiteY3" fmla="*/ 10932 h 1763532"/>
                  <a:gd name="connsiteX4" fmla="*/ 2290661 w 2305477"/>
                  <a:gd name="connsiteY4" fmla="*/ 93482 h 1763532"/>
                  <a:gd name="connsiteX5" fmla="*/ 2290661 w 2305477"/>
                  <a:gd name="connsiteY5" fmla="*/ 544332 h 1763532"/>
                  <a:gd name="connsiteX6" fmla="*/ 36411 w 2305477"/>
                  <a:gd name="connsiteY6" fmla="*/ 1763532 h 17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5477" h="1763532">
                    <a:moveTo>
                      <a:pt x="36411" y="1763532"/>
                    </a:moveTo>
                    <a:cubicBezTo>
                      <a:pt x="25828" y="1600549"/>
                      <a:pt x="-13331" y="1437565"/>
                      <a:pt x="4661" y="1274582"/>
                    </a:cubicBezTo>
                    <a:cubicBezTo>
                      <a:pt x="35353" y="1148111"/>
                      <a:pt x="82713" y="1054978"/>
                      <a:pt x="189605" y="959463"/>
                    </a:cubicBezTo>
                    <a:cubicBezTo>
                      <a:pt x="288559" y="857599"/>
                      <a:pt x="1459076" y="327109"/>
                      <a:pt x="2093811" y="10932"/>
                    </a:cubicBezTo>
                    <a:cubicBezTo>
                      <a:pt x="2188002" y="-25845"/>
                      <a:pt x="2246475" y="37390"/>
                      <a:pt x="2290661" y="93482"/>
                    </a:cubicBezTo>
                    <a:cubicBezTo>
                      <a:pt x="2323999" y="265196"/>
                      <a:pt x="2290661" y="394049"/>
                      <a:pt x="2290661" y="544332"/>
                    </a:cubicBezTo>
                    <a:lnTo>
                      <a:pt x="36411" y="1763532"/>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1E00E39-8A09-425F-80BC-04D10FF09C6B}"/>
                  </a:ext>
                </a:extLst>
              </p:cNvPr>
              <p:cNvSpPr/>
              <p:nvPr/>
            </p:nvSpPr>
            <p:spPr>
              <a:xfrm rot="20992527" flipH="1">
                <a:off x="5363399" y="2174612"/>
                <a:ext cx="1613027" cy="621705"/>
              </a:xfrm>
              <a:custGeom>
                <a:avLst/>
                <a:gdLst>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9200 h 2194560"/>
                  <a:gd name="connsiteX5" fmla="*/ 2217420 w 2621280"/>
                  <a:gd name="connsiteY5" fmla="*/ 0 h 2194560"/>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4437 h 2194560"/>
                  <a:gd name="connsiteX5" fmla="*/ 2217420 w 2621280"/>
                  <a:gd name="connsiteY5" fmla="*/ 0 h 2194560"/>
                  <a:gd name="connsiteX0" fmla="*/ 2217420 w 2621280"/>
                  <a:gd name="connsiteY0" fmla="*/ 0 h 2213610"/>
                  <a:gd name="connsiteX1" fmla="*/ 2621280 w 2621280"/>
                  <a:gd name="connsiteY1" fmla="*/ 1432560 h 2213610"/>
                  <a:gd name="connsiteX2" fmla="*/ 1408271 w 2621280"/>
                  <a:gd name="connsiteY2" fmla="*/ 2213610 h 2213610"/>
                  <a:gd name="connsiteX3" fmla="*/ 1089660 w 2621280"/>
                  <a:gd name="connsiteY3" fmla="*/ 1493520 h 2213610"/>
                  <a:gd name="connsiteX4" fmla="*/ 0 w 2621280"/>
                  <a:gd name="connsiteY4" fmla="*/ 1214437 h 2213610"/>
                  <a:gd name="connsiteX5" fmla="*/ 2217420 w 2621280"/>
                  <a:gd name="connsiteY5" fmla="*/ 0 h 2213610"/>
                  <a:gd name="connsiteX0" fmla="*/ 2236470 w 2621280"/>
                  <a:gd name="connsiteY0" fmla="*/ 0 h 2215992"/>
                  <a:gd name="connsiteX1" fmla="*/ 2621280 w 2621280"/>
                  <a:gd name="connsiteY1" fmla="*/ 1434942 h 2215992"/>
                  <a:gd name="connsiteX2" fmla="*/ 1408271 w 2621280"/>
                  <a:gd name="connsiteY2" fmla="*/ 2215992 h 2215992"/>
                  <a:gd name="connsiteX3" fmla="*/ 1089660 w 2621280"/>
                  <a:gd name="connsiteY3" fmla="*/ 1495902 h 2215992"/>
                  <a:gd name="connsiteX4" fmla="*/ 0 w 2621280"/>
                  <a:gd name="connsiteY4" fmla="*/ 1216819 h 2215992"/>
                  <a:gd name="connsiteX5" fmla="*/ 2236470 w 2621280"/>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1089660 w 2637949"/>
                  <a:gd name="connsiteY3" fmla="*/ 1495902 h 2215992"/>
                  <a:gd name="connsiteX4" fmla="*/ 0 w 2637949"/>
                  <a:gd name="connsiteY4" fmla="*/ 1216819 h 2215992"/>
                  <a:gd name="connsiteX5" fmla="*/ 2236470 w 2637949"/>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498251 w 2637949"/>
                  <a:gd name="connsiteY3" fmla="*/ 1422807 h 2215992"/>
                  <a:gd name="connsiteX4" fmla="*/ 0 w 2637949"/>
                  <a:gd name="connsiteY4" fmla="*/ 1216819 h 2215992"/>
                  <a:gd name="connsiteX5" fmla="*/ 2236470 w 2637949"/>
                  <a:gd name="connsiteY5" fmla="*/ 0 h 2215992"/>
                  <a:gd name="connsiteX0" fmla="*/ 2236470 w 2637949"/>
                  <a:gd name="connsiteY0" fmla="*/ 0 h 2089737"/>
                  <a:gd name="connsiteX1" fmla="*/ 2637949 w 2637949"/>
                  <a:gd name="connsiteY1" fmla="*/ 1430179 h 2089737"/>
                  <a:gd name="connsiteX2" fmla="*/ 796927 w 2637949"/>
                  <a:gd name="connsiteY2" fmla="*/ 2089737 h 2089737"/>
                  <a:gd name="connsiteX3" fmla="*/ 498251 w 2637949"/>
                  <a:gd name="connsiteY3" fmla="*/ 1422807 h 2089737"/>
                  <a:gd name="connsiteX4" fmla="*/ 0 w 2637949"/>
                  <a:gd name="connsiteY4" fmla="*/ 1216819 h 2089737"/>
                  <a:gd name="connsiteX5" fmla="*/ 2236470 w 2637949"/>
                  <a:gd name="connsiteY5" fmla="*/ 0 h 2089737"/>
                  <a:gd name="connsiteX0" fmla="*/ 2236470 w 2637949"/>
                  <a:gd name="connsiteY0" fmla="*/ 0 h 1611294"/>
                  <a:gd name="connsiteX1" fmla="*/ 2637949 w 2637949"/>
                  <a:gd name="connsiteY1" fmla="*/ 1430179 h 1611294"/>
                  <a:gd name="connsiteX2" fmla="*/ 730477 w 2637949"/>
                  <a:gd name="connsiteY2" fmla="*/ 1611294 h 1611294"/>
                  <a:gd name="connsiteX3" fmla="*/ 498251 w 2637949"/>
                  <a:gd name="connsiteY3" fmla="*/ 1422807 h 1611294"/>
                  <a:gd name="connsiteX4" fmla="*/ 0 w 2637949"/>
                  <a:gd name="connsiteY4" fmla="*/ 1216819 h 1611294"/>
                  <a:gd name="connsiteX5" fmla="*/ 2236470 w 2637949"/>
                  <a:gd name="connsiteY5" fmla="*/ 0 h 1611294"/>
                  <a:gd name="connsiteX0" fmla="*/ 2236470 w 2637949"/>
                  <a:gd name="connsiteY0" fmla="*/ 0 h 1578068"/>
                  <a:gd name="connsiteX1" fmla="*/ 2637949 w 2637949"/>
                  <a:gd name="connsiteY1" fmla="*/ 1430179 h 1578068"/>
                  <a:gd name="connsiteX2" fmla="*/ 690606 w 2637949"/>
                  <a:gd name="connsiteY2" fmla="*/ 1578068 h 1578068"/>
                  <a:gd name="connsiteX3" fmla="*/ 498251 w 2637949"/>
                  <a:gd name="connsiteY3" fmla="*/ 1422807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58057 w 2637949"/>
                  <a:gd name="connsiteY3" fmla="*/ 1422808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18187 w 2637949"/>
                  <a:gd name="connsiteY3" fmla="*/ 1416163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318835 w 2637949"/>
                  <a:gd name="connsiteY3" fmla="*/ 1343068 h 1578068"/>
                  <a:gd name="connsiteX4" fmla="*/ 0 w 2637949"/>
                  <a:gd name="connsiteY4" fmla="*/ 1216819 h 1578068"/>
                  <a:gd name="connsiteX5" fmla="*/ 2236470 w 2637949"/>
                  <a:gd name="connsiteY5" fmla="*/ 0 h 157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7949" h="1578068">
                    <a:moveTo>
                      <a:pt x="2236470" y="0"/>
                    </a:moveTo>
                    <a:lnTo>
                      <a:pt x="2637949" y="1430179"/>
                    </a:lnTo>
                    <a:lnTo>
                      <a:pt x="690606" y="1578068"/>
                    </a:lnTo>
                    <a:lnTo>
                      <a:pt x="318835" y="1343068"/>
                    </a:lnTo>
                    <a:lnTo>
                      <a:pt x="0" y="1216819"/>
                    </a:lnTo>
                    <a:lnTo>
                      <a:pt x="2236470" y="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766DBA5D-CC64-4744-8DCC-1B8848D7A3A6}"/>
                  </a:ext>
                </a:extLst>
              </p:cNvPr>
              <p:cNvGrpSpPr/>
              <p:nvPr/>
            </p:nvGrpSpPr>
            <p:grpSpPr>
              <a:xfrm rot="20524785">
                <a:off x="5462235" y="2167231"/>
                <a:ext cx="1420116" cy="993956"/>
                <a:chOff x="3325734" y="4041205"/>
                <a:chExt cx="2855703" cy="2252430"/>
              </a:xfrm>
              <a:scene3d>
                <a:camera prst="isometricLeftDown"/>
                <a:lightRig rig="threePt" dir="t"/>
              </a:scene3d>
            </p:grpSpPr>
            <p:sp>
              <p:nvSpPr>
                <p:cNvPr id="49" name="Freeform: Shape 48">
                  <a:extLst>
                    <a:ext uri="{FF2B5EF4-FFF2-40B4-BE49-F238E27FC236}">
                      <a16:creationId xmlns:a16="http://schemas.microsoft.com/office/drawing/2014/main" id="{4FA85850-B17A-44C2-862B-82C2314BD0EC}"/>
                    </a:ext>
                  </a:extLst>
                </p:cNvPr>
                <p:cNvSpPr/>
                <p:nvPr/>
              </p:nvSpPr>
              <p:spPr>
                <a:xfrm flipH="1">
                  <a:off x="3375739" y="4084134"/>
                  <a:ext cx="2716424" cy="181421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8259 h 1832441"/>
                    <a:gd name="connsiteX1" fmla="*/ 42279 w 2828925"/>
                    <a:gd name="connsiteY1" fmla="*/ 95249 h 1832441"/>
                    <a:gd name="connsiteX2" fmla="*/ 819150 w 2828925"/>
                    <a:gd name="connsiteY2" fmla="*/ 96509 h 1832441"/>
                    <a:gd name="connsiteX3" fmla="*/ 985838 w 2828925"/>
                    <a:gd name="connsiteY3" fmla="*/ 29040 h 1832441"/>
                    <a:gd name="connsiteX4" fmla="*/ 2092535 w 2828925"/>
                    <a:gd name="connsiteY4" fmla="*/ 0 h 1832441"/>
                    <a:gd name="connsiteX5" fmla="*/ 2787650 w 2828925"/>
                    <a:gd name="connsiteY5" fmla="*/ 7609 h 1832441"/>
                    <a:gd name="connsiteX6" fmla="*/ 2828925 w 2828925"/>
                    <a:gd name="connsiteY6" fmla="*/ 29834 h 1832441"/>
                    <a:gd name="connsiteX7" fmla="*/ 2778125 w 2828925"/>
                    <a:gd name="connsiteY7" fmla="*/ 1782434 h 1832441"/>
                    <a:gd name="connsiteX8" fmla="*/ 2738438 w 2828925"/>
                    <a:gd name="connsiteY8" fmla="*/ 1826090 h 1832441"/>
                    <a:gd name="connsiteX9" fmla="*/ 81756 w 2828925"/>
                    <a:gd name="connsiteY9" fmla="*/ 1832441 h 1832441"/>
                    <a:gd name="connsiteX10" fmla="*/ 53975 w 2828925"/>
                    <a:gd name="connsiteY10" fmla="*/ 1772909 h 1832441"/>
                    <a:gd name="connsiteX11" fmla="*/ 0 w 2828925"/>
                    <a:gd name="connsiteY11" fmla="*/ 128259 h 1832441"/>
                    <a:gd name="connsiteX0" fmla="*/ 0 w 2828925"/>
                    <a:gd name="connsiteY0" fmla="*/ 137614 h 1841796"/>
                    <a:gd name="connsiteX1" fmla="*/ 42279 w 2828925"/>
                    <a:gd name="connsiteY1" fmla="*/ 104604 h 1841796"/>
                    <a:gd name="connsiteX2" fmla="*/ 819150 w 2828925"/>
                    <a:gd name="connsiteY2" fmla="*/ 105864 h 1841796"/>
                    <a:gd name="connsiteX3" fmla="*/ 1914526 w 2828925"/>
                    <a:gd name="connsiteY3" fmla="*/ 5058 h 1841796"/>
                    <a:gd name="connsiteX4" fmla="*/ 2092535 w 2828925"/>
                    <a:gd name="connsiteY4" fmla="*/ 9355 h 1841796"/>
                    <a:gd name="connsiteX5" fmla="*/ 2787650 w 2828925"/>
                    <a:gd name="connsiteY5" fmla="*/ 16964 h 1841796"/>
                    <a:gd name="connsiteX6" fmla="*/ 2828925 w 2828925"/>
                    <a:gd name="connsiteY6" fmla="*/ 39189 h 1841796"/>
                    <a:gd name="connsiteX7" fmla="*/ 2778125 w 2828925"/>
                    <a:gd name="connsiteY7" fmla="*/ 1791789 h 1841796"/>
                    <a:gd name="connsiteX8" fmla="*/ 2738438 w 2828925"/>
                    <a:gd name="connsiteY8" fmla="*/ 1835445 h 1841796"/>
                    <a:gd name="connsiteX9" fmla="*/ 81756 w 2828925"/>
                    <a:gd name="connsiteY9" fmla="*/ 1841796 h 1841796"/>
                    <a:gd name="connsiteX10" fmla="*/ 53975 w 2828925"/>
                    <a:gd name="connsiteY10" fmla="*/ 1782264 h 1841796"/>
                    <a:gd name="connsiteX11" fmla="*/ 0 w 2828925"/>
                    <a:gd name="connsiteY11" fmla="*/ 137614 h 1841796"/>
                    <a:gd name="connsiteX0" fmla="*/ 0 w 2828925"/>
                    <a:gd name="connsiteY0" fmla="*/ 136518 h 1840700"/>
                    <a:gd name="connsiteX1" fmla="*/ 42279 w 2828925"/>
                    <a:gd name="connsiteY1" fmla="*/ 103508 h 1840700"/>
                    <a:gd name="connsiteX2" fmla="*/ 819150 w 2828925"/>
                    <a:gd name="connsiteY2" fmla="*/ 104768 h 1840700"/>
                    <a:gd name="connsiteX3" fmla="*/ 1914526 w 2828925"/>
                    <a:gd name="connsiteY3" fmla="*/ 3962 h 1840700"/>
                    <a:gd name="connsiteX4" fmla="*/ 2302085 w 2828925"/>
                    <a:gd name="connsiteY4" fmla="*/ 17784 h 1840700"/>
                    <a:gd name="connsiteX5" fmla="*/ 2787650 w 2828925"/>
                    <a:gd name="connsiteY5" fmla="*/ 15868 h 1840700"/>
                    <a:gd name="connsiteX6" fmla="*/ 2828925 w 2828925"/>
                    <a:gd name="connsiteY6" fmla="*/ 38093 h 1840700"/>
                    <a:gd name="connsiteX7" fmla="*/ 2778125 w 2828925"/>
                    <a:gd name="connsiteY7" fmla="*/ 1790693 h 1840700"/>
                    <a:gd name="connsiteX8" fmla="*/ 2738438 w 2828925"/>
                    <a:gd name="connsiteY8" fmla="*/ 1834349 h 1840700"/>
                    <a:gd name="connsiteX9" fmla="*/ 81756 w 2828925"/>
                    <a:gd name="connsiteY9" fmla="*/ 1840700 h 1840700"/>
                    <a:gd name="connsiteX10" fmla="*/ 53975 w 2828925"/>
                    <a:gd name="connsiteY10" fmla="*/ 1781168 h 1840700"/>
                    <a:gd name="connsiteX11" fmla="*/ 0 w 2828925"/>
                    <a:gd name="connsiteY11" fmla="*/ 136518 h 1840700"/>
                    <a:gd name="connsiteX0" fmla="*/ 0 w 2828925"/>
                    <a:gd name="connsiteY0" fmla="*/ 120650 h 1824832"/>
                    <a:gd name="connsiteX1" fmla="*/ 42279 w 2828925"/>
                    <a:gd name="connsiteY1" fmla="*/ 87640 h 1824832"/>
                    <a:gd name="connsiteX2" fmla="*/ 819150 w 2828925"/>
                    <a:gd name="connsiteY2" fmla="*/ 88900 h 1824832"/>
                    <a:gd name="connsiteX3" fmla="*/ 2019301 w 2828925"/>
                    <a:gd name="connsiteY3" fmla="*/ 107157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7617 h 1831799"/>
                    <a:gd name="connsiteX1" fmla="*/ 42279 w 2828925"/>
                    <a:gd name="connsiteY1" fmla="*/ 94607 h 1831799"/>
                    <a:gd name="connsiteX2" fmla="*/ 819150 w 2828925"/>
                    <a:gd name="connsiteY2" fmla="*/ 95867 h 1831799"/>
                    <a:gd name="connsiteX3" fmla="*/ 1909764 w 2828925"/>
                    <a:gd name="connsiteY3" fmla="*/ 99837 h 1831799"/>
                    <a:gd name="connsiteX4" fmla="*/ 2302085 w 2828925"/>
                    <a:gd name="connsiteY4" fmla="*/ 8883 h 1831799"/>
                    <a:gd name="connsiteX5" fmla="*/ 2787650 w 2828925"/>
                    <a:gd name="connsiteY5" fmla="*/ 6967 h 1831799"/>
                    <a:gd name="connsiteX6" fmla="*/ 2828925 w 2828925"/>
                    <a:gd name="connsiteY6" fmla="*/ 29192 h 1831799"/>
                    <a:gd name="connsiteX7" fmla="*/ 2778125 w 2828925"/>
                    <a:gd name="connsiteY7" fmla="*/ 1781792 h 1831799"/>
                    <a:gd name="connsiteX8" fmla="*/ 2738438 w 2828925"/>
                    <a:gd name="connsiteY8" fmla="*/ 1825448 h 1831799"/>
                    <a:gd name="connsiteX9" fmla="*/ 81756 w 2828925"/>
                    <a:gd name="connsiteY9" fmla="*/ 1831799 h 1831799"/>
                    <a:gd name="connsiteX10" fmla="*/ 53975 w 2828925"/>
                    <a:gd name="connsiteY10" fmla="*/ 1772267 h 1831799"/>
                    <a:gd name="connsiteX11" fmla="*/ 0 w 2828925"/>
                    <a:gd name="connsiteY11" fmla="*/ 127617 h 1831799"/>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830408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87650 w 2828925"/>
                    <a:gd name="connsiteY5" fmla="*/ 22329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97570 w 2828925"/>
                    <a:gd name="connsiteY5" fmla="*/ 12631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47161">
                      <a:moveTo>
                        <a:pt x="0" y="142979"/>
                      </a:moveTo>
                      <a:cubicBezTo>
                        <a:pt x="14093" y="131976"/>
                        <a:pt x="-5151" y="120972"/>
                        <a:pt x="42279" y="109969"/>
                      </a:cubicBezTo>
                      <a:lnTo>
                        <a:pt x="819150" y="111229"/>
                      </a:lnTo>
                      <a:cubicBezTo>
                        <a:pt x="889793" y="101440"/>
                        <a:pt x="1755001" y="124989"/>
                        <a:pt x="1830408" y="115199"/>
                      </a:cubicBezTo>
                      <a:cubicBezTo>
                        <a:pt x="2033511" y="-4867"/>
                        <a:pt x="1993450" y="5159"/>
                        <a:pt x="2302086" y="0"/>
                      </a:cubicBezTo>
                      <a:lnTo>
                        <a:pt x="2797570" y="12631"/>
                      </a:lnTo>
                      <a:cubicBezTo>
                        <a:pt x="2825616" y="15277"/>
                        <a:pt x="2815167" y="37146"/>
                        <a:pt x="2828925" y="44554"/>
                      </a:cubicBezTo>
                      <a:lnTo>
                        <a:pt x="2778125" y="1797154"/>
                      </a:lnTo>
                      <a:cubicBezTo>
                        <a:pt x="2770451" y="1820437"/>
                        <a:pt x="2788974" y="1841339"/>
                        <a:pt x="2738438" y="1840810"/>
                      </a:cubicBezTo>
                      <a:lnTo>
                        <a:pt x="81756" y="1847161"/>
                      </a:lnTo>
                      <a:cubicBezTo>
                        <a:pt x="60590" y="1822554"/>
                        <a:pt x="53710" y="1809854"/>
                        <a:pt x="53975" y="1787629"/>
                      </a:cubicBezTo>
                      <a:lnTo>
                        <a:pt x="0" y="142979"/>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0" name="Picture 49">
                  <a:extLst>
                    <a:ext uri="{FF2B5EF4-FFF2-40B4-BE49-F238E27FC236}">
                      <a16:creationId xmlns:a16="http://schemas.microsoft.com/office/drawing/2014/main" id="{A12866B9-A2CF-4924-8943-B5198C84F776}"/>
                    </a:ext>
                  </a:extLst>
                </p:cNvPr>
                <p:cNvPicPr>
                  <a:picLocks noChangeAspect="1"/>
                </p:cNvPicPr>
                <p:nvPr/>
              </p:nvPicPr>
              <p:blipFill>
                <a:blip r:embed="rId4"/>
                <a:stretch>
                  <a:fillRect/>
                </a:stretch>
              </p:blipFill>
              <p:spPr>
                <a:xfrm rot="20739550">
                  <a:off x="3384147" y="4041205"/>
                  <a:ext cx="2567280" cy="1900069"/>
                </a:xfrm>
                <a:prstGeom prst="rect">
                  <a:avLst/>
                </a:prstGeom>
              </p:spPr>
            </p:pic>
            <p:pic>
              <p:nvPicPr>
                <p:cNvPr id="51" name="Picture 50">
                  <a:extLst>
                    <a:ext uri="{FF2B5EF4-FFF2-40B4-BE49-F238E27FC236}">
                      <a16:creationId xmlns:a16="http://schemas.microsoft.com/office/drawing/2014/main" id="{590D2BFC-3E4A-4C3A-AEEA-31C10ABE108F}"/>
                    </a:ext>
                  </a:extLst>
                </p:cNvPr>
                <p:cNvPicPr>
                  <a:picLocks noChangeAspect="1"/>
                </p:cNvPicPr>
                <p:nvPr/>
              </p:nvPicPr>
              <p:blipFill>
                <a:blip r:embed="rId4"/>
                <a:stretch>
                  <a:fillRect/>
                </a:stretch>
              </p:blipFill>
              <p:spPr>
                <a:xfrm rot="20739550">
                  <a:off x="3444918" y="4129105"/>
                  <a:ext cx="2567280" cy="1900069"/>
                </a:xfrm>
                <a:prstGeom prst="rect">
                  <a:avLst/>
                </a:prstGeom>
              </p:spPr>
            </p:pic>
            <p:pic>
              <p:nvPicPr>
                <p:cNvPr id="52" name="Picture 51">
                  <a:extLst>
                    <a:ext uri="{FF2B5EF4-FFF2-40B4-BE49-F238E27FC236}">
                      <a16:creationId xmlns:a16="http://schemas.microsoft.com/office/drawing/2014/main" id="{EED4B577-A8DE-4EDE-8051-9C887A834DC7}"/>
                    </a:ext>
                  </a:extLst>
                </p:cNvPr>
                <p:cNvPicPr>
                  <a:picLocks noChangeAspect="1"/>
                </p:cNvPicPr>
                <p:nvPr/>
              </p:nvPicPr>
              <p:blipFill>
                <a:blip r:embed="rId4"/>
                <a:stretch>
                  <a:fillRect/>
                </a:stretch>
              </p:blipFill>
              <p:spPr>
                <a:xfrm rot="20739550">
                  <a:off x="3502496" y="4199342"/>
                  <a:ext cx="2567280" cy="1900069"/>
                </a:xfrm>
                <a:prstGeom prst="rect">
                  <a:avLst/>
                </a:prstGeom>
              </p:spPr>
            </p:pic>
            <p:pic>
              <p:nvPicPr>
                <p:cNvPr id="53" name="Picture 52">
                  <a:extLst>
                    <a:ext uri="{FF2B5EF4-FFF2-40B4-BE49-F238E27FC236}">
                      <a16:creationId xmlns:a16="http://schemas.microsoft.com/office/drawing/2014/main" id="{C127598C-018B-46BC-85BE-6D3C4A05B144}"/>
                    </a:ext>
                  </a:extLst>
                </p:cNvPr>
                <p:cNvPicPr>
                  <a:picLocks noChangeAspect="1"/>
                </p:cNvPicPr>
                <p:nvPr/>
              </p:nvPicPr>
              <p:blipFill>
                <a:blip r:embed="rId4"/>
                <a:stretch>
                  <a:fillRect/>
                </a:stretch>
              </p:blipFill>
              <p:spPr>
                <a:xfrm rot="20739550">
                  <a:off x="3614157" y="4267050"/>
                  <a:ext cx="2567280" cy="1900069"/>
                </a:xfrm>
                <a:prstGeom prst="rect">
                  <a:avLst/>
                </a:prstGeom>
              </p:spPr>
            </p:pic>
            <p:sp>
              <p:nvSpPr>
                <p:cNvPr id="54" name="Freeform: Shape 53">
                  <a:extLst>
                    <a:ext uri="{FF2B5EF4-FFF2-40B4-BE49-F238E27FC236}">
                      <a16:creationId xmlns:a16="http://schemas.microsoft.com/office/drawing/2014/main" id="{A04F08CC-58C1-449F-A8E4-BB61EBF1F93F}"/>
                    </a:ext>
                  </a:extLst>
                </p:cNvPr>
                <p:cNvSpPr/>
                <p:nvPr/>
              </p:nvSpPr>
              <p:spPr>
                <a:xfrm>
                  <a:off x="3325734" y="4468803"/>
                  <a:ext cx="2828925" cy="182483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24832">
                      <a:moveTo>
                        <a:pt x="0" y="120650"/>
                      </a:moveTo>
                      <a:cubicBezTo>
                        <a:pt x="14093" y="109647"/>
                        <a:pt x="-5151" y="98643"/>
                        <a:pt x="42279" y="87640"/>
                      </a:cubicBezTo>
                      <a:lnTo>
                        <a:pt x="819150" y="88900"/>
                      </a:lnTo>
                      <a:cubicBezTo>
                        <a:pt x="889793" y="79111"/>
                        <a:pt x="910431" y="31221"/>
                        <a:pt x="985838" y="21431"/>
                      </a:cubicBezTo>
                      <a:cubicBezTo>
                        <a:pt x="1060353" y="6140"/>
                        <a:pt x="988561" y="21363"/>
                        <a:pt x="1297197" y="16204"/>
                      </a:cubicBezTo>
                      <a:lnTo>
                        <a:pt x="2787650" y="0"/>
                      </a:lnTo>
                      <a:cubicBezTo>
                        <a:pt x="2815696" y="2646"/>
                        <a:pt x="2815167" y="14817"/>
                        <a:pt x="2828925" y="22225"/>
                      </a:cubicBezTo>
                      <a:lnTo>
                        <a:pt x="2778125" y="1774825"/>
                      </a:lnTo>
                      <a:cubicBezTo>
                        <a:pt x="2770451" y="1798108"/>
                        <a:pt x="2788974" y="1819010"/>
                        <a:pt x="2738438" y="1818481"/>
                      </a:cubicBezTo>
                      <a:lnTo>
                        <a:pt x="81756" y="1824832"/>
                      </a:lnTo>
                      <a:cubicBezTo>
                        <a:pt x="60590" y="1800225"/>
                        <a:pt x="53710" y="1787525"/>
                        <a:pt x="53975" y="1765300"/>
                      </a:cubicBezTo>
                      <a:lnTo>
                        <a:pt x="0" y="120650"/>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3EEBD0B2-05FC-4AD6-80B7-3A7190CFB148}"/>
                  </a:ext>
                </a:extLst>
              </p:cNvPr>
              <p:cNvGrpSpPr/>
              <p:nvPr/>
            </p:nvGrpSpPr>
            <p:grpSpPr>
              <a:xfrm rot="78648" flipH="1">
                <a:off x="5319190" y="2304785"/>
                <a:ext cx="200743" cy="566630"/>
                <a:chOff x="4247772" y="4559460"/>
                <a:chExt cx="750351" cy="1030809"/>
              </a:xfrm>
            </p:grpSpPr>
            <p:sp>
              <p:nvSpPr>
                <p:cNvPr id="45" name="Freeform: Shape 44">
                  <a:extLst>
                    <a:ext uri="{FF2B5EF4-FFF2-40B4-BE49-F238E27FC236}">
                      <a16:creationId xmlns:a16="http://schemas.microsoft.com/office/drawing/2014/main" id="{A2895461-6C97-4F33-B899-7FEE2B228BBF}"/>
                    </a:ext>
                  </a:extLst>
                </p:cNvPr>
                <p:cNvSpPr/>
                <p:nvPr/>
              </p:nvSpPr>
              <p:spPr>
                <a:xfrm>
                  <a:off x="4609925" y="4760426"/>
                  <a:ext cx="388198" cy="580940"/>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1001395"/>
                    <a:gd name="connsiteY0" fmla="*/ 810577 h 810577"/>
                    <a:gd name="connsiteX1" fmla="*/ 1001395 w 1001395"/>
                    <a:gd name="connsiteY1" fmla="*/ 198120 h 810577"/>
                    <a:gd name="connsiteX2" fmla="*/ 0 w 1001395"/>
                    <a:gd name="connsiteY2" fmla="*/ 0 h 810577"/>
                    <a:gd name="connsiteX3" fmla="*/ 69850 w 1001395"/>
                    <a:gd name="connsiteY3" fmla="*/ 810577 h 810577"/>
                    <a:gd name="connsiteX0" fmla="*/ 57944 w 989489"/>
                    <a:gd name="connsiteY0" fmla="*/ 810577 h 810577"/>
                    <a:gd name="connsiteX1" fmla="*/ 989489 w 989489"/>
                    <a:gd name="connsiteY1" fmla="*/ 198120 h 810577"/>
                    <a:gd name="connsiteX2" fmla="*/ 0 w 989489"/>
                    <a:gd name="connsiteY2" fmla="*/ 0 h 810577"/>
                    <a:gd name="connsiteX3" fmla="*/ 57944 w 989489"/>
                    <a:gd name="connsiteY3" fmla="*/ 810577 h 810577"/>
                    <a:gd name="connsiteX0" fmla="*/ 57944 w 541646"/>
                    <a:gd name="connsiteY0" fmla="*/ 810577 h 810577"/>
                    <a:gd name="connsiteX1" fmla="*/ 541646 w 541646"/>
                    <a:gd name="connsiteY1" fmla="*/ 54460 h 810577"/>
                    <a:gd name="connsiteX2" fmla="*/ 0 w 541646"/>
                    <a:gd name="connsiteY2" fmla="*/ 0 h 810577"/>
                    <a:gd name="connsiteX3" fmla="*/ 57944 w 541646"/>
                    <a:gd name="connsiteY3" fmla="*/ 810577 h 810577"/>
                  </a:gdLst>
                  <a:ahLst/>
                  <a:cxnLst>
                    <a:cxn ang="0">
                      <a:pos x="connsiteX0" y="connsiteY0"/>
                    </a:cxn>
                    <a:cxn ang="0">
                      <a:pos x="connsiteX1" y="connsiteY1"/>
                    </a:cxn>
                    <a:cxn ang="0">
                      <a:pos x="connsiteX2" y="connsiteY2"/>
                    </a:cxn>
                    <a:cxn ang="0">
                      <a:pos x="connsiteX3" y="connsiteY3"/>
                    </a:cxn>
                  </a:cxnLst>
                  <a:rect l="l" t="t" r="r" b="b"/>
                  <a:pathLst>
                    <a:path w="541646" h="810577">
                      <a:moveTo>
                        <a:pt x="57944" y="810577"/>
                      </a:moveTo>
                      <a:lnTo>
                        <a:pt x="541646" y="54460"/>
                      </a:lnTo>
                      <a:lnTo>
                        <a:pt x="0" y="0"/>
                      </a:lnTo>
                      <a:lnTo>
                        <a:pt x="57944" y="81057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19F2855E-8C35-4ABB-838E-C60E78FC29A0}"/>
                    </a:ext>
                  </a:extLst>
                </p:cNvPr>
                <p:cNvSpPr/>
                <p:nvPr/>
              </p:nvSpPr>
              <p:spPr>
                <a:xfrm>
                  <a:off x="4247772" y="4559460"/>
                  <a:ext cx="360669" cy="1030809"/>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0325 w 420370"/>
                    <a:gd name="connsiteY0" fmla="*/ 786765 h 786765"/>
                    <a:gd name="connsiteX1" fmla="*/ 420370 w 420370"/>
                    <a:gd name="connsiteY1" fmla="*/ 569595 h 786765"/>
                    <a:gd name="connsiteX2" fmla="*/ 0 w 420370"/>
                    <a:gd name="connsiteY2" fmla="*/ 0 h 786765"/>
                    <a:gd name="connsiteX3" fmla="*/ 60325 w 420370"/>
                    <a:gd name="connsiteY3" fmla="*/ 786765 h 786765"/>
                    <a:gd name="connsiteX0" fmla="*/ 493712 w 493712"/>
                    <a:gd name="connsiteY0" fmla="*/ 1367790 h 1367790"/>
                    <a:gd name="connsiteX1" fmla="*/ 420370 w 493712"/>
                    <a:gd name="connsiteY1" fmla="*/ 569595 h 1367790"/>
                    <a:gd name="connsiteX2" fmla="*/ 0 w 493712"/>
                    <a:gd name="connsiteY2" fmla="*/ 0 h 1367790"/>
                    <a:gd name="connsiteX3" fmla="*/ 493712 w 493712"/>
                    <a:gd name="connsiteY3" fmla="*/ 1367790 h 1367790"/>
                    <a:gd name="connsiteX0" fmla="*/ 493712 w 493712"/>
                    <a:gd name="connsiteY0" fmla="*/ 1367790 h 1428749"/>
                    <a:gd name="connsiteX1" fmla="*/ 420370 w 493712"/>
                    <a:gd name="connsiteY1" fmla="*/ 569595 h 1428749"/>
                    <a:gd name="connsiteX2" fmla="*/ 0 w 493712"/>
                    <a:gd name="connsiteY2" fmla="*/ 0 h 1428749"/>
                    <a:gd name="connsiteX3" fmla="*/ 384948 w 493712"/>
                    <a:gd name="connsiteY3" fmla="*/ 1428749 h 1428749"/>
                    <a:gd name="connsiteX4" fmla="*/ 493712 w 493712"/>
                    <a:gd name="connsiteY4" fmla="*/ 1367790 h 1428749"/>
                    <a:gd name="connsiteX0" fmla="*/ 522287 w 522287"/>
                    <a:gd name="connsiteY0" fmla="*/ 1363027 h 1423986"/>
                    <a:gd name="connsiteX1" fmla="*/ 448945 w 522287"/>
                    <a:gd name="connsiteY1" fmla="*/ 564832 h 1423986"/>
                    <a:gd name="connsiteX2" fmla="*/ 0 w 522287"/>
                    <a:gd name="connsiteY2" fmla="*/ 0 h 1423986"/>
                    <a:gd name="connsiteX3" fmla="*/ 413523 w 522287"/>
                    <a:gd name="connsiteY3" fmla="*/ 1423986 h 1423986"/>
                    <a:gd name="connsiteX4" fmla="*/ 522287 w 522287"/>
                    <a:gd name="connsiteY4" fmla="*/ 1363027 h 1423986"/>
                    <a:gd name="connsiteX0" fmla="*/ 512762 w 512762"/>
                    <a:gd name="connsiteY0" fmla="*/ 1363027 h 1423986"/>
                    <a:gd name="connsiteX1" fmla="*/ 439420 w 512762"/>
                    <a:gd name="connsiteY1" fmla="*/ 564832 h 1423986"/>
                    <a:gd name="connsiteX2" fmla="*/ 0 w 512762"/>
                    <a:gd name="connsiteY2" fmla="*/ 0 h 1423986"/>
                    <a:gd name="connsiteX3" fmla="*/ 403998 w 512762"/>
                    <a:gd name="connsiteY3" fmla="*/ 1423986 h 1423986"/>
                    <a:gd name="connsiteX4" fmla="*/ 512762 w 512762"/>
                    <a:gd name="connsiteY4" fmla="*/ 1363027 h 1423986"/>
                    <a:gd name="connsiteX0" fmla="*/ 512762 w 512762"/>
                    <a:gd name="connsiteY0" fmla="*/ 1363027 h 1423986"/>
                    <a:gd name="connsiteX1" fmla="*/ 458470 w 512762"/>
                    <a:gd name="connsiteY1" fmla="*/ 541019 h 1423986"/>
                    <a:gd name="connsiteX2" fmla="*/ 0 w 512762"/>
                    <a:gd name="connsiteY2" fmla="*/ 0 h 1423986"/>
                    <a:gd name="connsiteX3" fmla="*/ 403998 w 512762"/>
                    <a:gd name="connsiteY3" fmla="*/ 1423986 h 1423986"/>
                    <a:gd name="connsiteX4" fmla="*/ 512762 w 512762"/>
                    <a:gd name="connsiteY4" fmla="*/ 1363027 h 1423986"/>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355859 w 503237"/>
                    <a:gd name="connsiteY1" fmla="*/ 196860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237" h="1438273">
                      <a:moveTo>
                        <a:pt x="503237" y="1377314"/>
                      </a:moveTo>
                      <a:lnTo>
                        <a:pt x="475809" y="279043"/>
                      </a:lnTo>
                      <a:cubicBezTo>
                        <a:pt x="105848" y="100305"/>
                        <a:pt x="149648" y="185102"/>
                        <a:pt x="0" y="0"/>
                      </a:cubicBezTo>
                      <a:cubicBezTo>
                        <a:pt x="110060" y="363537"/>
                        <a:pt x="262982" y="1079498"/>
                        <a:pt x="394473" y="1438273"/>
                      </a:cubicBezTo>
                      <a:lnTo>
                        <a:pt x="503237" y="1377314"/>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Freeform: Shape 39">
                <a:extLst>
                  <a:ext uri="{FF2B5EF4-FFF2-40B4-BE49-F238E27FC236}">
                    <a16:creationId xmlns:a16="http://schemas.microsoft.com/office/drawing/2014/main" id="{7371B463-9EEF-43C5-9B3F-412EB926B4C0}"/>
                  </a:ext>
                </a:extLst>
              </p:cNvPr>
              <p:cNvSpPr/>
              <p:nvPr/>
            </p:nvSpPr>
            <p:spPr>
              <a:xfrm rot="20992527" flipH="1">
                <a:off x="5316217" y="2320788"/>
                <a:ext cx="1442187" cy="1305420"/>
              </a:xfrm>
              <a:custGeom>
                <a:avLst/>
                <a:gdLst>
                  <a:gd name="connsiteX0" fmla="*/ 2025650 w 2870200"/>
                  <a:gd name="connsiteY0" fmla="*/ 1441450 h 2908300"/>
                  <a:gd name="connsiteX1" fmla="*/ 2870200 w 2870200"/>
                  <a:gd name="connsiteY1" fmla="*/ 0 h 2908300"/>
                  <a:gd name="connsiteX2" fmla="*/ 615950 w 2870200"/>
                  <a:gd name="connsiteY2" fmla="*/ 1479550 h 2908300"/>
                  <a:gd name="connsiteX3" fmla="*/ 0 w 2870200"/>
                  <a:gd name="connsiteY3" fmla="*/ 2908300 h 2908300"/>
                  <a:gd name="connsiteX4" fmla="*/ 2025650 w 2870200"/>
                  <a:gd name="connsiteY4" fmla="*/ 1441450 h 2908300"/>
                  <a:gd name="connsiteX0" fmla="*/ 2025650 w 2870200"/>
                  <a:gd name="connsiteY0" fmla="*/ 1441450 h 2908300"/>
                  <a:gd name="connsiteX1" fmla="*/ 2870200 w 2870200"/>
                  <a:gd name="connsiteY1" fmla="*/ 0 h 2908300"/>
                  <a:gd name="connsiteX2" fmla="*/ 604044 w 2870200"/>
                  <a:gd name="connsiteY2" fmla="*/ 1455738 h 2908300"/>
                  <a:gd name="connsiteX3" fmla="*/ 0 w 2870200"/>
                  <a:gd name="connsiteY3" fmla="*/ 2908300 h 2908300"/>
                  <a:gd name="connsiteX4" fmla="*/ 2025650 w 2870200"/>
                  <a:gd name="connsiteY4" fmla="*/ 1441450 h 2908300"/>
                  <a:gd name="connsiteX0" fmla="*/ 2001837 w 2846387"/>
                  <a:gd name="connsiteY0" fmla="*/ 1441450 h 2891631"/>
                  <a:gd name="connsiteX1" fmla="*/ 2846387 w 2846387"/>
                  <a:gd name="connsiteY1" fmla="*/ 0 h 2891631"/>
                  <a:gd name="connsiteX2" fmla="*/ 580231 w 2846387"/>
                  <a:gd name="connsiteY2" fmla="*/ 1455738 h 2891631"/>
                  <a:gd name="connsiteX3" fmla="*/ 0 w 2846387"/>
                  <a:gd name="connsiteY3" fmla="*/ 2891631 h 2891631"/>
                  <a:gd name="connsiteX4" fmla="*/ 2001837 w 2846387"/>
                  <a:gd name="connsiteY4" fmla="*/ 1441450 h 2891631"/>
                  <a:gd name="connsiteX0" fmla="*/ 1982787 w 2827337"/>
                  <a:gd name="connsiteY0" fmla="*/ 1441450 h 2874962"/>
                  <a:gd name="connsiteX1" fmla="*/ 2827337 w 2827337"/>
                  <a:gd name="connsiteY1" fmla="*/ 0 h 2874962"/>
                  <a:gd name="connsiteX2" fmla="*/ 561181 w 2827337"/>
                  <a:gd name="connsiteY2" fmla="*/ 1455738 h 2874962"/>
                  <a:gd name="connsiteX3" fmla="*/ 0 w 2827337"/>
                  <a:gd name="connsiteY3" fmla="*/ 2874962 h 2874962"/>
                  <a:gd name="connsiteX4" fmla="*/ 1982787 w 2827337"/>
                  <a:gd name="connsiteY4" fmla="*/ 1441450 h 2874962"/>
                  <a:gd name="connsiteX0" fmla="*/ 2004219 w 2848769"/>
                  <a:gd name="connsiteY0" fmla="*/ 1441450 h 2867818"/>
                  <a:gd name="connsiteX1" fmla="*/ 2848769 w 2848769"/>
                  <a:gd name="connsiteY1" fmla="*/ 0 h 2867818"/>
                  <a:gd name="connsiteX2" fmla="*/ 582613 w 2848769"/>
                  <a:gd name="connsiteY2" fmla="*/ 1455738 h 2867818"/>
                  <a:gd name="connsiteX3" fmla="*/ 0 w 2848769"/>
                  <a:gd name="connsiteY3" fmla="*/ 2867818 h 2867818"/>
                  <a:gd name="connsiteX4" fmla="*/ 2004219 w 2848769"/>
                  <a:gd name="connsiteY4" fmla="*/ 1441450 h 2867818"/>
                  <a:gd name="connsiteX0" fmla="*/ 1992313 w 2836863"/>
                  <a:gd name="connsiteY0" fmla="*/ 1441450 h 2874962"/>
                  <a:gd name="connsiteX1" fmla="*/ 2836863 w 2836863"/>
                  <a:gd name="connsiteY1" fmla="*/ 0 h 2874962"/>
                  <a:gd name="connsiteX2" fmla="*/ 570707 w 2836863"/>
                  <a:gd name="connsiteY2" fmla="*/ 1455738 h 2874962"/>
                  <a:gd name="connsiteX3" fmla="*/ 0 w 2836863"/>
                  <a:gd name="connsiteY3" fmla="*/ 2874962 h 2874962"/>
                  <a:gd name="connsiteX4" fmla="*/ 1992313 w 2836863"/>
                  <a:gd name="connsiteY4" fmla="*/ 1441450 h 2874962"/>
                  <a:gd name="connsiteX0" fmla="*/ 2026306 w 2870856"/>
                  <a:gd name="connsiteY0" fmla="*/ 1441450 h 2874962"/>
                  <a:gd name="connsiteX1" fmla="*/ 2870856 w 2870856"/>
                  <a:gd name="connsiteY1" fmla="*/ 0 h 2874962"/>
                  <a:gd name="connsiteX2" fmla="*/ 0 w 2870856"/>
                  <a:gd name="connsiteY2" fmla="*/ 1336127 h 2874962"/>
                  <a:gd name="connsiteX3" fmla="*/ 33993 w 2870856"/>
                  <a:gd name="connsiteY3" fmla="*/ 2874962 h 2874962"/>
                  <a:gd name="connsiteX4" fmla="*/ 2026306 w 2870856"/>
                  <a:gd name="connsiteY4" fmla="*/ 1441450 h 2874962"/>
                  <a:gd name="connsiteX0" fmla="*/ 2059531 w 2904081"/>
                  <a:gd name="connsiteY0" fmla="*/ 1441450 h 2874962"/>
                  <a:gd name="connsiteX1" fmla="*/ 2904081 w 2904081"/>
                  <a:gd name="connsiteY1" fmla="*/ 0 h 2874962"/>
                  <a:gd name="connsiteX2" fmla="*/ 0 w 2904081"/>
                  <a:gd name="connsiteY2" fmla="*/ 1349417 h 2874962"/>
                  <a:gd name="connsiteX3" fmla="*/ 67218 w 2904081"/>
                  <a:gd name="connsiteY3" fmla="*/ 2874962 h 2874962"/>
                  <a:gd name="connsiteX4" fmla="*/ 2059531 w 2904081"/>
                  <a:gd name="connsiteY4" fmla="*/ 1441450 h 2874962"/>
                  <a:gd name="connsiteX0" fmla="*/ 2059531 w 2059531"/>
                  <a:gd name="connsiteY0" fmla="*/ 1461386 h 2894898"/>
                  <a:gd name="connsiteX1" fmla="*/ 2040225 w 2059531"/>
                  <a:gd name="connsiteY1" fmla="*/ 0 h 2894898"/>
                  <a:gd name="connsiteX2" fmla="*/ 0 w 2059531"/>
                  <a:gd name="connsiteY2" fmla="*/ 1369353 h 2894898"/>
                  <a:gd name="connsiteX3" fmla="*/ 67218 w 2059531"/>
                  <a:gd name="connsiteY3" fmla="*/ 2894898 h 2894898"/>
                  <a:gd name="connsiteX4" fmla="*/ 2059531 w 2059531"/>
                  <a:gd name="connsiteY4" fmla="*/ 1461386 h 2894898"/>
                  <a:gd name="connsiteX0" fmla="*/ 2172496 w 2172496"/>
                  <a:gd name="connsiteY0" fmla="*/ 1461386 h 2894898"/>
                  <a:gd name="connsiteX1" fmla="*/ 2153190 w 2172496"/>
                  <a:gd name="connsiteY1" fmla="*/ 0 h 2894898"/>
                  <a:gd name="connsiteX2" fmla="*/ 0 w 2172496"/>
                  <a:gd name="connsiteY2" fmla="*/ 890909 h 2894898"/>
                  <a:gd name="connsiteX3" fmla="*/ 180183 w 2172496"/>
                  <a:gd name="connsiteY3" fmla="*/ 2894898 h 2894898"/>
                  <a:gd name="connsiteX4" fmla="*/ 2172496 w 2172496"/>
                  <a:gd name="connsiteY4" fmla="*/ 1461386 h 2894898"/>
                  <a:gd name="connsiteX0" fmla="*/ 2172496 w 2172496"/>
                  <a:gd name="connsiteY0" fmla="*/ 1899959 h 3333471"/>
                  <a:gd name="connsiteX1" fmla="*/ 1947192 w 2172496"/>
                  <a:gd name="connsiteY1" fmla="*/ 0 h 3333471"/>
                  <a:gd name="connsiteX2" fmla="*/ 0 w 2172496"/>
                  <a:gd name="connsiteY2" fmla="*/ 1329482 h 3333471"/>
                  <a:gd name="connsiteX3" fmla="*/ 180183 w 2172496"/>
                  <a:gd name="connsiteY3" fmla="*/ 3333471 h 3333471"/>
                  <a:gd name="connsiteX4" fmla="*/ 2172496 w 2172496"/>
                  <a:gd name="connsiteY4" fmla="*/ 1899959 h 3333471"/>
                  <a:gd name="connsiteX0" fmla="*/ 2172496 w 2172496"/>
                  <a:gd name="connsiteY0" fmla="*/ 1880025 h 3313537"/>
                  <a:gd name="connsiteX1" fmla="*/ 1947192 w 2172496"/>
                  <a:gd name="connsiteY1" fmla="*/ 0 h 3313537"/>
                  <a:gd name="connsiteX2" fmla="*/ 0 w 2172496"/>
                  <a:gd name="connsiteY2" fmla="*/ 1309548 h 3313537"/>
                  <a:gd name="connsiteX3" fmla="*/ 180183 w 2172496"/>
                  <a:gd name="connsiteY3" fmla="*/ 3313537 h 3313537"/>
                  <a:gd name="connsiteX4" fmla="*/ 2172496 w 2172496"/>
                  <a:gd name="connsiteY4" fmla="*/ 1880025 h 3313537"/>
                  <a:gd name="connsiteX0" fmla="*/ 2358557 w 2358557"/>
                  <a:gd name="connsiteY0" fmla="*/ 1880025 h 3313537"/>
                  <a:gd name="connsiteX1" fmla="*/ 2133253 w 2358557"/>
                  <a:gd name="connsiteY1" fmla="*/ 0 h 3313537"/>
                  <a:gd name="connsiteX2" fmla="*/ 0 w 2358557"/>
                  <a:gd name="connsiteY2" fmla="*/ 1156713 h 3313537"/>
                  <a:gd name="connsiteX3" fmla="*/ 366244 w 2358557"/>
                  <a:gd name="connsiteY3" fmla="*/ 3313537 h 3313537"/>
                  <a:gd name="connsiteX4" fmla="*/ 2358557 w 2358557"/>
                  <a:gd name="connsiteY4" fmla="*/ 1880025 h 331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8557" h="3313537">
                    <a:moveTo>
                      <a:pt x="2358557" y="1880025"/>
                    </a:moveTo>
                    <a:lnTo>
                      <a:pt x="2133253" y="0"/>
                    </a:lnTo>
                    <a:lnTo>
                      <a:pt x="0" y="1156713"/>
                    </a:lnTo>
                    <a:lnTo>
                      <a:pt x="366244" y="3313537"/>
                    </a:lnTo>
                    <a:lnTo>
                      <a:pt x="2358557" y="1880025"/>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18A1BB51-F534-4813-869B-C44BE0064186}"/>
                  </a:ext>
                </a:extLst>
              </p:cNvPr>
              <p:cNvSpPr/>
              <p:nvPr/>
            </p:nvSpPr>
            <p:spPr>
              <a:xfrm rot="86405" flipH="1">
                <a:off x="6665821" y="2606951"/>
                <a:ext cx="76418" cy="87728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95789"/>
                  <a:gd name="connsiteY0" fmla="*/ 2110740 h 2110740"/>
                  <a:gd name="connsiteX1" fmla="*/ 595789 w 595789"/>
                  <a:gd name="connsiteY1" fmla="*/ 712470 h 2110740"/>
                  <a:gd name="connsiteX2" fmla="*/ 266700 w 595789"/>
                  <a:gd name="connsiteY2" fmla="*/ 0 h 2110740"/>
                  <a:gd name="connsiteX3" fmla="*/ 0 w 595789"/>
                  <a:gd name="connsiteY3" fmla="*/ 2110740 h 2110740"/>
                  <a:gd name="connsiteX0" fmla="*/ 0 w 595789"/>
                  <a:gd name="connsiteY0" fmla="*/ 2117884 h 2117884"/>
                  <a:gd name="connsiteX1" fmla="*/ 595789 w 595789"/>
                  <a:gd name="connsiteY1" fmla="*/ 719614 h 2117884"/>
                  <a:gd name="connsiteX2" fmla="*/ 273844 w 595789"/>
                  <a:gd name="connsiteY2" fmla="*/ 0 h 2117884"/>
                  <a:gd name="connsiteX3" fmla="*/ 0 w 595789"/>
                  <a:gd name="connsiteY3" fmla="*/ 2117884 h 2117884"/>
                  <a:gd name="connsiteX0" fmla="*/ 0 w 576739"/>
                  <a:gd name="connsiteY0" fmla="*/ 2129790 h 2129790"/>
                  <a:gd name="connsiteX1" fmla="*/ 576739 w 576739"/>
                  <a:gd name="connsiteY1" fmla="*/ 719614 h 2129790"/>
                  <a:gd name="connsiteX2" fmla="*/ 254794 w 576739"/>
                  <a:gd name="connsiteY2" fmla="*/ 0 h 2129790"/>
                  <a:gd name="connsiteX3" fmla="*/ 0 w 576739"/>
                  <a:gd name="connsiteY3" fmla="*/ 2129790 h 2129790"/>
                  <a:gd name="connsiteX0" fmla="*/ 0 w 571977"/>
                  <a:gd name="connsiteY0" fmla="*/ 2117884 h 2117884"/>
                  <a:gd name="connsiteX1" fmla="*/ 571977 w 571977"/>
                  <a:gd name="connsiteY1" fmla="*/ 719614 h 2117884"/>
                  <a:gd name="connsiteX2" fmla="*/ 250032 w 571977"/>
                  <a:gd name="connsiteY2" fmla="*/ 0 h 2117884"/>
                  <a:gd name="connsiteX3" fmla="*/ 0 w 571977"/>
                  <a:gd name="connsiteY3" fmla="*/ 2117884 h 2117884"/>
                  <a:gd name="connsiteX0" fmla="*/ 0 w 531670"/>
                  <a:gd name="connsiteY0" fmla="*/ 2117884 h 2117884"/>
                  <a:gd name="connsiteX1" fmla="*/ 531670 w 531670"/>
                  <a:gd name="connsiteY1" fmla="*/ 207373 h 2117884"/>
                  <a:gd name="connsiteX2" fmla="*/ 250032 w 531670"/>
                  <a:gd name="connsiteY2" fmla="*/ 0 h 2117884"/>
                  <a:gd name="connsiteX3" fmla="*/ 0 w 531670"/>
                  <a:gd name="connsiteY3" fmla="*/ 2117884 h 2117884"/>
                  <a:gd name="connsiteX0" fmla="*/ 141189 w 672859"/>
                  <a:gd name="connsiteY0" fmla="*/ 2226797 h 2226797"/>
                  <a:gd name="connsiteX1" fmla="*/ 672859 w 672859"/>
                  <a:gd name="connsiteY1" fmla="*/ 316286 h 2226797"/>
                  <a:gd name="connsiteX2" fmla="*/ -1 w 672859"/>
                  <a:gd name="connsiteY2" fmla="*/ 0 h 2226797"/>
                  <a:gd name="connsiteX3" fmla="*/ 141189 w 672859"/>
                  <a:gd name="connsiteY3" fmla="*/ 2226797 h 2226797"/>
                  <a:gd name="connsiteX0" fmla="*/ 141189 w 287856"/>
                  <a:gd name="connsiteY0" fmla="*/ 2226797 h 2226797"/>
                  <a:gd name="connsiteX1" fmla="*/ 287855 w 287856"/>
                  <a:gd name="connsiteY1" fmla="*/ 194353 h 2226797"/>
                  <a:gd name="connsiteX2" fmla="*/ -1 w 287856"/>
                  <a:gd name="connsiteY2" fmla="*/ 0 h 2226797"/>
                  <a:gd name="connsiteX3" fmla="*/ 141189 w 287856"/>
                  <a:gd name="connsiteY3" fmla="*/ 2226797 h 2226797"/>
                  <a:gd name="connsiteX0" fmla="*/ 141189 w 260929"/>
                  <a:gd name="connsiteY0" fmla="*/ 2226797 h 2226797"/>
                  <a:gd name="connsiteX1" fmla="*/ 260930 w 260929"/>
                  <a:gd name="connsiteY1" fmla="*/ 151296 h 2226797"/>
                  <a:gd name="connsiteX2" fmla="*/ -1 w 260929"/>
                  <a:gd name="connsiteY2" fmla="*/ 0 h 2226797"/>
                  <a:gd name="connsiteX3" fmla="*/ 141189 w 260929"/>
                  <a:gd name="connsiteY3" fmla="*/ 2226797 h 2226797"/>
                  <a:gd name="connsiteX0" fmla="*/ 141189 w 291669"/>
                  <a:gd name="connsiteY0" fmla="*/ 2226797 h 2226797"/>
                  <a:gd name="connsiteX1" fmla="*/ 291669 w 291669"/>
                  <a:gd name="connsiteY1" fmla="*/ 120080 h 2226797"/>
                  <a:gd name="connsiteX2" fmla="*/ -1 w 291669"/>
                  <a:gd name="connsiteY2" fmla="*/ 0 h 2226797"/>
                  <a:gd name="connsiteX3" fmla="*/ 141189 w 291669"/>
                  <a:gd name="connsiteY3" fmla="*/ 2226797 h 2226797"/>
                </a:gdLst>
                <a:ahLst/>
                <a:cxnLst>
                  <a:cxn ang="0">
                    <a:pos x="connsiteX0" y="connsiteY0"/>
                  </a:cxn>
                  <a:cxn ang="0">
                    <a:pos x="connsiteX1" y="connsiteY1"/>
                  </a:cxn>
                  <a:cxn ang="0">
                    <a:pos x="connsiteX2" y="connsiteY2"/>
                  </a:cxn>
                  <a:cxn ang="0">
                    <a:pos x="connsiteX3" y="connsiteY3"/>
                  </a:cxn>
                </a:cxnLst>
                <a:rect l="l" t="t" r="r" b="b"/>
                <a:pathLst>
                  <a:path w="291669" h="2226797">
                    <a:moveTo>
                      <a:pt x="141189" y="2226797"/>
                    </a:moveTo>
                    <a:lnTo>
                      <a:pt x="291669" y="120080"/>
                    </a:lnTo>
                    <a:lnTo>
                      <a:pt x="-1" y="0"/>
                    </a:lnTo>
                    <a:lnTo>
                      <a:pt x="141189" y="222679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96ED0006-7C31-423C-97EE-BBD041CBEE01}"/>
                  </a:ext>
                </a:extLst>
              </p:cNvPr>
              <p:cNvSpPr/>
              <p:nvPr/>
            </p:nvSpPr>
            <p:spPr>
              <a:xfrm rot="86405" flipH="1">
                <a:off x="6712060" y="2528962"/>
                <a:ext cx="219819" cy="95414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488950 w 1068070"/>
                  <a:gd name="connsiteY0" fmla="*/ 1685290 h 1685290"/>
                  <a:gd name="connsiteX1" fmla="*/ 1068070 w 1068070"/>
                  <a:gd name="connsiteY1" fmla="*/ 306070 h 1685290"/>
                  <a:gd name="connsiteX2" fmla="*/ 0 w 1068070"/>
                  <a:gd name="connsiteY2" fmla="*/ 0 h 1685290"/>
                  <a:gd name="connsiteX3" fmla="*/ 488950 w 1068070"/>
                  <a:gd name="connsiteY3" fmla="*/ 1685290 h 1685290"/>
                  <a:gd name="connsiteX0" fmla="*/ 812800 w 1068070"/>
                  <a:gd name="connsiteY0" fmla="*/ 2383790 h 2383790"/>
                  <a:gd name="connsiteX1" fmla="*/ 1068070 w 1068070"/>
                  <a:gd name="connsiteY1" fmla="*/ 306070 h 2383790"/>
                  <a:gd name="connsiteX2" fmla="*/ 0 w 1068070"/>
                  <a:gd name="connsiteY2" fmla="*/ 0 h 2383790"/>
                  <a:gd name="connsiteX3" fmla="*/ 812800 w 1068070"/>
                  <a:gd name="connsiteY3" fmla="*/ 2383790 h 2383790"/>
                  <a:gd name="connsiteX0" fmla="*/ 827087 w 1082357"/>
                  <a:gd name="connsiteY0" fmla="*/ 2388553 h 2388553"/>
                  <a:gd name="connsiteX1" fmla="*/ 1082357 w 1082357"/>
                  <a:gd name="connsiteY1" fmla="*/ 310833 h 2388553"/>
                  <a:gd name="connsiteX2" fmla="*/ 0 w 1082357"/>
                  <a:gd name="connsiteY2" fmla="*/ 0 h 2388553"/>
                  <a:gd name="connsiteX3" fmla="*/ 827087 w 1082357"/>
                  <a:gd name="connsiteY3" fmla="*/ 2388553 h 2388553"/>
                  <a:gd name="connsiteX0" fmla="*/ 822325 w 1077595"/>
                  <a:gd name="connsiteY0" fmla="*/ 2383790 h 2383790"/>
                  <a:gd name="connsiteX1" fmla="*/ 1077595 w 1077595"/>
                  <a:gd name="connsiteY1" fmla="*/ 306070 h 2383790"/>
                  <a:gd name="connsiteX2" fmla="*/ 0 w 1077595"/>
                  <a:gd name="connsiteY2" fmla="*/ 0 h 2383790"/>
                  <a:gd name="connsiteX3" fmla="*/ 822325 w 1077595"/>
                  <a:gd name="connsiteY3" fmla="*/ 2383790 h 2383790"/>
                  <a:gd name="connsiteX0" fmla="*/ 831850 w 1087120"/>
                  <a:gd name="connsiteY0" fmla="*/ 2386172 h 2386172"/>
                  <a:gd name="connsiteX1" fmla="*/ 1087120 w 1087120"/>
                  <a:gd name="connsiteY1" fmla="*/ 308452 h 2386172"/>
                  <a:gd name="connsiteX2" fmla="*/ 0 w 1087120"/>
                  <a:gd name="connsiteY2" fmla="*/ 0 h 2386172"/>
                  <a:gd name="connsiteX3" fmla="*/ 831850 w 1087120"/>
                  <a:gd name="connsiteY3" fmla="*/ 2386172 h 2386172"/>
                  <a:gd name="connsiteX0" fmla="*/ 831850 w 1099027"/>
                  <a:gd name="connsiteY0" fmla="*/ 2386172 h 2386172"/>
                  <a:gd name="connsiteX1" fmla="*/ 1099027 w 1099027"/>
                  <a:gd name="connsiteY1" fmla="*/ 287021 h 2386172"/>
                  <a:gd name="connsiteX2" fmla="*/ 0 w 1099027"/>
                  <a:gd name="connsiteY2" fmla="*/ 0 h 2386172"/>
                  <a:gd name="connsiteX3" fmla="*/ 831850 w 1099027"/>
                  <a:gd name="connsiteY3" fmla="*/ 2386172 h 2386172"/>
                  <a:gd name="connsiteX0" fmla="*/ 838993 w 1099027"/>
                  <a:gd name="connsiteY0" fmla="*/ 2421890 h 2421890"/>
                  <a:gd name="connsiteX1" fmla="*/ 1099027 w 1099027"/>
                  <a:gd name="connsiteY1" fmla="*/ 287021 h 2421890"/>
                  <a:gd name="connsiteX2" fmla="*/ 0 w 1099027"/>
                  <a:gd name="connsiteY2" fmla="*/ 0 h 2421890"/>
                  <a:gd name="connsiteX3" fmla="*/ 838993 w 1099027"/>
                  <a:gd name="connsiteY3" fmla="*/ 2421890 h 2421890"/>
                  <a:gd name="connsiteX0" fmla="*/ 838993 w 838994"/>
                  <a:gd name="connsiteY0" fmla="*/ 2421890 h 2421890"/>
                  <a:gd name="connsiteX1" fmla="*/ 682932 w 838994"/>
                  <a:gd name="connsiteY1" fmla="*/ 230190 h 2421890"/>
                  <a:gd name="connsiteX2" fmla="*/ 0 w 838994"/>
                  <a:gd name="connsiteY2" fmla="*/ 0 h 2421890"/>
                  <a:gd name="connsiteX3" fmla="*/ 838993 w 838994"/>
                  <a:gd name="connsiteY3" fmla="*/ 2421890 h 2421890"/>
                  <a:gd name="connsiteX0" fmla="*/ 838993 w 838994"/>
                  <a:gd name="connsiteY0" fmla="*/ 2421890 h 2421890"/>
                  <a:gd name="connsiteX1" fmla="*/ 698479 w 838994"/>
                  <a:gd name="connsiteY1" fmla="*/ 197639 h 2421890"/>
                  <a:gd name="connsiteX2" fmla="*/ 0 w 838994"/>
                  <a:gd name="connsiteY2" fmla="*/ 0 h 2421890"/>
                  <a:gd name="connsiteX3" fmla="*/ 838993 w 838994"/>
                  <a:gd name="connsiteY3" fmla="*/ 2421890 h 2421890"/>
                </a:gdLst>
                <a:ahLst/>
                <a:cxnLst>
                  <a:cxn ang="0">
                    <a:pos x="connsiteX0" y="connsiteY0"/>
                  </a:cxn>
                  <a:cxn ang="0">
                    <a:pos x="connsiteX1" y="connsiteY1"/>
                  </a:cxn>
                  <a:cxn ang="0">
                    <a:pos x="connsiteX2" y="connsiteY2"/>
                  </a:cxn>
                  <a:cxn ang="0">
                    <a:pos x="connsiteX3" y="connsiteY3"/>
                  </a:cxn>
                </a:cxnLst>
                <a:rect l="l" t="t" r="r" b="b"/>
                <a:pathLst>
                  <a:path w="838994" h="2421890">
                    <a:moveTo>
                      <a:pt x="838993" y="2421890"/>
                    </a:moveTo>
                    <a:lnTo>
                      <a:pt x="698479" y="197639"/>
                    </a:lnTo>
                    <a:lnTo>
                      <a:pt x="0" y="0"/>
                    </a:lnTo>
                    <a:lnTo>
                      <a:pt x="838993" y="242189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55AFBF13-B222-4233-B0D6-4AAE8F4E6E2F}"/>
                  </a:ext>
                </a:extLst>
              </p:cNvPr>
              <p:cNvCxnSpPr/>
              <p:nvPr/>
            </p:nvCxnSpPr>
            <p:spPr>
              <a:xfrm rot="20992527" flipH="1" flipV="1">
                <a:off x="5554022" y="2654607"/>
                <a:ext cx="715024" cy="28150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90" name="Group 89">
              <a:extLst>
                <a:ext uri="{FF2B5EF4-FFF2-40B4-BE49-F238E27FC236}">
                  <a16:creationId xmlns:a16="http://schemas.microsoft.com/office/drawing/2014/main" id="{788B5974-1374-4B87-B329-ACF101ACB9EF}"/>
                </a:ext>
              </a:extLst>
            </p:cNvPr>
            <p:cNvGrpSpPr/>
            <p:nvPr/>
          </p:nvGrpSpPr>
          <p:grpSpPr>
            <a:xfrm>
              <a:off x="4998960" y="2213792"/>
              <a:ext cx="1660209" cy="1687960"/>
              <a:chOff x="5316217" y="1938248"/>
              <a:chExt cx="1660209" cy="1687960"/>
            </a:xfrm>
          </p:grpSpPr>
          <p:sp>
            <p:nvSpPr>
              <p:cNvPr id="91" name="Freeform: Shape 90">
                <a:extLst>
                  <a:ext uri="{FF2B5EF4-FFF2-40B4-BE49-F238E27FC236}">
                    <a16:creationId xmlns:a16="http://schemas.microsoft.com/office/drawing/2014/main" id="{AAA77B08-412E-4B6A-9977-06B48963C680}"/>
                  </a:ext>
                </a:extLst>
              </p:cNvPr>
              <p:cNvSpPr/>
              <p:nvPr/>
            </p:nvSpPr>
            <p:spPr>
              <a:xfrm rot="20992527" flipH="1">
                <a:off x="5563126" y="1938248"/>
                <a:ext cx="1409730" cy="694772"/>
              </a:xfrm>
              <a:custGeom>
                <a:avLst/>
                <a:gdLst>
                  <a:gd name="connsiteX0" fmla="*/ 31750 w 2286000"/>
                  <a:gd name="connsiteY0" fmla="*/ 1752600 h 1752600"/>
                  <a:gd name="connsiteX1" fmla="*/ 0 w 2286000"/>
                  <a:gd name="connsiteY1" fmla="*/ 1263650 h 1752600"/>
                  <a:gd name="connsiteX2" fmla="*/ 215900 w 2286000"/>
                  <a:gd name="connsiteY2" fmla="*/ 908050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5975 h 1755975"/>
                  <a:gd name="connsiteX1" fmla="*/ 4661 w 2290661"/>
                  <a:gd name="connsiteY1" fmla="*/ 1267025 h 1755975"/>
                  <a:gd name="connsiteX2" fmla="*/ 189605 w 2290661"/>
                  <a:gd name="connsiteY2" fmla="*/ 951906 h 1755975"/>
                  <a:gd name="connsiteX3" fmla="*/ 2093811 w 2290661"/>
                  <a:gd name="connsiteY3" fmla="*/ 3375 h 1755975"/>
                  <a:gd name="connsiteX4" fmla="*/ 2290661 w 2290661"/>
                  <a:gd name="connsiteY4" fmla="*/ 85925 h 1755975"/>
                  <a:gd name="connsiteX5" fmla="*/ 2290661 w 2290661"/>
                  <a:gd name="connsiteY5" fmla="*/ 536775 h 1755975"/>
                  <a:gd name="connsiteX6" fmla="*/ 36411 w 2290661"/>
                  <a:gd name="connsiteY6" fmla="*/ 1755975 h 1755975"/>
                  <a:gd name="connsiteX0" fmla="*/ 36411 w 2290661"/>
                  <a:gd name="connsiteY0" fmla="*/ 1757366 h 1757366"/>
                  <a:gd name="connsiteX1" fmla="*/ 4661 w 2290661"/>
                  <a:gd name="connsiteY1" fmla="*/ 1268416 h 1757366"/>
                  <a:gd name="connsiteX2" fmla="*/ 189605 w 2290661"/>
                  <a:gd name="connsiteY2" fmla="*/ 953297 h 1757366"/>
                  <a:gd name="connsiteX3" fmla="*/ 2093811 w 2290661"/>
                  <a:gd name="connsiteY3" fmla="*/ 4766 h 1757366"/>
                  <a:gd name="connsiteX4" fmla="*/ 2290661 w 2290661"/>
                  <a:gd name="connsiteY4" fmla="*/ 87316 h 1757366"/>
                  <a:gd name="connsiteX5" fmla="*/ 2290661 w 2290661"/>
                  <a:gd name="connsiteY5" fmla="*/ 538166 h 1757366"/>
                  <a:gd name="connsiteX6" fmla="*/ 36411 w 2290661"/>
                  <a:gd name="connsiteY6" fmla="*/ 1757366 h 1757366"/>
                  <a:gd name="connsiteX0" fmla="*/ 36411 w 2290661"/>
                  <a:gd name="connsiteY0" fmla="*/ 1763532 h 1763532"/>
                  <a:gd name="connsiteX1" fmla="*/ 4661 w 2290661"/>
                  <a:gd name="connsiteY1" fmla="*/ 1274582 h 1763532"/>
                  <a:gd name="connsiteX2" fmla="*/ 189605 w 2290661"/>
                  <a:gd name="connsiteY2" fmla="*/ 959463 h 1763532"/>
                  <a:gd name="connsiteX3" fmla="*/ 2093811 w 2290661"/>
                  <a:gd name="connsiteY3" fmla="*/ 10932 h 1763532"/>
                  <a:gd name="connsiteX4" fmla="*/ 2290661 w 2290661"/>
                  <a:gd name="connsiteY4" fmla="*/ 93482 h 1763532"/>
                  <a:gd name="connsiteX5" fmla="*/ 2290661 w 2290661"/>
                  <a:gd name="connsiteY5" fmla="*/ 544332 h 1763532"/>
                  <a:gd name="connsiteX6" fmla="*/ 36411 w 2290661"/>
                  <a:gd name="connsiteY6" fmla="*/ 1763532 h 1763532"/>
                  <a:gd name="connsiteX0" fmla="*/ 36411 w 2305477"/>
                  <a:gd name="connsiteY0" fmla="*/ 1763532 h 1763532"/>
                  <a:gd name="connsiteX1" fmla="*/ 4661 w 2305477"/>
                  <a:gd name="connsiteY1" fmla="*/ 1274582 h 1763532"/>
                  <a:gd name="connsiteX2" fmla="*/ 189605 w 2305477"/>
                  <a:gd name="connsiteY2" fmla="*/ 959463 h 1763532"/>
                  <a:gd name="connsiteX3" fmla="*/ 2093811 w 2305477"/>
                  <a:gd name="connsiteY3" fmla="*/ 10932 h 1763532"/>
                  <a:gd name="connsiteX4" fmla="*/ 2290661 w 2305477"/>
                  <a:gd name="connsiteY4" fmla="*/ 93482 h 1763532"/>
                  <a:gd name="connsiteX5" fmla="*/ 2290661 w 2305477"/>
                  <a:gd name="connsiteY5" fmla="*/ 544332 h 1763532"/>
                  <a:gd name="connsiteX6" fmla="*/ 36411 w 2305477"/>
                  <a:gd name="connsiteY6" fmla="*/ 1763532 h 17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5477" h="1763532">
                    <a:moveTo>
                      <a:pt x="36411" y="1763532"/>
                    </a:moveTo>
                    <a:cubicBezTo>
                      <a:pt x="25828" y="1600549"/>
                      <a:pt x="-13331" y="1437565"/>
                      <a:pt x="4661" y="1274582"/>
                    </a:cubicBezTo>
                    <a:cubicBezTo>
                      <a:pt x="35353" y="1148111"/>
                      <a:pt x="82713" y="1054978"/>
                      <a:pt x="189605" y="959463"/>
                    </a:cubicBezTo>
                    <a:cubicBezTo>
                      <a:pt x="288559" y="857599"/>
                      <a:pt x="1459076" y="327109"/>
                      <a:pt x="2093811" y="10932"/>
                    </a:cubicBezTo>
                    <a:cubicBezTo>
                      <a:pt x="2188002" y="-25845"/>
                      <a:pt x="2246475" y="37390"/>
                      <a:pt x="2290661" y="93482"/>
                    </a:cubicBezTo>
                    <a:cubicBezTo>
                      <a:pt x="2323999" y="265196"/>
                      <a:pt x="2290661" y="394049"/>
                      <a:pt x="2290661" y="544332"/>
                    </a:cubicBezTo>
                    <a:lnTo>
                      <a:pt x="36411" y="1763532"/>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BA2E4107-BA9B-47C5-9185-EFF2806A5AE4}"/>
                  </a:ext>
                </a:extLst>
              </p:cNvPr>
              <p:cNvSpPr/>
              <p:nvPr/>
            </p:nvSpPr>
            <p:spPr>
              <a:xfrm rot="20992527" flipH="1">
                <a:off x="5363399" y="2174612"/>
                <a:ext cx="1613027" cy="621705"/>
              </a:xfrm>
              <a:custGeom>
                <a:avLst/>
                <a:gdLst>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9200 h 2194560"/>
                  <a:gd name="connsiteX5" fmla="*/ 2217420 w 2621280"/>
                  <a:gd name="connsiteY5" fmla="*/ 0 h 2194560"/>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4437 h 2194560"/>
                  <a:gd name="connsiteX5" fmla="*/ 2217420 w 2621280"/>
                  <a:gd name="connsiteY5" fmla="*/ 0 h 2194560"/>
                  <a:gd name="connsiteX0" fmla="*/ 2217420 w 2621280"/>
                  <a:gd name="connsiteY0" fmla="*/ 0 h 2213610"/>
                  <a:gd name="connsiteX1" fmla="*/ 2621280 w 2621280"/>
                  <a:gd name="connsiteY1" fmla="*/ 1432560 h 2213610"/>
                  <a:gd name="connsiteX2" fmla="*/ 1408271 w 2621280"/>
                  <a:gd name="connsiteY2" fmla="*/ 2213610 h 2213610"/>
                  <a:gd name="connsiteX3" fmla="*/ 1089660 w 2621280"/>
                  <a:gd name="connsiteY3" fmla="*/ 1493520 h 2213610"/>
                  <a:gd name="connsiteX4" fmla="*/ 0 w 2621280"/>
                  <a:gd name="connsiteY4" fmla="*/ 1214437 h 2213610"/>
                  <a:gd name="connsiteX5" fmla="*/ 2217420 w 2621280"/>
                  <a:gd name="connsiteY5" fmla="*/ 0 h 2213610"/>
                  <a:gd name="connsiteX0" fmla="*/ 2236470 w 2621280"/>
                  <a:gd name="connsiteY0" fmla="*/ 0 h 2215992"/>
                  <a:gd name="connsiteX1" fmla="*/ 2621280 w 2621280"/>
                  <a:gd name="connsiteY1" fmla="*/ 1434942 h 2215992"/>
                  <a:gd name="connsiteX2" fmla="*/ 1408271 w 2621280"/>
                  <a:gd name="connsiteY2" fmla="*/ 2215992 h 2215992"/>
                  <a:gd name="connsiteX3" fmla="*/ 1089660 w 2621280"/>
                  <a:gd name="connsiteY3" fmla="*/ 1495902 h 2215992"/>
                  <a:gd name="connsiteX4" fmla="*/ 0 w 2621280"/>
                  <a:gd name="connsiteY4" fmla="*/ 1216819 h 2215992"/>
                  <a:gd name="connsiteX5" fmla="*/ 2236470 w 2621280"/>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1089660 w 2637949"/>
                  <a:gd name="connsiteY3" fmla="*/ 1495902 h 2215992"/>
                  <a:gd name="connsiteX4" fmla="*/ 0 w 2637949"/>
                  <a:gd name="connsiteY4" fmla="*/ 1216819 h 2215992"/>
                  <a:gd name="connsiteX5" fmla="*/ 2236470 w 2637949"/>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498251 w 2637949"/>
                  <a:gd name="connsiteY3" fmla="*/ 1422807 h 2215992"/>
                  <a:gd name="connsiteX4" fmla="*/ 0 w 2637949"/>
                  <a:gd name="connsiteY4" fmla="*/ 1216819 h 2215992"/>
                  <a:gd name="connsiteX5" fmla="*/ 2236470 w 2637949"/>
                  <a:gd name="connsiteY5" fmla="*/ 0 h 2215992"/>
                  <a:gd name="connsiteX0" fmla="*/ 2236470 w 2637949"/>
                  <a:gd name="connsiteY0" fmla="*/ 0 h 2089737"/>
                  <a:gd name="connsiteX1" fmla="*/ 2637949 w 2637949"/>
                  <a:gd name="connsiteY1" fmla="*/ 1430179 h 2089737"/>
                  <a:gd name="connsiteX2" fmla="*/ 796927 w 2637949"/>
                  <a:gd name="connsiteY2" fmla="*/ 2089737 h 2089737"/>
                  <a:gd name="connsiteX3" fmla="*/ 498251 w 2637949"/>
                  <a:gd name="connsiteY3" fmla="*/ 1422807 h 2089737"/>
                  <a:gd name="connsiteX4" fmla="*/ 0 w 2637949"/>
                  <a:gd name="connsiteY4" fmla="*/ 1216819 h 2089737"/>
                  <a:gd name="connsiteX5" fmla="*/ 2236470 w 2637949"/>
                  <a:gd name="connsiteY5" fmla="*/ 0 h 2089737"/>
                  <a:gd name="connsiteX0" fmla="*/ 2236470 w 2637949"/>
                  <a:gd name="connsiteY0" fmla="*/ 0 h 1611294"/>
                  <a:gd name="connsiteX1" fmla="*/ 2637949 w 2637949"/>
                  <a:gd name="connsiteY1" fmla="*/ 1430179 h 1611294"/>
                  <a:gd name="connsiteX2" fmla="*/ 730477 w 2637949"/>
                  <a:gd name="connsiteY2" fmla="*/ 1611294 h 1611294"/>
                  <a:gd name="connsiteX3" fmla="*/ 498251 w 2637949"/>
                  <a:gd name="connsiteY3" fmla="*/ 1422807 h 1611294"/>
                  <a:gd name="connsiteX4" fmla="*/ 0 w 2637949"/>
                  <a:gd name="connsiteY4" fmla="*/ 1216819 h 1611294"/>
                  <a:gd name="connsiteX5" fmla="*/ 2236470 w 2637949"/>
                  <a:gd name="connsiteY5" fmla="*/ 0 h 1611294"/>
                  <a:gd name="connsiteX0" fmla="*/ 2236470 w 2637949"/>
                  <a:gd name="connsiteY0" fmla="*/ 0 h 1578068"/>
                  <a:gd name="connsiteX1" fmla="*/ 2637949 w 2637949"/>
                  <a:gd name="connsiteY1" fmla="*/ 1430179 h 1578068"/>
                  <a:gd name="connsiteX2" fmla="*/ 690606 w 2637949"/>
                  <a:gd name="connsiteY2" fmla="*/ 1578068 h 1578068"/>
                  <a:gd name="connsiteX3" fmla="*/ 498251 w 2637949"/>
                  <a:gd name="connsiteY3" fmla="*/ 1422807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58057 w 2637949"/>
                  <a:gd name="connsiteY3" fmla="*/ 1422808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18187 w 2637949"/>
                  <a:gd name="connsiteY3" fmla="*/ 1416163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318835 w 2637949"/>
                  <a:gd name="connsiteY3" fmla="*/ 1343068 h 1578068"/>
                  <a:gd name="connsiteX4" fmla="*/ 0 w 2637949"/>
                  <a:gd name="connsiteY4" fmla="*/ 1216819 h 1578068"/>
                  <a:gd name="connsiteX5" fmla="*/ 2236470 w 2637949"/>
                  <a:gd name="connsiteY5" fmla="*/ 0 h 157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7949" h="1578068">
                    <a:moveTo>
                      <a:pt x="2236470" y="0"/>
                    </a:moveTo>
                    <a:lnTo>
                      <a:pt x="2637949" y="1430179"/>
                    </a:lnTo>
                    <a:lnTo>
                      <a:pt x="690606" y="1578068"/>
                    </a:lnTo>
                    <a:lnTo>
                      <a:pt x="318835" y="1343068"/>
                    </a:lnTo>
                    <a:lnTo>
                      <a:pt x="0" y="1216819"/>
                    </a:lnTo>
                    <a:lnTo>
                      <a:pt x="2236470" y="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A372E045-CCEC-4DF3-8C98-E75184D53BA2}"/>
                  </a:ext>
                </a:extLst>
              </p:cNvPr>
              <p:cNvGrpSpPr/>
              <p:nvPr/>
            </p:nvGrpSpPr>
            <p:grpSpPr>
              <a:xfrm rot="20524785">
                <a:off x="5462235" y="2167231"/>
                <a:ext cx="1420116" cy="993956"/>
                <a:chOff x="3325734" y="4041205"/>
                <a:chExt cx="2855703" cy="2252430"/>
              </a:xfrm>
              <a:scene3d>
                <a:camera prst="isometricLeftDown"/>
                <a:lightRig rig="threePt" dir="t"/>
              </a:scene3d>
            </p:grpSpPr>
            <p:sp>
              <p:nvSpPr>
                <p:cNvPr id="101" name="Freeform: Shape 100">
                  <a:extLst>
                    <a:ext uri="{FF2B5EF4-FFF2-40B4-BE49-F238E27FC236}">
                      <a16:creationId xmlns:a16="http://schemas.microsoft.com/office/drawing/2014/main" id="{A49D10E3-2011-42ED-9D2D-5DC9DD36866E}"/>
                    </a:ext>
                  </a:extLst>
                </p:cNvPr>
                <p:cNvSpPr/>
                <p:nvPr/>
              </p:nvSpPr>
              <p:spPr>
                <a:xfrm flipH="1">
                  <a:off x="3375739" y="4084134"/>
                  <a:ext cx="2716424" cy="181421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8259 h 1832441"/>
                    <a:gd name="connsiteX1" fmla="*/ 42279 w 2828925"/>
                    <a:gd name="connsiteY1" fmla="*/ 95249 h 1832441"/>
                    <a:gd name="connsiteX2" fmla="*/ 819150 w 2828925"/>
                    <a:gd name="connsiteY2" fmla="*/ 96509 h 1832441"/>
                    <a:gd name="connsiteX3" fmla="*/ 985838 w 2828925"/>
                    <a:gd name="connsiteY3" fmla="*/ 29040 h 1832441"/>
                    <a:gd name="connsiteX4" fmla="*/ 2092535 w 2828925"/>
                    <a:gd name="connsiteY4" fmla="*/ 0 h 1832441"/>
                    <a:gd name="connsiteX5" fmla="*/ 2787650 w 2828925"/>
                    <a:gd name="connsiteY5" fmla="*/ 7609 h 1832441"/>
                    <a:gd name="connsiteX6" fmla="*/ 2828925 w 2828925"/>
                    <a:gd name="connsiteY6" fmla="*/ 29834 h 1832441"/>
                    <a:gd name="connsiteX7" fmla="*/ 2778125 w 2828925"/>
                    <a:gd name="connsiteY7" fmla="*/ 1782434 h 1832441"/>
                    <a:gd name="connsiteX8" fmla="*/ 2738438 w 2828925"/>
                    <a:gd name="connsiteY8" fmla="*/ 1826090 h 1832441"/>
                    <a:gd name="connsiteX9" fmla="*/ 81756 w 2828925"/>
                    <a:gd name="connsiteY9" fmla="*/ 1832441 h 1832441"/>
                    <a:gd name="connsiteX10" fmla="*/ 53975 w 2828925"/>
                    <a:gd name="connsiteY10" fmla="*/ 1772909 h 1832441"/>
                    <a:gd name="connsiteX11" fmla="*/ 0 w 2828925"/>
                    <a:gd name="connsiteY11" fmla="*/ 128259 h 1832441"/>
                    <a:gd name="connsiteX0" fmla="*/ 0 w 2828925"/>
                    <a:gd name="connsiteY0" fmla="*/ 137614 h 1841796"/>
                    <a:gd name="connsiteX1" fmla="*/ 42279 w 2828925"/>
                    <a:gd name="connsiteY1" fmla="*/ 104604 h 1841796"/>
                    <a:gd name="connsiteX2" fmla="*/ 819150 w 2828925"/>
                    <a:gd name="connsiteY2" fmla="*/ 105864 h 1841796"/>
                    <a:gd name="connsiteX3" fmla="*/ 1914526 w 2828925"/>
                    <a:gd name="connsiteY3" fmla="*/ 5058 h 1841796"/>
                    <a:gd name="connsiteX4" fmla="*/ 2092535 w 2828925"/>
                    <a:gd name="connsiteY4" fmla="*/ 9355 h 1841796"/>
                    <a:gd name="connsiteX5" fmla="*/ 2787650 w 2828925"/>
                    <a:gd name="connsiteY5" fmla="*/ 16964 h 1841796"/>
                    <a:gd name="connsiteX6" fmla="*/ 2828925 w 2828925"/>
                    <a:gd name="connsiteY6" fmla="*/ 39189 h 1841796"/>
                    <a:gd name="connsiteX7" fmla="*/ 2778125 w 2828925"/>
                    <a:gd name="connsiteY7" fmla="*/ 1791789 h 1841796"/>
                    <a:gd name="connsiteX8" fmla="*/ 2738438 w 2828925"/>
                    <a:gd name="connsiteY8" fmla="*/ 1835445 h 1841796"/>
                    <a:gd name="connsiteX9" fmla="*/ 81756 w 2828925"/>
                    <a:gd name="connsiteY9" fmla="*/ 1841796 h 1841796"/>
                    <a:gd name="connsiteX10" fmla="*/ 53975 w 2828925"/>
                    <a:gd name="connsiteY10" fmla="*/ 1782264 h 1841796"/>
                    <a:gd name="connsiteX11" fmla="*/ 0 w 2828925"/>
                    <a:gd name="connsiteY11" fmla="*/ 137614 h 1841796"/>
                    <a:gd name="connsiteX0" fmla="*/ 0 w 2828925"/>
                    <a:gd name="connsiteY0" fmla="*/ 136518 h 1840700"/>
                    <a:gd name="connsiteX1" fmla="*/ 42279 w 2828925"/>
                    <a:gd name="connsiteY1" fmla="*/ 103508 h 1840700"/>
                    <a:gd name="connsiteX2" fmla="*/ 819150 w 2828925"/>
                    <a:gd name="connsiteY2" fmla="*/ 104768 h 1840700"/>
                    <a:gd name="connsiteX3" fmla="*/ 1914526 w 2828925"/>
                    <a:gd name="connsiteY3" fmla="*/ 3962 h 1840700"/>
                    <a:gd name="connsiteX4" fmla="*/ 2302085 w 2828925"/>
                    <a:gd name="connsiteY4" fmla="*/ 17784 h 1840700"/>
                    <a:gd name="connsiteX5" fmla="*/ 2787650 w 2828925"/>
                    <a:gd name="connsiteY5" fmla="*/ 15868 h 1840700"/>
                    <a:gd name="connsiteX6" fmla="*/ 2828925 w 2828925"/>
                    <a:gd name="connsiteY6" fmla="*/ 38093 h 1840700"/>
                    <a:gd name="connsiteX7" fmla="*/ 2778125 w 2828925"/>
                    <a:gd name="connsiteY7" fmla="*/ 1790693 h 1840700"/>
                    <a:gd name="connsiteX8" fmla="*/ 2738438 w 2828925"/>
                    <a:gd name="connsiteY8" fmla="*/ 1834349 h 1840700"/>
                    <a:gd name="connsiteX9" fmla="*/ 81756 w 2828925"/>
                    <a:gd name="connsiteY9" fmla="*/ 1840700 h 1840700"/>
                    <a:gd name="connsiteX10" fmla="*/ 53975 w 2828925"/>
                    <a:gd name="connsiteY10" fmla="*/ 1781168 h 1840700"/>
                    <a:gd name="connsiteX11" fmla="*/ 0 w 2828925"/>
                    <a:gd name="connsiteY11" fmla="*/ 136518 h 1840700"/>
                    <a:gd name="connsiteX0" fmla="*/ 0 w 2828925"/>
                    <a:gd name="connsiteY0" fmla="*/ 120650 h 1824832"/>
                    <a:gd name="connsiteX1" fmla="*/ 42279 w 2828925"/>
                    <a:gd name="connsiteY1" fmla="*/ 87640 h 1824832"/>
                    <a:gd name="connsiteX2" fmla="*/ 819150 w 2828925"/>
                    <a:gd name="connsiteY2" fmla="*/ 88900 h 1824832"/>
                    <a:gd name="connsiteX3" fmla="*/ 2019301 w 2828925"/>
                    <a:gd name="connsiteY3" fmla="*/ 107157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7617 h 1831799"/>
                    <a:gd name="connsiteX1" fmla="*/ 42279 w 2828925"/>
                    <a:gd name="connsiteY1" fmla="*/ 94607 h 1831799"/>
                    <a:gd name="connsiteX2" fmla="*/ 819150 w 2828925"/>
                    <a:gd name="connsiteY2" fmla="*/ 95867 h 1831799"/>
                    <a:gd name="connsiteX3" fmla="*/ 1909764 w 2828925"/>
                    <a:gd name="connsiteY3" fmla="*/ 99837 h 1831799"/>
                    <a:gd name="connsiteX4" fmla="*/ 2302085 w 2828925"/>
                    <a:gd name="connsiteY4" fmla="*/ 8883 h 1831799"/>
                    <a:gd name="connsiteX5" fmla="*/ 2787650 w 2828925"/>
                    <a:gd name="connsiteY5" fmla="*/ 6967 h 1831799"/>
                    <a:gd name="connsiteX6" fmla="*/ 2828925 w 2828925"/>
                    <a:gd name="connsiteY6" fmla="*/ 29192 h 1831799"/>
                    <a:gd name="connsiteX7" fmla="*/ 2778125 w 2828925"/>
                    <a:gd name="connsiteY7" fmla="*/ 1781792 h 1831799"/>
                    <a:gd name="connsiteX8" fmla="*/ 2738438 w 2828925"/>
                    <a:gd name="connsiteY8" fmla="*/ 1825448 h 1831799"/>
                    <a:gd name="connsiteX9" fmla="*/ 81756 w 2828925"/>
                    <a:gd name="connsiteY9" fmla="*/ 1831799 h 1831799"/>
                    <a:gd name="connsiteX10" fmla="*/ 53975 w 2828925"/>
                    <a:gd name="connsiteY10" fmla="*/ 1772267 h 1831799"/>
                    <a:gd name="connsiteX11" fmla="*/ 0 w 2828925"/>
                    <a:gd name="connsiteY11" fmla="*/ 127617 h 1831799"/>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830408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87650 w 2828925"/>
                    <a:gd name="connsiteY5" fmla="*/ 22329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97570 w 2828925"/>
                    <a:gd name="connsiteY5" fmla="*/ 12631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47161">
                      <a:moveTo>
                        <a:pt x="0" y="142979"/>
                      </a:moveTo>
                      <a:cubicBezTo>
                        <a:pt x="14093" y="131976"/>
                        <a:pt x="-5151" y="120972"/>
                        <a:pt x="42279" y="109969"/>
                      </a:cubicBezTo>
                      <a:lnTo>
                        <a:pt x="819150" y="111229"/>
                      </a:lnTo>
                      <a:cubicBezTo>
                        <a:pt x="889793" y="101440"/>
                        <a:pt x="1755001" y="124989"/>
                        <a:pt x="1830408" y="115199"/>
                      </a:cubicBezTo>
                      <a:cubicBezTo>
                        <a:pt x="2033511" y="-4867"/>
                        <a:pt x="1993450" y="5159"/>
                        <a:pt x="2302086" y="0"/>
                      </a:cubicBezTo>
                      <a:lnTo>
                        <a:pt x="2797570" y="12631"/>
                      </a:lnTo>
                      <a:cubicBezTo>
                        <a:pt x="2825616" y="15277"/>
                        <a:pt x="2815167" y="37146"/>
                        <a:pt x="2828925" y="44554"/>
                      </a:cubicBezTo>
                      <a:lnTo>
                        <a:pt x="2778125" y="1797154"/>
                      </a:lnTo>
                      <a:cubicBezTo>
                        <a:pt x="2770451" y="1820437"/>
                        <a:pt x="2788974" y="1841339"/>
                        <a:pt x="2738438" y="1840810"/>
                      </a:cubicBezTo>
                      <a:lnTo>
                        <a:pt x="81756" y="1847161"/>
                      </a:lnTo>
                      <a:cubicBezTo>
                        <a:pt x="60590" y="1822554"/>
                        <a:pt x="53710" y="1809854"/>
                        <a:pt x="53975" y="1787629"/>
                      </a:cubicBezTo>
                      <a:lnTo>
                        <a:pt x="0" y="142979"/>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 name="Picture 101">
                  <a:extLst>
                    <a:ext uri="{FF2B5EF4-FFF2-40B4-BE49-F238E27FC236}">
                      <a16:creationId xmlns:a16="http://schemas.microsoft.com/office/drawing/2014/main" id="{04D85A6C-C7B7-4EF7-8A0D-724BB7CEF7D3}"/>
                    </a:ext>
                  </a:extLst>
                </p:cNvPr>
                <p:cNvPicPr>
                  <a:picLocks noChangeAspect="1"/>
                </p:cNvPicPr>
                <p:nvPr/>
              </p:nvPicPr>
              <p:blipFill>
                <a:blip r:embed="rId4"/>
                <a:stretch>
                  <a:fillRect/>
                </a:stretch>
              </p:blipFill>
              <p:spPr>
                <a:xfrm rot="20739550">
                  <a:off x="3384147" y="4041205"/>
                  <a:ext cx="2567280" cy="1900069"/>
                </a:xfrm>
                <a:prstGeom prst="rect">
                  <a:avLst/>
                </a:prstGeom>
              </p:spPr>
            </p:pic>
            <p:pic>
              <p:nvPicPr>
                <p:cNvPr id="103" name="Picture 102">
                  <a:extLst>
                    <a:ext uri="{FF2B5EF4-FFF2-40B4-BE49-F238E27FC236}">
                      <a16:creationId xmlns:a16="http://schemas.microsoft.com/office/drawing/2014/main" id="{C2675804-00A0-48DF-9581-85114A966C28}"/>
                    </a:ext>
                  </a:extLst>
                </p:cNvPr>
                <p:cNvPicPr>
                  <a:picLocks noChangeAspect="1"/>
                </p:cNvPicPr>
                <p:nvPr/>
              </p:nvPicPr>
              <p:blipFill>
                <a:blip r:embed="rId4"/>
                <a:stretch>
                  <a:fillRect/>
                </a:stretch>
              </p:blipFill>
              <p:spPr>
                <a:xfrm rot="20739550">
                  <a:off x="3444918" y="4129105"/>
                  <a:ext cx="2567280" cy="1900069"/>
                </a:xfrm>
                <a:prstGeom prst="rect">
                  <a:avLst/>
                </a:prstGeom>
              </p:spPr>
            </p:pic>
            <p:pic>
              <p:nvPicPr>
                <p:cNvPr id="104" name="Picture 103">
                  <a:extLst>
                    <a:ext uri="{FF2B5EF4-FFF2-40B4-BE49-F238E27FC236}">
                      <a16:creationId xmlns:a16="http://schemas.microsoft.com/office/drawing/2014/main" id="{2AC08F06-7DDC-42E5-B5DE-F7532E78AA2B}"/>
                    </a:ext>
                  </a:extLst>
                </p:cNvPr>
                <p:cNvPicPr>
                  <a:picLocks noChangeAspect="1"/>
                </p:cNvPicPr>
                <p:nvPr/>
              </p:nvPicPr>
              <p:blipFill>
                <a:blip r:embed="rId4"/>
                <a:stretch>
                  <a:fillRect/>
                </a:stretch>
              </p:blipFill>
              <p:spPr>
                <a:xfrm rot="20739550">
                  <a:off x="3502496" y="4199342"/>
                  <a:ext cx="2567280" cy="1900069"/>
                </a:xfrm>
                <a:prstGeom prst="rect">
                  <a:avLst/>
                </a:prstGeom>
              </p:spPr>
            </p:pic>
            <p:pic>
              <p:nvPicPr>
                <p:cNvPr id="105" name="Picture 104">
                  <a:extLst>
                    <a:ext uri="{FF2B5EF4-FFF2-40B4-BE49-F238E27FC236}">
                      <a16:creationId xmlns:a16="http://schemas.microsoft.com/office/drawing/2014/main" id="{BD33B05D-0274-40ED-A187-412FB208FC36}"/>
                    </a:ext>
                  </a:extLst>
                </p:cNvPr>
                <p:cNvPicPr>
                  <a:picLocks noChangeAspect="1"/>
                </p:cNvPicPr>
                <p:nvPr/>
              </p:nvPicPr>
              <p:blipFill>
                <a:blip r:embed="rId4"/>
                <a:stretch>
                  <a:fillRect/>
                </a:stretch>
              </p:blipFill>
              <p:spPr>
                <a:xfrm rot="20739550">
                  <a:off x="3614157" y="4267050"/>
                  <a:ext cx="2567280" cy="1900069"/>
                </a:xfrm>
                <a:prstGeom prst="rect">
                  <a:avLst/>
                </a:prstGeom>
              </p:spPr>
            </p:pic>
            <p:sp>
              <p:nvSpPr>
                <p:cNvPr id="106" name="Freeform: Shape 105">
                  <a:extLst>
                    <a:ext uri="{FF2B5EF4-FFF2-40B4-BE49-F238E27FC236}">
                      <a16:creationId xmlns:a16="http://schemas.microsoft.com/office/drawing/2014/main" id="{943ACB00-710E-49B4-99F2-03248242ABB4}"/>
                    </a:ext>
                  </a:extLst>
                </p:cNvPr>
                <p:cNvSpPr/>
                <p:nvPr/>
              </p:nvSpPr>
              <p:spPr>
                <a:xfrm>
                  <a:off x="3325734" y="4468803"/>
                  <a:ext cx="2828925" cy="182483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24832">
                      <a:moveTo>
                        <a:pt x="0" y="120650"/>
                      </a:moveTo>
                      <a:cubicBezTo>
                        <a:pt x="14093" y="109647"/>
                        <a:pt x="-5151" y="98643"/>
                        <a:pt x="42279" y="87640"/>
                      </a:cubicBezTo>
                      <a:lnTo>
                        <a:pt x="819150" y="88900"/>
                      </a:lnTo>
                      <a:cubicBezTo>
                        <a:pt x="889793" y="79111"/>
                        <a:pt x="910431" y="31221"/>
                        <a:pt x="985838" y="21431"/>
                      </a:cubicBezTo>
                      <a:cubicBezTo>
                        <a:pt x="1060353" y="6140"/>
                        <a:pt x="988561" y="21363"/>
                        <a:pt x="1297197" y="16204"/>
                      </a:cubicBezTo>
                      <a:lnTo>
                        <a:pt x="2787650" y="0"/>
                      </a:lnTo>
                      <a:cubicBezTo>
                        <a:pt x="2815696" y="2646"/>
                        <a:pt x="2815167" y="14817"/>
                        <a:pt x="2828925" y="22225"/>
                      </a:cubicBezTo>
                      <a:lnTo>
                        <a:pt x="2778125" y="1774825"/>
                      </a:lnTo>
                      <a:cubicBezTo>
                        <a:pt x="2770451" y="1798108"/>
                        <a:pt x="2788974" y="1819010"/>
                        <a:pt x="2738438" y="1818481"/>
                      </a:cubicBezTo>
                      <a:lnTo>
                        <a:pt x="81756" y="1824832"/>
                      </a:lnTo>
                      <a:cubicBezTo>
                        <a:pt x="60590" y="1800225"/>
                        <a:pt x="53710" y="1787525"/>
                        <a:pt x="53975" y="1765300"/>
                      </a:cubicBezTo>
                      <a:lnTo>
                        <a:pt x="0" y="120650"/>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9E003BC2-0CC6-4E7E-B3B1-9999885A59D0}"/>
                  </a:ext>
                </a:extLst>
              </p:cNvPr>
              <p:cNvGrpSpPr/>
              <p:nvPr/>
            </p:nvGrpSpPr>
            <p:grpSpPr>
              <a:xfrm rot="78648" flipH="1">
                <a:off x="5319190" y="2304785"/>
                <a:ext cx="200743" cy="566630"/>
                <a:chOff x="4247772" y="4559460"/>
                <a:chExt cx="750351" cy="1030809"/>
              </a:xfrm>
            </p:grpSpPr>
            <p:sp>
              <p:nvSpPr>
                <p:cNvPr id="99" name="Freeform: Shape 98">
                  <a:extLst>
                    <a:ext uri="{FF2B5EF4-FFF2-40B4-BE49-F238E27FC236}">
                      <a16:creationId xmlns:a16="http://schemas.microsoft.com/office/drawing/2014/main" id="{103EFDD5-BFA9-433B-9186-5FC7510DE6D4}"/>
                    </a:ext>
                  </a:extLst>
                </p:cNvPr>
                <p:cNvSpPr/>
                <p:nvPr/>
              </p:nvSpPr>
              <p:spPr>
                <a:xfrm>
                  <a:off x="4609925" y="4760426"/>
                  <a:ext cx="388198" cy="580940"/>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1001395"/>
                    <a:gd name="connsiteY0" fmla="*/ 810577 h 810577"/>
                    <a:gd name="connsiteX1" fmla="*/ 1001395 w 1001395"/>
                    <a:gd name="connsiteY1" fmla="*/ 198120 h 810577"/>
                    <a:gd name="connsiteX2" fmla="*/ 0 w 1001395"/>
                    <a:gd name="connsiteY2" fmla="*/ 0 h 810577"/>
                    <a:gd name="connsiteX3" fmla="*/ 69850 w 1001395"/>
                    <a:gd name="connsiteY3" fmla="*/ 810577 h 810577"/>
                    <a:gd name="connsiteX0" fmla="*/ 57944 w 989489"/>
                    <a:gd name="connsiteY0" fmla="*/ 810577 h 810577"/>
                    <a:gd name="connsiteX1" fmla="*/ 989489 w 989489"/>
                    <a:gd name="connsiteY1" fmla="*/ 198120 h 810577"/>
                    <a:gd name="connsiteX2" fmla="*/ 0 w 989489"/>
                    <a:gd name="connsiteY2" fmla="*/ 0 h 810577"/>
                    <a:gd name="connsiteX3" fmla="*/ 57944 w 989489"/>
                    <a:gd name="connsiteY3" fmla="*/ 810577 h 810577"/>
                    <a:gd name="connsiteX0" fmla="*/ 57944 w 541646"/>
                    <a:gd name="connsiteY0" fmla="*/ 810577 h 810577"/>
                    <a:gd name="connsiteX1" fmla="*/ 541646 w 541646"/>
                    <a:gd name="connsiteY1" fmla="*/ 54460 h 810577"/>
                    <a:gd name="connsiteX2" fmla="*/ 0 w 541646"/>
                    <a:gd name="connsiteY2" fmla="*/ 0 h 810577"/>
                    <a:gd name="connsiteX3" fmla="*/ 57944 w 541646"/>
                    <a:gd name="connsiteY3" fmla="*/ 810577 h 810577"/>
                  </a:gdLst>
                  <a:ahLst/>
                  <a:cxnLst>
                    <a:cxn ang="0">
                      <a:pos x="connsiteX0" y="connsiteY0"/>
                    </a:cxn>
                    <a:cxn ang="0">
                      <a:pos x="connsiteX1" y="connsiteY1"/>
                    </a:cxn>
                    <a:cxn ang="0">
                      <a:pos x="connsiteX2" y="connsiteY2"/>
                    </a:cxn>
                    <a:cxn ang="0">
                      <a:pos x="connsiteX3" y="connsiteY3"/>
                    </a:cxn>
                  </a:cxnLst>
                  <a:rect l="l" t="t" r="r" b="b"/>
                  <a:pathLst>
                    <a:path w="541646" h="810577">
                      <a:moveTo>
                        <a:pt x="57944" y="810577"/>
                      </a:moveTo>
                      <a:lnTo>
                        <a:pt x="541646" y="54460"/>
                      </a:lnTo>
                      <a:lnTo>
                        <a:pt x="0" y="0"/>
                      </a:lnTo>
                      <a:lnTo>
                        <a:pt x="57944" y="81057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Shape 99">
                  <a:extLst>
                    <a:ext uri="{FF2B5EF4-FFF2-40B4-BE49-F238E27FC236}">
                      <a16:creationId xmlns:a16="http://schemas.microsoft.com/office/drawing/2014/main" id="{9209C7E6-AEF4-4485-967C-E26EA8BB78A7}"/>
                    </a:ext>
                  </a:extLst>
                </p:cNvPr>
                <p:cNvSpPr/>
                <p:nvPr/>
              </p:nvSpPr>
              <p:spPr>
                <a:xfrm>
                  <a:off x="4247772" y="4559460"/>
                  <a:ext cx="360669" cy="1030809"/>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0325 w 420370"/>
                    <a:gd name="connsiteY0" fmla="*/ 786765 h 786765"/>
                    <a:gd name="connsiteX1" fmla="*/ 420370 w 420370"/>
                    <a:gd name="connsiteY1" fmla="*/ 569595 h 786765"/>
                    <a:gd name="connsiteX2" fmla="*/ 0 w 420370"/>
                    <a:gd name="connsiteY2" fmla="*/ 0 h 786765"/>
                    <a:gd name="connsiteX3" fmla="*/ 60325 w 420370"/>
                    <a:gd name="connsiteY3" fmla="*/ 786765 h 786765"/>
                    <a:gd name="connsiteX0" fmla="*/ 493712 w 493712"/>
                    <a:gd name="connsiteY0" fmla="*/ 1367790 h 1367790"/>
                    <a:gd name="connsiteX1" fmla="*/ 420370 w 493712"/>
                    <a:gd name="connsiteY1" fmla="*/ 569595 h 1367790"/>
                    <a:gd name="connsiteX2" fmla="*/ 0 w 493712"/>
                    <a:gd name="connsiteY2" fmla="*/ 0 h 1367790"/>
                    <a:gd name="connsiteX3" fmla="*/ 493712 w 493712"/>
                    <a:gd name="connsiteY3" fmla="*/ 1367790 h 1367790"/>
                    <a:gd name="connsiteX0" fmla="*/ 493712 w 493712"/>
                    <a:gd name="connsiteY0" fmla="*/ 1367790 h 1428749"/>
                    <a:gd name="connsiteX1" fmla="*/ 420370 w 493712"/>
                    <a:gd name="connsiteY1" fmla="*/ 569595 h 1428749"/>
                    <a:gd name="connsiteX2" fmla="*/ 0 w 493712"/>
                    <a:gd name="connsiteY2" fmla="*/ 0 h 1428749"/>
                    <a:gd name="connsiteX3" fmla="*/ 384948 w 493712"/>
                    <a:gd name="connsiteY3" fmla="*/ 1428749 h 1428749"/>
                    <a:gd name="connsiteX4" fmla="*/ 493712 w 493712"/>
                    <a:gd name="connsiteY4" fmla="*/ 1367790 h 1428749"/>
                    <a:gd name="connsiteX0" fmla="*/ 522287 w 522287"/>
                    <a:gd name="connsiteY0" fmla="*/ 1363027 h 1423986"/>
                    <a:gd name="connsiteX1" fmla="*/ 448945 w 522287"/>
                    <a:gd name="connsiteY1" fmla="*/ 564832 h 1423986"/>
                    <a:gd name="connsiteX2" fmla="*/ 0 w 522287"/>
                    <a:gd name="connsiteY2" fmla="*/ 0 h 1423986"/>
                    <a:gd name="connsiteX3" fmla="*/ 413523 w 522287"/>
                    <a:gd name="connsiteY3" fmla="*/ 1423986 h 1423986"/>
                    <a:gd name="connsiteX4" fmla="*/ 522287 w 522287"/>
                    <a:gd name="connsiteY4" fmla="*/ 1363027 h 1423986"/>
                    <a:gd name="connsiteX0" fmla="*/ 512762 w 512762"/>
                    <a:gd name="connsiteY0" fmla="*/ 1363027 h 1423986"/>
                    <a:gd name="connsiteX1" fmla="*/ 439420 w 512762"/>
                    <a:gd name="connsiteY1" fmla="*/ 564832 h 1423986"/>
                    <a:gd name="connsiteX2" fmla="*/ 0 w 512762"/>
                    <a:gd name="connsiteY2" fmla="*/ 0 h 1423986"/>
                    <a:gd name="connsiteX3" fmla="*/ 403998 w 512762"/>
                    <a:gd name="connsiteY3" fmla="*/ 1423986 h 1423986"/>
                    <a:gd name="connsiteX4" fmla="*/ 512762 w 512762"/>
                    <a:gd name="connsiteY4" fmla="*/ 1363027 h 1423986"/>
                    <a:gd name="connsiteX0" fmla="*/ 512762 w 512762"/>
                    <a:gd name="connsiteY0" fmla="*/ 1363027 h 1423986"/>
                    <a:gd name="connsiteX1" fmla="*/ 458470 w 512762"/>
                    <a:gd name="connsiteY1" fmla="*/ 541019 h 1423986"/>
                    <a:gd name="connsiteX2" fmla="*/ 0 w 512762"/>
                    <a:gd name="connsiteY2" fmla="*/ 0 h 1423986"/>
                    <a:gd name="connsiteX3" fmla="*/ 403998 w 512762"/>
                    <a:gd name="connsiteY3" fmla="*/ 1423986 h 1423986"/>
                    <a:gd name="connsiteX4" fmla="*/ 512762 w 512762"/>
                    <a:gd name="connsiteY4" fmla="*/ 1363027 h 1423986"/>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355859 w 503237"/>
                    <a:gd name="connsiteY1" fmla="*/ 196860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237" h="1438273">
                      <a:moveTo>
                        <a:pt x="503237" y="1377314"/>
                      </a:moveTo>
                      <a:lnTo>
                        <a:pt x="475809" y="279043"/>
                      </a:lnTo>
                      <a:cubicBezTo>
                        <a:pt x="105848" y="100305"/>
                        <a:pt x="149648" y="185102"/>
                        <a:pt x="0" y="0"/>
                      </a:cubicBezTo>
                      <a:cubicBezTo>
                        <a:pt x="110060" y="363537"/>
                        <a:pt x="262982" y="1079498"/>
                        <a:pt x="394473" y="1438273"/>
                      </a:cubicBezTo>
                      <a:lnTo>
                        <a:pt x="503237" y="1377314"/>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5" name="Freeform: Shape 94">
                <a:extLst>
                  <a:ext uri="{FF2B5EF4-FFF2-40B4-BE49-F238E27FC236}">
                    <a16:creationId xmlns:a16="http://schemas.microsoft.com/office/drawing/2014/main" id="{CC8E3671-20E2-4BC8-A368-D8F42C3D9208}"/>
                  </a:ext>
                </a:extLst>
              </p:cNvPr>
              <p:cNvSpPr/>
              <p:nvPr/>
            </p:nvSpPr>
            <p:spPr>
              <a:xfrm rot="20992527" flipH="1">
                <a:off x="5316217" y="2320788"/>
                <a:ext cx="1442187" cy="1305420"/>
              </a:xfrm>
              <a:custGeom>
                <a:avLst/>
                <a:gdLst>
                  <a:gd name="connsiteX0" fmla="*/ 2025650 w 2870200"/>
                  <a:gd name="connsiteY0" fmla="*/ 1441450 h 2908300"/>
                  <a:gd name="connsiteX1" fmla="*/ 2870200 w 2870200"/>
                  <a:gd name="connsiteY1" fmla="*/ 0 h 2908300"/>
                  <a:gd name="connsiteX2" fmla="*/ 615950 w 2870200"/>
                  <a:gd name="connsiteY2" fmla="*/ 1479550 h 2908300"/>
                  <a:gd name="connsiteX3" fmla="*/ 0 w 2870200"/>
                  <a:gd name="connsiteY3" fmla="*/ 2908300 h 2908300"/>
                  <a:gd name="connsiteX4" fmla="*/ 2025650 w 2870200"/>
                  <a:gd name="connsiteY4" fmla="*/ 1441450 h 2908300"/>
                  <a:gd name="connsiteX0" fmla="*/ 2025650 w 2870200"/>
                  <a:gd name="connsiteY0" fmla="*/ 1441450 h 2908300"/>
                  <a:gd name="connsiteX1" fmla="*/ 2870200 w 2870200"/>
                  <a:gd name="connsiteY1" fmla="*/ 0 h 2908300"/>
                  <a:gd name="connsiteX2" fmla="*/ 604044 w 2870200"/>
                  <a:gd name="connsiteY2" fmla="*/ 1455738 h 2908300"/>
                  <a:gd name="connsiteX3" fmla="*/ 0 w 2870200"/>
                  <a:gd name="connsiteY3" fmla="*/ 2908300 h 2908300"/>
                  <a:gd name="connsiteX4" fmla="*/ 2025650 w 2870200"/>
                  <a:gd name="connsiteY4" fmla="*/ 1441450 h 2908300"/>
                  <a:gd name="connsiteX0" fmla="*/ 2001837 w 2846387"/>
                  <a:gd name="connsiteY0" fmla="*/ 1441450 h 2891631"/>
                  <a:gd name="connsiteX1" fmla="*/ 2846387 w 2846387"/>
                  <a:gd name="connsiteY1" fmla="*/ 0 h 2891631"/>
                  <a:gd name="connsiteX2" fmla="*/ 580231 w 2846387"/>
                  <a:gd name="connsiteY2" fmla="*/ 1455738 h 2891631"/>
                  <a:gd name="connsiteX3" fmla="*/ 0 w 2846387"/>
                  <a:gd name="connsiteY3" fmla="*/ 2891631 h 2891631"/>
                  <a:gd name="connsiteX4" fmla="*/ 2001837 w 2846387"/>
                  <a:gd name="connsiteY4" fmla="*/ 1441450 h 2891631"/>
                  <a:gd name="connsiteX0" fmla="*/ 1982787 w 2827337"/>
                  <a:gd name="connsiteY0" fmla="*/ 1441450 h 2874962"/>
                  <a:gd name="connsiteX1" fmla="*/ 2827337 w 2827337"/>
                  <a:gd name="connsiteY1" fmla="*/ 0 h 2874962"/>
                  <a:gd name="connsiteX2" fmla="*/ 561181 w 2827337"/>
                  <a:gd name="connsiteY2" fmla="*/ 1455738 h 2874962"/>
                  <a:gd name="connsiteX3" fmla="*/ 0 w 2827337"/>
                  <a:gd name="connsiteY3" fmla="*/ 2874962 h 2874962"/>
                  <a:gd name="connsiteX4" fmla="*/ 1982787 w 2827337"/>
                  <a:gd name="connsiteY4" fmla="*/ 1441450 h 2874962"/>
                  <a:gd name="connsiteX0" fmla="*/ 2004219 w 2848769"/>
                  <a:gd name="connsiteY0" fmla="*/ 1441450 h 2867818"/>
                  <a:gd name="connsiteX1" fmla="*/ 2848769 w 2848769"/>
                  <a:gd name="connsiteY1" fmla="*/ 0 h 2867818"/>
                  <a:gd name="connsiteX2" fmla="*/ 582613 w 2848769"/>
                  <a:gd name="connsiteY2" fmla="*/ 1455738 h 2867818"/>
                  <a:gd name="connsiteX3" fmla="*/ 0 w 2848769"/>
                  <a:gd name="connsiteY3" fmla="*/ 2867818 h 2867818"/>
                  <a:gd name="connsiteX4" fmla="*/ 2004219 w 2848769"/>
                  <a:gd name="connsiteY4" fmla="*/ 1441450 h 2867818"/>
                  <a:gd name="connsiteX0" fmla="*/ 1992313 w 2836863"/>
                  <a:gd name="connsiteY0" fmla="*/ 1441450 h 2874962"/>
                  <a:gd name="connsiteX1" fmla="*/ 2836863 w 2836863"/>
                  <a:gd name="connsiteY1" fmla="*/ 0 h 2874962"/>
                  <a:gd name="connsiteX2" fmla="*/ 570707 w 2836863"/>
                  <a:gd name="connsiteY2" fmla="*/ 1455738 h 2874962"/>
                  <a:gd name="connsiteX3" fmla="*/ 0 w 2836863"/>
                  <a:gd name="connsiteY3" fmla="*/ 2874962 h 2874962"/>
                  <a:gd name="connsiteX4" fmla="*/ 1992313 w 2836863"/>
                  <a:gd name="connsiteY4" fmla="*/ 1441450 h 2874962"/>
                  <a:gd name="connsiteX0" fmla="*/ 2026306 w 2870856"/>
                  <a:gd name="connsiteY0" fmla="*/ 1441450 h 2874962"/>
                  <a:gd name="connsiteX1" fmla="*/ 2870856 w 2870856"/>
                  <a:gd name="connsiteY1" fmla="*/ 0 h 2874962"/>
                  <a:gd name="connsiteX2" fmla="*/ 0 w 2870856"/>
                  <a:gd name="connsiteY2" fmla="*/ 1336127 h 2874962"/>
                  <a:gd name="connsiteX3" fmla="*/ 33993 w 2870856"/>
                  <a:gd name="connsiteY3" fmla="*/ 2874962 h 2874962"/>
                  <a:gd name="connsiteX4" fmla="*/ 2026306 w 2870856"/>
                  <a:gd name="connsiteY4" fmla="*/ 1441450 h 2874962"/>
                  <a:gd name="connsiteX0" fmla="*/ 2059531 w 2904081"/>
                  <a:gd name="connsiteY0" fmla="*/ 1441450 h 2874962"/>
                  <a:gd name="connsiteX1" fmla="*/ 2904081 w 2904081"/>
                  <a:gd name="connsiteY1" fmla="*/ 0 h 2874962"/>
                  <a:gd name="connsiteX2" fmla="*/ 0 w 2904081"/>
                  <a:gd name="connsiteY2" fmla="*/ 1349417 h 2874962"/>
                  <a:gd name="connsiteX3" fmla="*/ 67218 w 2904081"/>
                  <a:gd name="connsiteY3" fmla="*/ 2874962 h 2874962"/>
                  <a:gd name="connsiteX4" fmla="*/ 2059531 w 2904081"/>
                  <a:gd name="connsiteY4" fmla="*/ 1441450 h 2874962"/>
                  <a:gd name="connsiteX0" fmla="*/ 2059531 w 2059531"/>
                  <a:gd name="connsiteY0" fmla="*/ 1461386 h 2894898"/>
                  <a:gd name="connsiteX1" fmla="*/ 2040225 w 2059531"/>
                  <a:gd name="connsiteY1" fmla="*/ 0 h 2894898"/>
                  <a:gd name="connsiteX2" fmla="*/ 0 w 2059531"/>
                  <a:gd name="connsiteY2" fmla="*/ 1369353 h 2894898"/>
                  <a:gd name="connsiteX3" fmla="*/ 67218 w 2059531"/>
                  <a:gd name="connsiteY3" fmla="*/ 2894898 h 2894898"/>
                  <a:gd name="connsiteX4" fmla="*/ 2059531 w 2059531"/>
                  <a:gd name="connsiteY4" fmla="*/ 1461386 h 2894898"/>
                  <a:gd name="connsiteX0" fmla="*/ 2172496 w 2172496"/>
                  <a:gd name="connsiteY0" fmla="*/ 1461386 h 2894898"/>
                  <a:gd name="connsiteX1" fmla="*/ 2153190 w 2172496"/>
                  <a:gd name="connsiteY1" fmla="*/ 0 h 2894898"/>
                  <a:gd name="connsiteX2" fmla="*/ 0 w 2172496"/>
                  <a:gd name="connsiteY2" fmla="*/ 890909 h 2894898"/>
                  <a:gd name="connsiteX3" fmla="*/ 180183 w 2172496"/>
                  <a:gd name="connsiteY3" fmla="*/ 2894898 h 2894898"/>
                  <a:gd name="connsiteX4" fmla="*/ 2172496 w 2172496"/>
                  <a:gd name="connsiteY4" fmla="*/ 1461386 h 2894898"/>
                  <a:gd name="connsiteX0" fmla="*/ 2172496 w 2172496"/>
                  <a:gd name="connsiteY0" fmla="*/ 1899959 h 3333471"/>
                  <a:gd name="connsiteX1" fmla="*/ 1947192 w 2172496"/>
                  <a:gd name="connsiteY1" fmla="*/ 0 h 3333471"/>
                  <a:gd name="connsiteX2" fmla="*/ 0 w 2172496"/>
                  <a:gd name="connsiteY2" fmla="*/ 1329482 h 3333471"/>
                  <a:gd name="connsiteX3" fmla="*/ 180183 w 2172496"/>
                  <a:gd name="connsiteY3" fmla="*/ 3333471 h 3333471"/>
                  <a:gd name="connsiteX4" fmla="*/ 2172496 w 2172496"/>
                  <a:gd name="connsiteY4" fmla="*/ 1899959 h 3333471"/>
                  <a:gd name="connsiteX0" fmla="*/ 2172496 w 2172496"/>
                  <a:gd name="connsiteY0" fmla="*/ 1880025 h 3313537"/>
                  <a:gd name="connsiteX1" fmla="*/ 1947192 w 2172496"/>
                  <a:gd name="connsiteY1" fmla="*/ 0 h 3313537"/>
                  <a:gd name="connsiteX2" fmla="*/ 0 w 2172496"/>
                  <a:gd name="connsiteY2" fmla="*/ 1309548 h 3313537"/>
                  <a:gd name="connsiteX3" fmla="*/ 180183 w 2172496"/>
                  <a:gd name="connsiteY3" fmla="*/ 3313537 h 3313537"/>
                  <a:gd name="connsiteX4" fmla="*/ 2172496 w 2172496"/>
                  <a:gd name="connsiteY4" fmla="*/ 1880025 h 3313537"/>
                  <a:gd name="connsiteX0" fmla="*/ 2358557 w 2358557"/>
                  <a:gd name="connsiteY0" fmla="*/ 1880025 h 3313537"/>
                  <a:gd name="connsiteX1" fmla="*/ 2133253 w 2358557"/>
                  <a:gd name="connsiteY1" fmla="*/ 0 h 3313537"/>
                  <a:gd name="connsiteX2" fmla="*/ 0 w 2358557"/>
                  <a:gd name="connsiteY2" fmla="*/ 1156713 h 3313537"/>
                  <a:gd name="connsiteX3" fmla="*/ 366244 w 2358557"/>
                  <a:gd name="connsiteY3" fmla="*/ 3313537 h 3313537"/>
                  <a:gd name="connsiteX4" fmla="*/ 2358557 w 2358557"/>
                  <a:gd name="connsiteY4" fmla="*/ 1880025 h 331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8557" h="3313537">
                    <a:moveTo>
                      <a:pt x="2358557" y="1880025"/>
                    </a:moveTo>
                    <a:lnTo>
                      <a:pt x="2133253" y="0"/>
                    </a:lnTo>
                    <a:lnTo>
                      <a:pt x="0" y="1156713"/>
                    </a:lnTo>
                    <a:lnTo>
                      <a:pt x="366244" y="3313537"/>
                    </a:lnTo>
                    <a:lnTo>
                      <a:pt x="2358557" y="1880025"/>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D7B94EE1-839F-430B-8F97-A3973383EDFC}"/>
                  </a:ext>
                </a:extLst>
              </p:cNvPr>
              <p:cNvSpPr/>
              <p:nvPr/>
            </p:nvSpPr>
            <p:spPr>
              <a:xfrm rot="86405" flipH="1">
                <a:off x="6665821" y="2606951"/>
                <a:ext cx="76418" cy="87728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95789"/>
                  <a:gd name="connsiteY0" fmla="*/ 2110740 h 2110740"/>
                  <a:gd name="connsiteX1" fmla="*/ 595789 w 595789"/>
                  <a:gd name="connsiteY1" fmla="*/ 712470 h 2110740"/>
                  <a:gd name="connsiteX2" fmla="*/ 266700 w 595789"/>
                  <a:gd name="connsiteY2" fmla="*/ 0 h 2110740"/>
                  <a:gd name="connsiteX3" fmla="*/ 0 w 595789"/>
                  <a:gd name="connsiteY3" fmla="*/ 2110740 h 2110740"/>
                  <a:gd name="connsiteX0" fmla="*/ 0 w 595789"/>
                  <a:gd name="connsiteY0" fmla="*/ 2117884 h 2117884"/>
                  <a:gd name="connsiteX1" fmla="*/ 595789 w 595789"/>
                  <a:gd name="connsiteY1" fmla="*/ 719614 h 2117884"/>
                  <a:gd name="connsiteX2" fmla="*/ 273844 w 595789"/>
                  <a:gd name="connsiteY2" fmla="*/ 0 h 2117884"/>
                  <a:gd name="connsiteX3" fmla="*/ 0 w 595789"/>
                  <a:gd name="connsiteY3" fmla="*/ 2117884 h 2117884"/>
                  <a:gd name="connsiteX0" fmla="*/ 0 w 576739"/>
                  <a:gd name="connsiteY0" fmla="*/ 2129790 h 2129790"/>
                  <a:gd name="connsiteX1" fmla="*/ 576739 w 576739"/>
                  <a:gd name="connsiteY1" fmla="*/ 719614 h 2129790"/>
                  <a:gd name="connsiteX2" fmla="*/ 254794 w 576739"/>
                  <a:gd name="connsiteY2" fmla="*/ 0 h 2129790"/>
                  <a:gd name="connsiteX3" fmla="*/ 0 w 576739"/>
                  <a:gd name="connsiteY3" fmla="*/ 2129790 h 2129790"/>
                  <a:gd name="connsiteX0" fmla="*/ 0 w 571977"/>
                  <a:gd name="connsiteY0" fmla="*/ 2117884 h 2117884"/>
                  <a:gd name="connsiteX1" fmla="*/ 571977 w 571977"/>
                  <a:gd name="connsiteY1" fmla="*/ 719614 h 2117884"/>
                  <a:gd name="connsiteX2" fmla="*/ 250032 w 571977"/>
                  <a:gd name="connsiteY2" fmla="*/ 0 h 2117884"/>
                  <a:gd name="connsiteX3" fmla="*/ 0 w 571977"/>
                  <a:gd name="connsiteY3" fmla="*/ 2117884 h 2117884"/>
                  <a:gd name="connsiteX0" fmla="*/ 0 w 531670"/>
                  <a:gd name="connsiteY0" fmla="*/ 2117884 h 2117884"/>
                  <a:gd name="connsiteX1" fmla="*/ 531670 w 531670"/>
                  <a:gd name="connsiteY1" fmla="*/ 207373 h 2117884"/>
                  <a:gd name="connsiteX2" fmla="*/ 250032 w 531670"/>
                  <a:gd name="connsiteY2" fmla="*/ 0 h 2117884"/>
                  <a:gd name="connsiteX3" fmla="*/ 0 w 531670"/>
                  <a:gd name="connsiteY3" fmla="*/ 2117884 h 2117884"/>
                  <a:gd name="connsiteX0" fmla="*/ 141189 w 672859"/>
                  <a:gd name="connsiteY0" fmla="*/ 2226797 h 2226797"/>
                  <a:gd name="connsiteX1" fmla="*/ 672859 w 672859"/>
                  <a:gd name="connsiteY1" fmla="*/ 316286 h 2226797"/>
                  <a:gd name="connsiteX2" fmla="*/ -1 w 672859"/>
                  <a:gd name="connsiteY2" fmla="*/ 0 h 2226797"/>
                  <a:gd name="connsiteX3" fmla="*/ 141189 w 672859"/>
                  <a:gd name="connsiteY3" fmla="*/ 2226797 h 2226797"/>
                  <a:gd name="connsiteX0" fmla="*/ 141189 w 287856"/>
                  <a:gd name="connsiteY0" fmla="*/ 2226797 h 2226797"/>
                  <a:gd name="connsiteX1" fmla="*/ 287855 w 287856"/>
                  <a:gd name="connsiteY1" fmla="*/ 194353 h 2226797"/>
                  <a:gd name="connsiteX2" fmla="*/ -1 w 287856"/>
                  <a:gd name="connsiteY2" fmla="*/ 0 h 2226797"/>
                  <a:gd name="connsiteX3" fmla="*/ 141189 w 287856"/>
                  <a:gd name="connsiteY3" fmla="*/ 2226797 h 2226797"/>
                  <a:gd name="connsiteX0" fmla="*/ 141189 w 260929"/>
                  <a:gd name="connsiteY0" fmla="*/ 2226797 h 2226797"/>
                  <a:gd name="connsiteX1" fmla="*/ 260930 w 260929"/>
                  <a:gd name="connsiteY1" fmla="*/ 151296 h 2226797"/>
                  <a:gd name="connsiteX2" fmla="*/ -1 w 260929"/>
                  <a:gd name="connsiteY2" fmla="*/ 0 h 2226797"/>
                  <a:gd name="connsiteX3" fmla="*/ 141189 w 260929"/>
                  <a:gd name="connsiteY3" fmla="*/ 2226797 h 2226797"/>
                  <a:gd name="connsiteX0" fmla="*/ 141189 w 291669"/>
                  <a:gd name="connsiteY0" fmla="*/ 2226797 h 2226797"/>
                  <a:gd name="connsiteX1" fmla="*/ 291669 w 291669"/>
                  <a:gd name="connsiteY1" fmla="*/ 120080 h 2226797"/>
                  <a:gd name="connsiteX2" fmla="*/ -1 w 291669"/>
                  <a:gd name="connsiteY2" fmla="*/ 0 h 2226797"/>
                  <a:gd name="connsiteX3" fmla="*/ 141189 w 291669"/>
                  <a:gd name="connsiteY3" fmla="*/ 2226797 h 2226797"/>
                </a:gdLst>
                <a:ahLst/>
                <a:cxnLst>
                  <a:cxn ang="0">
                    <a:pos x="connsiteX0" y="connsiteY0"/>
                  </a:cxn>
                  <a:cxn ang="0">
                    <a:pos x="connsiteX1" y="connsiteY1"/>
                  </a:cxn>
                  <a:cxn ang="0">
                    <a:pos x="connsiteX2" y="connsiteY2"/>
                  </a:cxn>
                  <a:cxn ang="0">
                    <a:pos x="connsiteX3" y="connsiteY3"/>
                  </a:cxn>
                </a:cxnLst>
                <a:rect l="l" t="t" r="r" b="b"/>
                <a:pathLst>
                  <a:path w="291669" h="2226797">
                    <a:moveTo>
                      <a:pt x="141189" y="2226797"/>
                    </a:moveTo>
                    <a:lnTo>
                      <a:pt x="291669" y="120080"/>
                    </a:lnTo>
                    <a:lnTo>
                      <a:pt x="-1" y="0"/>
                    </a:lnTo>
                    <a:lnTo>
                      <a:pt x="141189" y="222679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6460A4F4-A42C-4F89-8677-061149AA2B9E}"/>
                  </a:ext>
                </a:extLst>
              </p:cNvPr>
              <p:cNvSpPr/>
              <p:nvPr/>
            </p:nvSpPr>
            <p:spPr>
              <a:xfrm rot="86405" flipH="1">
                <a:off x="6712060" y="2528962"/>
                <a:ext cx="219819" cy="95414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488950 w 1068070"/>
                  <a:gd name="connsiteY0" fmla="*/ 1685290 h 1685290"/>
                  <a:gd name="connsiteX1" fmla="*/ 1068070 w 1068070"/>
                  <a:gd name="connsiteY1" fmla="*/ 306070 h 1685290"/>
                  <a:gd name="connsiteX2" fmla="*/ 0 w 1068070"/>
                  <a:gd name="connsiteY2" fmla="*/ 0 h 1685290"/>
                  <a:gd name="connsiteX3" fmla="*/ 488950 w 1068070"/>
                  <a:gd name="connsiteY3" fmla="*/ 1685290 h 1685290"/>
                  <a:gd name="connsiteX0" fmla="*/ 812800 w 1068070"/>
                  <a:gd name="connsiteY0" fmla="*/ 2383790 h 2383790"/>
                  <a:gd name="connsiteX1" fmla="*/ 1068070 w 1068070"/>
                  <a:gd name="connsiteY1" fmla="*/ 306070 h 2383790"/>
                  <a:gd name="connsiteX2" fmla="*/ 0 w 1068070"/>
                  <a:gd name="connsiteY2" fmla="*/ 0 h 2383790"/>
                  <a:gd name="connsiteX3" fmla="*/ 812800 w 1068070"/>
                  <a:gd name="connsiteY3" fmla="*/ 2383790 h 2383790"/>
                  <a:gd name="connsiteX0" fmla="*/ 827087 w 1082357"/>
                  <a:gd name="connsiteY0" fmla="*/ 2388553 h 2388553"/>
                  <a:gd name="connsiteX1" fmla="*/ 1082357 w 1082357"/>
                  <a:gd name="connsiteY1" fmla="*/ 310833 h 2388553"/>
                  <a:gd name="connsiteX2" fmla="*/ 0 w 1082357"/>
                  <a:gd name="connsiteY2" fmla="*/ 0 h 2388553"/>
                  <a:gd name="connsiteX3" fmla="*/ 827087 w 1082357"/>
                  <a:gd name="connsiteY3" fmla="*/ 2388553 h 2388553"/>
                  <a:gd name="connsiteX0" fmla="*/ 822325 w 1077595"/>
                  <a:gd name="connsiteY0" fmla="*/ 2383790 h 2383790"/>
                  <a:gd name="connsiteX1" fmla="*/ 1077595 w 1077595"/>
                  <a:gd name="connsiteY1" fmla="*/ 306070 h 2383790"/>
                  <a:gd name="connsiteX2" fmla="*/ 0 w 1077595"/>
                  <a:gd name="connsiteY2" fmla="*/ 0 h 2383790"/>
                  <a:gd name="connsiteX3" fmla="*/ 822325 w 1077595"/>
                  <a:gd name="connsiteY3" fmla="*/ 2383790 h 2383790"/>
                  <a:gd name="connsiteX0" fmla="*/ 831850 w 1087120"/>
                  <a:gd name="connsiteY0" fmla="*/ 2386172 h 2386172"/>
                  <a:gd name="connsiteX1" fmla="*/ 1087120 w 1087120"/>
                  <a:gd name="connsiteY1" fmla="*/ 308452 h 2386172"/>
                  <a:gd name="connsiteX2" fmla="*/ 0 w 1087120"/>
                  <a:gd name="connsiteY2" fmla="*/ 0 h 2386172"/>
                  <a:gd name="connsiteX3" fmla="*/ 831850 w 1087120"/>
                  <a:gd name="connsiteY3" fmla="*/ 2386172 h 2386172"/>
                  <a:gd name="connsiteX0" fmla="*/ 831850 w 1099027"/>
                  <a:gd name="connsiteY0" fmla="*/ 2386172 h 2386172"/>
                  <a:gd name="connsiteX1" fmla="*/ 1099027 w 1099027"/>
                  <a:gd name="connsiteY1" fmla="*/ 287021 h 2386172"/>
                  <a:gd name="connsiteX2" fmla="*/ 0 w 1099027"/>
                  <a:gd name="connsiteY2" fmla="*/ 0 h 2386172"/>
                  <a:gd name="connsiteX3" fmla="*/ 831850 w 1099027"/>
                  <a:gd name="connsiteY3" fmla="*/ 2386172 h 2386172"/>
                  <a:gd name="connsiteX0" fmla="*/ 838993 w 1099027"/>
                  <a:gd name="connsiteY0" fmla="*/ 2421890 h 2421890"/>
                  <a:gd name="connsiteX1" fmla="*/ 1099027 w 1099027"/>
                  <a:gd name="connsiteY1" fmla="*/ 287021 h 2421890"/>
                  <a:gd name="connsiteX2" fmla="*/ 0 w 1099027"/>
                  <a:gd name="connsiteY2" fmla="*/ 0 h 2421890"/>
                  <a:gd name="connsiteX3" fmla="*/ 838993 w 1099027"/>
                  <a:gd name="connsiteY3" fmla="*/ 2421890 h 2421890"/>
                  <a:gd name="connsiteX0" fmla="*/ 838993 w 838994"/>
                  <a:gd name="connsiteY0" fmla="*/ 2421890 h 2421890"/>
                  <a:gd name="connsiteX1" fmla="*/ 682932 w 838994"/>
                  <a:gd name="connsiteY1" fmla="*/ 230190 h 2421890"/>
                  <a:gd name="connsiteX2" fmla="*/ 0 w 838994"/>
                  <a:gd name="connsiteY2" fmla="*/ 0 h 2421890"/>
                  <a:gd name="connsiteX3" fmla="*/ 838993 w 838994"/>
                  <a:gd name="connsiteY3" fmla="*/ 2421890 h 2421890"/>
                  <a:gd name="connsiteX0" fmla="*/ 838993 w 838994"/>
                  <a:gd name="connsiteY0" fmla="*/ 2421890 h 2421890"/>
                  <a:gd name="connsiteX1" fmla="*/ 698479 w 838994"/>
                  <a:gd name="connsiteY1" fmla="*/ 197639 h 2421890"/>
                  <a:gd name="connsiteX2" fmla="*/ 0 w 838994"/>
                  <a:gd name="connsiteY2" fmla="*/ 0 h 2421890"/>
                  <a:gd name="connsiteX3" fmla="*/ 838993 w 838994"/>
                  <a:gd name="connsiteY3" fmla="*/ 2421890 h 2421890"/>
                </a:gdLst>
                <a:ahLst/>
                <a:cxnLst>
                  <a:cxn ang="0">
                    <a:pos x="connsiteX0" y="connsiteY0"/>
                  </a:cxn>
                  <a:cxn ang="0">
                    <a:pos x="connsiteX1" y="connsiteY1"/>
                  </a:cxn>
                  <a:cxn ang="0">
                    <a:pos x="connsiteX2" y="connsiteY2"/>
                  </a:cxn>
                  <a:cxn ang="0">
                    <a:pos x="connsiteX3" y="connsiteY3"/>
                  </a:cxn>
                </a:cxnLst>
                <a:rect l="l" t="t" r="r" b="b"/>
                <a:pathLst>
                  <a:path w="838994" h="2421890">
                    <a:moveTo>
                      <a:pt x="838993" y="2421890"/>
                    </a:moveTo>
                    <a:lnTo>
                      <a:pt x="698479" y="197639"/>
                    </a:lnTo>
                    <a:lnTo>
                      <a:pt x="0" y="0"/>
                    </a:lnTo>
                    <a:lnTo>
                      <a:pt x="838993" y="242189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8" name="Straight Connector 97">
                <a:extLst>
                  <a:ext uri="{FF2B5EF4-FFF2-40B4-BE49-F238E27FC236}">
                    <a16:creationId xmlns:a16="http://schemas.microsoft.com/office/drawing/2014/main" id="{1DE4DF2E-8750-4667-BF51-0A1B1A3A0067}"/>
                  </a:ext>
                </a:extLst>
              </p:cNvPr>
              <p:cNvCxnSpPr/>
              <p:nvPr/>
            </p:nvCxnSpPr>
            <p:spPr>
              <a:xfrm rot="20992527" flipH="1" flipV="1">
                <a:off x="5554022" y="2654607"/>
                <a:ext cx="715024" cy="28150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07" name="Group 106">
              <a:extLst>
                <a:ext uri="{FF2B5EF4-FFF2-40B4-BE49-F238E27FC236}">
                  <a16:creationId xmlns:a16="http://schemas.microsoft.com/office/drawing/2014/main" id="{1C190D1D-CF85-4CFD-9178-821CEB26305F}"/>
                </a:ext>
              </a:extLst>
            </p:cNvPr>
            <p:cNvGrpSpPr/>
            <p:nvPr/>
          </p:nvGrpSpPr>
          <p:grpSpPr>
            <a:xfrm>
              <a:off x="4665986" y="2438865"/>
              <a:ext cx="1660209" cy="1687960"/>
              <a:chOff x="5316217" y="1938248"/>
              <a:chExt cx="1660209" cy="1687960"/>
            </a:xfrm>
          </p:grpSpPr>
          <p:sp>
            <p:nvSpPr>
              <p:cNvPr id="108" name="Freeform: Shape 107">
                <a:extLst>
                  <a:ext uri="{FF2B5EF4-FFF2-40B4-BE49-F238E27FC236}">
                    <a16:creationId xmlns:a16="http://schemas.microsoft.com/office/drawing/2014/main" id="{4A62C5EF-C090-42C3-B1D2-0E05068D79D7}"/>
                  </a:ext>
                </a:extLst>
              </p:cNvPr>
              <p:cNvSpPr/>
              <p:nvPr/>
            </p:nvSpPr>
            <p:spPr>
              <a:xfrm rot="20992527" flipH="1">
                <a:off x="5563126" y="1938248"/>
                <a:ext cx="1409730" cy="694772"/>
              </a:xfrm>
              <a:custGeom>
                <a:avLst/>
                <a:gdLst>
                  <a:gd name="connsiteX0" fmla="*/ 31750 w 2286000"/>
                  <a:gd name="connsiteY0" fmla="*/ 1752600 h 1752600"/>
                  <a:gd name="connsiteX1" fmla="*/ 0 w 2286000"/>
                  <a:gd name="connsiteY1" fmla="*/ 1263650 h 1752600"/>
                  <a:gd name="connsiteX2" fmla="*/ 215900 w 2286000"/>
                  <a:gd name="connsiteY2" fmla="*/ 908050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5975 h 1755975"/>
                  <a:gd name="connsiteX1" fmla="*/ 4661 w 2290661"/>
                  <a:gd name="connsiteY1" fmla="*/ 1267025 h 1755975"/>
                  <a:gd name="connsiteX2" fmla="*/ 189605 w 2290661"/>
                  <a:gd name="connsiteY2" fmla="*/ 951906 h 1755975"/>
                  <a:gd name="connsiteX3" fmla="*/ 2093811 w 2290661"/>
                  <a:gd name="connsiteY3" fmla="*/ 3375 h 1755975"/>
                  <a:gd name="connsiteX4" fmla="*/ 2290661 w 2290661"/>
                  <a:gd name="connsiteY4" fmla="*/ 85925 h 1755975"/>
                  <a:gd name="connsiteX5" fmla="*/ 2290661 w 2290661"/>
                  <a:gd name="connsiteY5" fmla="*/ 536775 h 1755975"/>
                  <a:gd name="connsiteX6" fmla="*/ 36411 w 2290661"/>
                  <a:gd name="connsiteY6" fmla="*/ 1755975 h 1755975"/>
                  <a:gd name="connsiteX0" fmla="*/ 36411 w 2290661"/>
                  <a:gd name="connsiteY0" fmla="*/ 1757366 h 1757366"/>
                  <a:gd name="connsiteX1" fmla="*/ 4661 w 2290661"/>
                  <a:gd name="connsiteY1" fmla="*/ 1268416 h 1757366"/>
                  <a:gd name="connsiteX2" fmla="*/ 189605 w 2290661"/>
                  <a:gd name="connsiteY2" fmla="*/ 953297 h 1757366"/>
                  <a:gd name="connsiteX3" fmla="*/ 2093811 w 2290661"/>
                  <a:gd name="connsiteY3" fmla="*/ 4766 h 1757366"/>
                  <a:gd name="connsiteX4" fmla="*/ 2290661 w 2290661"/>
                  <a:gd name="connsiteY4" fmla="*/ 87316 h 1757366"/>
                  <a:gd name="connsiteX5" fmla="*/ 2290661 w 2290661"/>
                  <a:gd name="connsiteY5" fmla="*/ 538166 h 1757366"/>
                  <a:gd name="connsiteX6" fmla="*/ 36411 w 2290661"/>
                  <a:gd name="connsiteY6" fmla="*/ 1757366 h 1757366"/>
                  <a:gd name="connsiteX0" fmla="*/ 36411 w 2290661"/>
                  <a:gd name="connsiteY0" fmla="*/ 1763532 h 1763532"/>
                  <a:gd name="connsiteX1" fmla="*/ 4661 w 2290661"/>
                  <a:gd name="connsiteY1" fmla="*/ 1274582 h 1763532"/>
                  <a:gd name="connsiteX2" fmla="*/ 189605 w 2290661"/>
                  <a:gd name="connsiteY2" fmla="*/ 959463 h 1763532"/>
                  <a:gd name="connsiteX3" fmla="*/ 2093811 w 2290661"/>
                  <a:gd name="connsiteY3" fmla="*/ 10932 h 1763532"/>
                  <a:gd name="connsiteX4" fmla="*/ 2290661 w 2290661"/>
                  <a:gd name="connsiteY4" fmla="*/ 93482 h 1763532"/>
                  <a:gd name="connsiteX5" fmla="*/ 2290661 w 2290661"/>
                  <a:gd name="connsiteY5" fmla="*/ 544332 h 1763532"/>
                  <a:gd name="connsiteX6" fmla="*/ 36411 w 2290661"/>
                  <a:gd name="connsiteY6" fmla="*/ 1763532 h 1763532"/>
                  <a:gd name="connsiteX0" fmla="*/ 36411 w 2305477"/>
                  <a:gd name="connsiteY0" fmla="*/ 1763532 h 1763532"/>
                  <a:gd name="connsiteX1" fmla="*/ 4661 w 2305477"/>
                  <a:gd name="connsiteY1" fmla="*/ 1274582 h 1763532"/>
                  <a:gd name="connsiteX2" fmla="*/ 189605 w 2305477"/>
                  <a:gd name="connsiteY2" fmla="*/ 959463 h 1763532"/>
                  <a:gd name="connsiteX3" fmla="*/ 2093811 w 2305477"/>
                  <a:gd name="connsiteY3" fmla="*/ 10932 h 1763532"/>
                  <a:gd name="connsiteX4" fmla="*/ 2290661 w 2305477"/>
                  <a:gd name="connsiteY4" fmla="*/ 93482 h 1763532"/>
                  <a:gd name="connsiteX5" fmla="*/ 2290661 w 2305477"/>
                  <a:gd name="connsiteY5" fmla="*/ 544332 h 1763532"/>
                  <a:gd name="connsiteX6" fmla="*/ 36411 w 2305477"/>
                  <a:gd name="connsiteY6" fmla="*/ 1763532 h 17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5477" h="1763532">
                    <a:moveTo>
                      <a:pt x="36411" y="1763532"/>
                    </a:moveTo>
                    <a:cubicBezTo>
                      <a:pt x="25828" y="1600549"/>
                      <a:pt x="-13331" y="1437565"/>
                      <a:pt x="4661" y="1274582"/>
                    </a:cubicBezTo>
                    <a:cubicBezTo>
                      <a:pt x="35353" y="1148111"/>
                      <a:pt x="82713" y="1054978"/>
                      <a:pt x="189605" y="959463"/>
                    </a:cubicBezTo>
                    <a:cubicBezTo>
                      <a:pt x="288559" y="857599"/>
                      <a:pt x="1459076" y="327109"/>
                      <a:pt x="2093811" y="10932"/>
                    </a:cubicBezTo>
                    <a:cubicBezTo>
                      <a:pt x="2188002" y="-25845"/>
                      <a:pt x="2246475" y="37390"/>
                      <a:pt x="2290661" y="93482"/>
                    </a:cubicBezTo>
                    <a:cubicBezTo>
                      <a:pt x="2323999" y="265196"/>
                      <a:pt x="2290661" y="394049"/>
                      <a:pt x="2290661" y="544332"/>
                    </a:cubicBezTo>
                    <a:lnTo>
                      <a:pt x="36411" y="1763532"/>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19B1281-8A4F-4BC8-AF32-AC4DAB1182B4}"/>
                  </a:ext>
                </a:extLst>
              </p:cNvPr>
              <p:cNvSpPr/>
              <p:nvPr/>
            </p:nvSpPr>
            <p:spPr>
              <a:xfrm rot="20992527" flipH="1">
                <a:off x="5363399" y="2174612"/>
                <a:ext cx="1613027" cy="621705"/>
              </a:xfrm>
              <a:custGeom>
                <a:avLst/>
                <a:gdLst>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9200 h 2194560"/>
                  <a:gd name="connsiteX5" fmla="*/ 2217420 w 2621280"/>
                  <a:gd name="connsiteY5" fmla="*/ 0 h 2194560"/>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4437 h 2194560"/>
                  <a:gd name="connsiteX5" fmla="*/ 2217420 w 2621280"/>
                  <a:gd name="connsiteY5" fmla="*/ 0 h 2194560"/>
                  <a:gd name="connsiteX0" fmla="*/ 2217420 w 2621280"/>
                  <a:gd name="connsiteY0" fmla="*/ 0 h 2213610"/>
                  <a:gd name="connsiteX1" fmla="*/ 2621280 w 2621280"/>
                  <a:gd name="connsiteY1" fmla="*/ 1432560 h 2213610"/>
                  <a:gd name="connsiteX2" fmla="*/ 1408271 w 2621280"/>
                  <a:gd name="connsiteY2" fmla="*/ 2213610 h 2213610"/>
                  <a:gd name="connsiteX3" fmla="*/ 1089660 w 2621280"/>
                  <a:gd name="connsiteY3" fmla="*/ 1493520 h 2213610"/>
                  <a:gd name="connsiteX4" fmla="*/ 0 w 2621280"/>
                  <a:gd name="connsiteY4" fmla="*/ 1214437 h 2213610"/>
                  <a:gd name="connsiteX5" fmla="*/ 2217420 w 2621280"/>
                  <a:gd name="connsiteY5" fmla="*/ 0 h 2213610"/>
                  <a:gd name="connsiteX0" fmla="*/ 2236470 w 2621280"/>
                  <a:gd name="connsiteY0" fmla="*/ 0 h 2215992"/>
                  <a:gd name="connsiteX1" fmla="*/ 2621280 w 2621280"/>
                  <a:gd name="connsiteY1" fmla="*/ 1434942 h 2215992"/>
                  <a:gd name="connsiteX2" fmla="*/ 1408271 w 2621280"/>
                  <a:gd name="connsiteY2" fmla="*/ 2215992 h 2215992"/>
                  <a:gd name="connsiteX3" fmla="*/ 1089660 w 2621280"/>
                  <a:gd name="connsiteY3" fmla="*/ 1495902 h 2215992"/>
                  <a:gd name="connsiteX4" fmla="*/ 0 w 2621280"/>
                  <a:gd name="connsiteY4" fmla="*/ 1216819 h 2215992"/>
                  <a:gd name="connsiteX5" fmla="*/ 2236470 w 2621280"/>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1089660 w 2637949"/>
                  <a:gd name="connsiteY3" fmla="*/ 1495902 h 2215992"/>
                  <a:gd name="connsiteX4" fmla="*/ 0 w 2637949"/>
                  <a:gd name="connsiteY4" fmla="*/ 1216819 h 2215992"/>
                  <a:gd name="connsiteX5" fmla="*/ 2236470 w 2637949"/>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498251 w 2637949"/>
                  <a:gd name="connsiteY3" fmla="*/ 1422807 h 2215992"/>
                  <a:gd name="connsiteX4" fmla="*/ 0 w 2637949"/>
                  <a:gd name="connsiteY4" fmla="*/ 1216819 h 2215992"/>
                  <a:gd name="connsiteX5" fmla="*/ 2236470 w 2637949"/>
                  <a:gd name="connsiteY5" fmla="*/ 0 h 2215992"/>
                  <a:gd name="connsiteX0" fmla="*/ 2236470 w 2637949"/>
                  <a:gd name="connsiteY0" fmla="*/ 0 h 2089737"/>
                  <a:gd name="connsiteX1" fmla="*/ 2637949 w 2637949"/>
                  <a:gd name="connsiteY1" fmla="*/ 1430179 h 2089737"/>
                  <a:gd name="connsiteX2" fmla="*/ 796927 w 2637949"/>
                  <a:gd name="connsiteY2" fmla="*/ 2089737 h 2089737"/>
                  <a:gd name="connsiteX3" fmla="*/ 498251 w 2637949"/>
                  <a:gd name="connsiteY3" fmla="*/ 1422807 h 2089737"/>
                  <a:gd name="connsiteX4" fmla="*/ 0 w 2637949"/>
                  <a:gd name="connsiteY4" fmla="*/ 1216819 h 2089737"/>
                  <a:gd name="connsiteX5" fmla="*/ 2236470 w 2637949"/>
                  <a:gd name="connsiteY5" fmla="*/ 0 h 2089737"/>
                  <a:gd name="connsiteX0" fmla="*/ 2236470 w 2637949"/>
                  <a:gd name="connsiteY0" fmla="*/ 0 h 1611294"/>
                  <a:gd name="connsiteX1" fmla="*/ 2637949 w 2637949"/>
                  <a:gd name="connsiteY1" fmla="*/ 1430179 h 1611294"/>
                  <a:gd name="connsiteX2" fmla="*/ 730477 w 2637949"/>
                  <a:gd name="connsiteY2" fmla="*/ 1611294 h 1611294"/>
                  <a:gd name="connsiteX3" fmla="*/ 498251 w 2637949"/>
                  <a:gd name="connsiteY3" fmla="*/ 1422807 h 1611294"/>
                  <a:gd name="connsiteX4" fmla="*/ 0 w 2637949"/>
                  <a:gd name="connsiteY4" fmla="*/ 1216819 h 1611294"/>
                  <a:gd name="connsiteX5" fmla="*/ 2236470 w 2637949"/>
                  <a:gd name="connsiteY5" fmla="*/ 0 h 1611294"/>
                  <a:gd name="connsiteX0" fmla="*/ 2236470 w 2637949"/>
                  <a:gd name="connsiteY0" fmla="*/ 0 h 1578068"/>
                  <a:gd name="connsiteX1" fmla="*/ 2637949 w 2637949"/>
                  <a:gd name="connsiteY1" fmla="*/ 1430179 h 1578068"/>
                  <a:gd name="connsiteX2" fmla="*/ 690606 w 2637949"/>
                  <a:gd name="connsiteY2" fmla="*/ 1578068 h 1578068"/>
                  <a:gd name="connsiteX3" fmla="*/ 498251 w 2637949"/>
                  <a:gd name="connsiteY3" fmla="*/ 1422807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58057 w 2637949"/>
                  <a:gd name="connsiteY3" fmla="*/ 1422808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18187 w 2637949"/>
                  <a:gd name="connsiteY3" fmla="*/ 1416163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318835 w 2637949"/>
                  <a:gd name="connsiteY3" fmla="*/ 1343068 h 1578068"/>
                  <a:gd name="connsiteX4" fmla="*/ 0 w 2637949"/>
                  <a:gd name="connsiteY4" fmla="*/ 1216819 h 1578068"/>
                  <a:gd name="connsiteX5" fmla="*/ 2236470 w 2637949"/>
                  <a:gd name="connsiteY5" fmla="*/ 0 h 157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7949" h="1578068">
                    <a:moveTo>
                      <a:pt x="2236470" y="0"/>
                    </a:moveTo>
                    <a:lnTo>
                      <a:pt x="2637949" y="1430179"/>
                    </a:lnTo>
                    <a:lnTo>
                      <a:pt x="690606" y="1578068"/>
                    </a:lnTo>
                    <a:lnTo>
                      <a:pt x="318835" y="1343068"/>
                    </a:lnTo>
                    <a:lnTo>
                      <a:pt x="0" y="1216819"/>
                    </a:lnTo>
                    <a:lnTo>
                      <a:pt x="2236470" y="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7C95BA6F-8E58-4EC6-AF49-AF5ADAF209DF}"/>
                  </a:ext>
                </a:extLst>
              </p:cNvPr>
              <p:cNvGrpSpPr/>
              <p:nvPr/>
            </p:nvGrpSpPr>
            <p:grpSpPr>
              <a:xfrm rot="20524785">
                <a:off x="5462235" y="2167231"/>
                <a:ext cx="1420116" cy="993956"/>
                <a:chOff x="3325734" y="4041205"/>
                <a:chExt cx="2855703" cy="2252430"/>
              </a:xfrm>
              <a:scene3d>
                <a:camera prst="isometricLeftDown"/>
                <a:lightRig rig="threePt" dir="t"/>
              </a:scene3d>
            </p:grpSpPr>
            <p:sp>
              <p:nvSpPr>
                <p:cNvPr id="118" name="Freeform: Shape 117">
                  <a:extLst>
                    <a:ext uri="{FF2B5EF4-FFF2-40B4-BE49-F238E27FC236}">
                      <a16:creationId xmlns:a16="http://schemas.microsoft.com/office/drawing/2014/main" id="{2078BA4D-22C9-4333-857D-D8613682FD48}"/>
                    </a:ext>
                  </a:extLst>
                </p:cNvPr>
                <p:cNvSpPr/>
                <p:nvPr/>
              </p:nvSpPr>
              <p:spPr>
                <a:xfrm flipH="1">
                  <a:off x="3375739" y="4084134"/>
                  <a:ext cx="2716424" cy="181421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8259 h 1832441"/>
                    <a:gd name="connsiteX1" fmla="*/ 42279 w 2828925"/>
                    <a:gd name="connsiteY1" fmla="*/ 95249 h 1832441"/>
                    <a:gd name="connsiteX2" fmla="*/ 819150 w 2828925"/>
                    <a:gd name="connsiteY2" fmla="*/ 96509 h 1832441"/>
                    <a:gd name="connsiteX3" fmla="*/ 985838 w 2828925"/>
                    <a:gd name="connsiteY3" fmla="*/ 29040 h 1832441"/>
                    <a:gd name="connsiteX4" fmla="*/ 2092535 w 2828925"/>
                    <a:gd name="connsiteY4" fmla="*/ 0 h 1832441"/>
                    <a:gd name="connsiteX5" fmla="*/ 2787650 w 2828925"/>
                    <a:gd name="connsiteY5" fmla="*/ 7609 h 1832441"/>
                    <a:gd name="connsiteX6" fmla="*/ 2828925 w 2828925"/>
                    <a:gd name="connsiteY6" fmla="*/ 29834 h 1832441"/>
                    <a:gd name="connsiteX7" fmla="*/ 2778125 w 2828925"/>
                    <a:gd name="connsiteY7" fmla="*/ 1782434 h 1832441"/>
                    <a:gd name="connsiteX8" fmla="*/ 2738438 w 2828925"/>
                    <a:gd name="connsiteY8" fmla="*/ 1826090 h 1832441"/>
                    <a:gd name="connsiteX9" fmla="*/ 81756 w 2828925"/>
                    <a:gd name="connsiteY9" fmla="*/ 1832441 h 1832441"/>
                    <a:gd name="connsiteX10" fmla="*/ 53975 w 2828925"/>
                    <a:gd name="connsiteY10" fmla="*/ 1772909 h 1832441"/>
                    <a:gd name="connsiteX11" fmla="*/ 0 w 2828925"/>
                    <a:gd name="connsiteY11" fmla="*/ 128259 h 1832441"/>
                    <a:gd name="connsiteX0" fmla="*/ 0 w 2828925"/>
                    <a:gd name="connsiteY0" fmla="*/ 137614 h 1841796"/>
                    <a:gd name="connsiteX1" fmla="*/ 42279 w 2828925"/>
                    <a:gd name="connsiteY1" fmla="*/ 104604 h 1841796"/>
                    <a:gd name="connsiteX2" fmla="*/ 819150 w 2828925"/>
                    <a:gd name="connsiteY2" fmla="*/ 105864 h 1841796"/>
                    <a:gd name="connsiteX3" fmla="*/ 1914526 w 2828925"/>
                    <a:gd name="connsiteY3" fmla="*/ 5058 h 1841796"/>
                    <a:gd name="connsiteX4" fmla="*/ 2092535 w 2828925"/>
                    <a:gd name="connsiteY4" fmla="*/ 9355 h 1841796"/>
                    <a:gd name="connsiteX5" fmla="*/ 2787650 w 2828925"/>
                    <a:gd name="connsiteY5" fmla="*/ 16964 h 1841796"/>
                    <a:gd name="connsiteX6" fmla="*/ 2828925 w 2828925"/>
                    <a:gd name="connsiteY6" fmla="*/ 39189 h 1841796"/>
                    <a:gd name="connsiteX7" fmla="*/ 2778125 w 2828925"/>
                    <a:gd name="connsiteY7" fmla="*/ 1791789 h 1841796"/>
                    <a:gd name="connsiteX8" fmla="*/ 2738438 w 2828925"/>
                    <a:gd name="connsiteY8" fmla="*/ 1835445 h 1841796"/>
                    <a:gd name="connsiteX9" fmla="*/ 81756 w 2828925"/>
                    <a:gd name="connsiteY9" fmla="*/ 1841796 h 1841796"/>
                    <a:gd name="connsiteX10" fmla="*/ 53975 w 2828925"/>
                    <a:gd name="connsiteY10" fmla="*/ 1782264 h 1841796"/>
                    <a:gd name="connsiteX11" fmla="*/ 0 w 2828925"/>
                    <a:gd name="connsiteY11" fmla="*/ 137614 h 1841796"/>
                    <a:gd name="connsiteX0" fmla="*/ 0 w 2828925"/>
                    <a:gd name="connsiteY0" fmla="*/ 136518 h 1840700"/>
                    <a:gd name="connsiteX1" fmla="*/ 42279 w 2828925"/>
                    <a:gd name="connsiteY1" fmla="*/ 103508 h 1840700"/>
                    <a:gd name="connsiteX2" fmla="*/ 819150 w 2828925"/>
                    <a:gd name="connsiteY2" fmla="*/ 104768 h 1840700"/>
                    <a:gd name="connsiteX3" fmla="*/ 1914526 w 2828925"/>
                    <a:gd name="connsiteY3" fmla="*/ 3962 h 1840700"/>
                    <a:gd name="connsiteX4" fmla="*/ 2302085 w 2828925"/>
                    <a:gd name="connsiteY4" fmla="*/ 17784 h 1840700"/>
                    <a:gd name="connsiteX5" fmla="*/ 2787650 w 2828925"/>
                    <a:gd name="connsiteY5" fmla="*/ 15868 h 1840700"/>
                    <a:gd name="connsiteX6" fmla="*/ 2828925 w 2828925"/>
                    <a:gd name="connsiteY6" fmla="*/ 38093 h 1840700"/>
                    <a:gd name="connsiteX7" fmla="*/ 2778125 w 2828925"/>
                    <a:gd name="connsiteY7" fmla="*/ 1790693 h 1840700"/>
                    <a:gd name="connsiteX8" fmla="*/ 2738438 w 2828925"/>
                    <a:gd name="connsiteY8" fmla="*/ 1834349 h 1840700"/>
                    <a:gd name="connsiteX9" fmla="*/ 81756 w 2828925"/>
                    <a:gd name="connsiteY9" fmla="*/ 1840700 h 1840700"/>
                    <a:gd name="connsiteX10" fmla="*/ 53975 w 2828925"/>
                    <a:gd name="connsiteY10" fmla="*/ 1781168 h 1840700"/>
                    <a:gd name="connsiteX11" fmla="*/ 0 w 2828925"/>
                    <a:gd name="connsiteY11" fmla="*/ 136518 h 1840700"/>
                    <a:gd name="connsiteX0" fmla="*/ 0 w 2828925"/>
                    <a:gd name="connsiteY0" fmla="*/ 120650 h 1824832"/>
                    <a:gd name="connsiteX1" fmla="*/ 42279 w 2828925"/>
                    <a:gd name="connsiteY1" fmla="*/ 87640 h 1824832"/>
                    <a:gd name="connsiteX2" fmla="*/ 819150 w 2828925"/>
                    <a:gd name="connsiteY2" fmla="*/ 88900 h 1824832"/>
                    <a:gd name="connsiteX3" fmla="*/ 2019301 w 2828925"/>
                    <a:gd name="connsiteY3" fmla="*/ 107157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7617 h 1831799"/>
                    <a:gd name="connsiteX1" fmla="*/ 42279 w 2828925"/>
                    <a:gd name="connsiteY1" fmla="*/ 94607 h 1831799"/>
                    <a:gd name="connsiteX2" fmla="*/ 819150 w 2828925"/>
                    <a:gd name="connsiteY2" fmla="*/ 95867 h 1831799"/>
                    <a:gd name="connsiteX3" fmla="*/ 1909764 w 2828925"/>
                    <a:gd name="connsiteY3" fmla="*/ 99837 h 1831799"/>
                    <a:gd name="connsiteX4" fmla="*/ 2302085 w 2828925"/>
                    <a:gd name="connsiteY4" fmla="*/ 8883 h 1831799"/>
                    <a:gd name="connsiteX5" fmla="*/ 2787650 w 2828925"/>
                    <a:gd name="connsiteY5" fmla="*/ 6967 h 1831799"/>
                    <a:gd name="connsiteX6" fmla="*/ 2828925 w 2828925"/>
                    <a:gd name="connsiteY6" fmla="*/ 29192 h 1831799"/>
                    <a:gd name="connsiteX7" fmla="*/ 2778125 w 2828925"/>
                    <a:gd name="connsiteY7" fmla="*/ 1781792 h 1831799"/>
                    <a:gd name="connsiteX8" fmla="*/ 2738438 w 2828925"/>
                    <a:gd name="connsiteY8" fmla="*/ 1825448 h 1831799"/>
                    <a:gd name="connsiteX9" fmla="*/ 81756 w 2828925"/>
                    <a:gd name="connsiteY9" fmla="*/ 1831799 h 1831799"/>
                    <a:gd name="connsiteX10" fmla="*/ 53975 w 2828925"/>
                    <a:gd name="connsiteY10" fmla="*/ 1772267 h 1831799"/>
                    <a:gd name="connsiteX11" fmla="*/ 0 w 2828925"/>
                    <a:gd name="connsiteY11" fmla="*/ 127617 h 1831799"/>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830408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87650 w 2828925"/>
                    <a:gd name="connsiteY5" fmla="*/ 22329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97570 w 2828925"/>
                    <a:gd name="connsiteY5" fmla="*/ 12631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47161">
                      <a:moveTo>
                        <a:pt x="0" y="142979"/>
                      </a:moveTo>
                      <a:cubicBezTo>
                        <a:pt x="14093" y="131976"/>
                        <a:pt x="-5151" y="120972"/>
                        <a:pt x="42279" y="109969"/>
                      </a:cubicBezTo>
                      <a:lnTo>
                        <a:pt x="819150" y="111229"/>
                      </a:lnTo>
                      <a:cubicBezTo>
                        <a:pt x="889793" y="101440"/>
                        <a:pt x="1755001" y="124989"/>
                        <a:pt x="1830408" y="115199"/>
                      </a:cubicBezTo>
                      <a:cubicBezTo>
                        <a:pt x="2033511" y="-4867"/>
                        <a:pt x="1993450" y="5159"/>
                        <a:pt x="2302086" y="0"/>
                      </a:cubicBezTo>
                      <a:lnTo>
                        <a:pt x="2797570" y="12631"/>
                      </a:lnTo>
                      <a:cubicBezTo>
                        <a:pt x="2825616" y="15277"/>
                        <a:pt x="2815167" y="37146"/>
                        <a:pt x="2828925" y="44554"/>
                      </a:cubicBezTo>
                      <a:lnTo>
                        <a:pt x="2778125" y="1797154"/>
                      </a:lnTo>
                      <a:cubicBezTo>
                        <a:pt x="2770451" y="1820437"/>
                        <a:pt x="2788974" y="1841339"/>
                        <a:pt x="2738438" y="1840810"/>
                      </a:cubicBezTo>
                      <a:lnTo>
                        <a:pt x="81756" y="1847161"/>
                      </a:lnTo>
                      <a:cubicBezTo>
                        <a:pt x="60590" y="1822554"/>
                        <a:pt x="53710" y="1809854"/>
                        <a:pt x="53975" y="1787629"/>
                      </a:cubicBezTo>
                      <a:lnTo>
                        <a:pt x="0" y="142979"/>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9" name="Picture 118">
                  <a:extLst>
                    <a:ext uri="{FF2B5EF4-FFF2-40B4-BE49-F238E27FC236}">
                      <a16:creationId xmlns:a16="http://schemas.microsoft.com/office/drawing/2014/main" id="{25367468-4192-4D90-9E65-A2B5493AFF99}"/>
                    </a:ext>
                  </a:extLst>
                </p:cNvPr>
                <p:cNvPicPr>
                  <a:picLocks noChangeAspect="1"/>
                </p:cNvPicPr>
                <p:nvPr/>
              </p:nvPicPr>
              <p:blipFill>
                <a:blip r:embed="rId4"/>
                <a:stretch>
                  <a:fillRect/>
                </a:stretch>
              </p:blipFill>
              <p:spPr>
                <a:xfrm rot="20739550">
                  <a:off x="3384147" y="4041205"/>
                  <a:ext cx="2567280" cy="1900069"/>
                </a:xfrm>
                <a:prstGeom prst="rect">
                  <a:avLst/>
                </a:prstGeom>
              </p:spPr>
            </p:pic>
            <p:pic>
              <p:nvPicPr>
                <p:cNvPr id="120" name="Picture 119">
                  <a:extLst>
                    <a:ext uri="{FF2B5EF4-FFF2-40B4-BE49-F238E27FC236}">
                      <a16:creationId xmlns:a16="http://schemas.microsoft.com/office/drawing/2014/main" id="{3087878E-9FE2-4427-B183-751FB66448DF}"/>
                    </a:ext>
                  </a:extLst>
                </p:cNvPr>
                <p:cNvPicPr>
                  <a:picLocks noChangeAspect="1"/>
                </p:cNvPicPr>
                <p:nvPr/>
              </p:nvPicPr>
              <p:blipFill>
                <a:blip r:embed="rId4"/>
                <a:stretch>
                  <a:fillRect/>
                </a:stretch>
              </p:blipFill>
              <p:spPr>
                <a:xfrm rot="20739550">
                  <a:off x="3444918" y="4129105"/>
                  <a:ext cx="2567280" cy="1900069"/>
                </a:xfrm>
                <a:prstGeom prst="rect">
                  <a:avLst/>
                </a:prstGeom>
              </p:spPr>
            </p:pic>
            <p:pic>
              <p:nvPicPr>
                <p:cNvPr id="121" name="Picture 120">
                  <a:extLst>
                    <a:ext uri="{FF2B5EF4-FFF2-40B4-BE49-F238E27FC236}">
                      <a16:creationId xmlns:a16="http://schemas.microsoft.com/office/drawing/2014/main" id="{8DBA69A2-46DF-41DC-98E5-F6F7F48BA407}"/>
                    </a:ext>
                  </a:extLst>
                </p:cNvPr>
                <p:cNvPicPr>
                  <a:picLocks noChangeAspect="1"/>
                </p:cNvPicPr>
                <p:nvPr/>
              </p:nvPicPr>
              <p:blipFill>
                <a:blip r:embed="rId4"/>
                <a:stretch>
                  <a:fillRect/>
                </a:stretch>
              </p:blipFill>
              <p:spPr>
                <a:xfrm rot="20739550">
                  <a:off x="3502496" y="4199342"/>
                  <a:ext cx="2567280" cy="1900069"/>
                </a:xfrm>
                <a:prstGeom prst="rect">
                  <a:avLst/>
                </a:prstGeom>
              </p:spPr>
            </p:pic>
            <p:pic>
              <p:nvPicPr>
                <p:cNvPr id="122" name="Picture 121">
                  <a:extLst>
                    <a:ext uri="{FF2B5EF4-FFF2-40B4-BE49-F238E27FC236}">
                      <a16:creationId xmlns:a16="http://schemas.microsoft.com/office/drawing/2014/main" id="{B8499210-E79B-49EE-BEF8-438C501C970B}"/>
                    </a:ext>
                  </a:extLst>
                </p:cNvPr>
                <p:cNvPicPr>
                  <a:picLocks noChangeAspect="1"/>
                </p:cNvPicPr>
                <p:nvPr/>
              </p:nvPicPr>
              <p:blipFill>
                <a:blip r:embed="rId4"/>
                <a:stretch>
                  <a:fillRect/>
                </a:stretch>
              </p:blipFill>
              <p:spPr>
                <a:xfrm rot="20739550">
                  <a:off x="3614157" y="4267050"/>
                  <a:ext cx="2567280" cy="1900069"/>
                </a:xfrm>
                <a:prstGeom prst="rect">
                  <a:avLst/>
                </a:prstGeom>
              </p:spPr>
            </p:pic>
            <p:sp>
              <p:nvSpPr>
                <p:cNvPr id="123" name="Freeform: Shape 122">
                  <a:extLst>
                    <a:ext uri="{FF2B5EF4-FFF2-40B4-BE49-F238E27FC236}">
                      <a16:creationId xmlns:a16="http://schemas.microsoft.com/office/drawing/2014/main" id="{2430383F-3BD1-4052-82EF-BDC4A54D5817}"/>
                    </a:ext>
                  </a:extLst>
                </p:cNvPr>
                <p:cNvSpPr/>
                <p:nvPr/>
              </p:nvSpPr>
              <p:spPr>
                <a:xfrm>
                  <a:off x="3325734" y="4468803"/>
                  <a:ext cx="2828925" cy="182483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24832">
                      <a:moveTo>
                        <a:pt x="0" y="120650"/>
                      </a:moveTo>
                      <a:cubicBezTo>
                        <a:pt x="14093" y="109647"/>
                        <a:pt x="-5151" y="98643"/>
                        <a:pt x="42279" y="87640"/>
                      </a:cubicBezTo>
                      <a:lnTo>
                        <a:pt x="819150" y="88900"/>
                      </a:lnTo>
                      <a:cubicBezTo>
                        <a:pt x="889793" y="79111"/>
                        <a:pt x="910431" y="31221"/>
                        <a:pt x="985838" y="21431"/>
                      </a:cubicBezTo>
                      <a:cubicBezTo>
                        <a:pt x="1060353" y="6140"/>
                        <a:pt x="988561" y="21363"/>
                        <a:pt x="1297197" y="16204"/>
                      </a:cubicBezTo>
                      <a:lnTo>
                        <a:pt x="2787650" y="0"/>
                      </a:lnTo>
                      <a:cubicBezTo>
                        <a:pt x="2815696" y="2646"/>
                        <a:pt x="2815167" y="14817"/>
                        <a:pt x="2828925" y="22225"/>
                      </a:cubicBezTo>
                      <a:lnTo>
                        <a:pt x="2778125" y="1774825"/>
                      </a:lnTo>
                      <a:cubicBezTo>
                        <a:pt x="2770451" y="1798108"/>
                        <a:pt x="2788974" y="1819010"/>
                        <a:pt x="2738438" y="1818481"/>
                      </a:cubicBezTo>
                      <a:lnTo>
                        <a:pt x="81756" y="1824832"/>
                      </a:lnTo>
                      <a:cubicBezTo>
                        <a:pt x="60590" y="1800225"/>
                        <a:pt x="53710" y="1787525"/>
                        <a:pt x="53975" y="1765300"/>
                      </a:cubicBezTo>
                      <a:lnTo>
                        <a:pt x="0" y="120650"/>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7E7A3776-72D4-4832-850A-25CEC489D45C}"/>
                  </a:ext>
                </a:extLst>
              </p:cNvPr>
              <p:cNvGrpSpPr/>
              <p:nvPr/>
            </p:nvGrpSpPr>
            <p:grpSpPr>
              <a:xfrm rot="78648" flipH="1">
                <a:off x="5319190" y="2304785"/>
                <a:ext cx="200743" cy="566630"/>
                <a:chOff x="4247772" y="4559460"/>
                <a:chExt cx="750351" cy="1030809"/>
              </a:xfrm>
            </p:grpSpPr>
            <p:sp>
              <p:nvSpPr>
                <p:cNvPr id="116" name="Freeform: Shape 115">
                  <a:extLst>
                    <a:ext uri="{FF2B5EF4-FFF2-40B4-BE49-F238E27FC236}">
                      <a16:creationId xmlns:a16="http://schemas.microsoft.com/office/drawing/2014/main" id="{409C8F61-5FD8-489F-B96E-2EBF25EE12F9}"/>
                    </a:ext>
                  </a:extLst>
                </p:cNvPr>
                <p:cNvSpPr/>
                <p:nvPr/>
              </p:nvSpPr>
              <p:spPr>
                <a:xfrm>
                  <a:off x="4609925" y="4760426"/>
                  <a:ext cx="388198" cy="580940"/>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1001395"/>
                    <a:gd name="connsiteY0" fmla="*/ 810577 h 810577"/>
                    <a:gd name="connsiteX1" fmla="*/ 1001395 w 1001395"/>
                    <a:gd name="connsiteY1" fmla="*/ 198120 h 810577"/>
                    <a:gd name="connsiteX2" fmla="*/ 0 w 1001395"/>
                    <a:gd name="connsiteY2" fmla="*/ 0 h 810577"/>
                    <a:gd name="connsiteX3" fmla="*/ 69850 w 1001395"/>
                    <a:gd name="connsiteY3" fmla="*/ 810577 h 810577"/>
                    <a:gd name="connsiteX0" fmla="*/ 57944 w 989489"/>
                    <a:gd name="connsiteY0" fmla="*/ 810577 h 810577"/>
                    <a:gd name="connsiteX1" fmla="*/ 989489 w 989489"/>
                    <a:gd name="connsiteY1" fmla="*/ 198120 h 810577"/>
                    <a:gd name="connsiteX2" fmla="*/ 0 w 989489"/>
                    <a:gd name="connsiteY2" fmla="*/ 0 h 810577"/>
                    <a:gd name="connsiteX3" fmla="*/ 57944 w 989489"/>
                    <a:gd name="connsiteY3" fmla="*/ 810577 h 810577"/>
                    <a:gd name="connsiteX0" fmla="*/ 57944 w 541646"/>
                    <a:gd name="connsiteY0" fmla="*/ 810577 h 810577"/>
                    <a:gd name="connsiteX1" fmla="*/ 541646 w 541646"/>
                    <a:gd name="connsiteY1" fmla="*/ 54460 h 810577"/>
                    <a:gd name="connsiteX2" fmla="*/ 0 w 541646"/>
                    <a:gd name="connsiteY2" fmla="*/ 0 h 810577"/>
                    <a:gd name="connsiteX3" fmla="*/ 57944 w 541646"/>
                    <a:gd name="connsiteY3" fmla="*/ 810577 h 810577"/>
                  </a:gdLst>
                  <a:ahLst/>
                  <a:cxnLst>
                    <a:cxn ang="0">
                      <a:pos x="connsiteX0" y="connsiteY0"/>
                    </a:cxn>
                    <a:cxn ang="0">
                      <a:pos x="connsiteX1" y="connsiteY1"/>
                    </a:cxn>
                    <a:cxn ang="0">
                      <a:pos x="connsiteX2" y="connsiteY2"/>
                    </a:cxn>
                    <a:cxn ang="0">
                      <a:pos x="connsiteX3" y="connsiteY3"/>
                    </a:cxn>
                  </a:cxnLst>
                  <a:rect l="l" t="t" r="r" b="b"/>
                  <a:pathLst>
                    <a:path w="541646" h="810577">
                      <a:moveTo>
                        <a:pt x="57944" y="810577"/>
                      </a:moveTo>
                      <a:lnTo>
                        <a:pt x="541646" y="54460"/>
                      </a:lnTo>
                      <a:lnTo>
                        <a:pt x="0" y="0"/>
                      </a:lnTo>
                      <a:lnTo>
                        <a:pt x="57944" y="81057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CC6EA273-0602-48E0-BCB3-03AFDF9EBD6F}"/>
                    </a:ext>
                  </a:extLst>
                </p:cNvPr>
                <p:cNvSpPr/>
                <p:nvPr/>
              </p:nvSpPr>
              <p:spPr>
                <a:xfrm>
                  <a:off x="4247772" y="4559460"/>
                  <a:ext cx="360669" cy="1030809"/>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0325 w 420370"/>
                    <a:gd name="connsiteY0" fmla="*/ 786765 h 786765"/>
                    <a:gd name="connsiteX1" fmla="*/ 420370 w 420370"/>
                    <a:gd name="connsiteY1" fmla="*/ 569595 h 786765"/>
                    <a:gd name="connsiteX2" fmla="*/ 0 w 420370"/>
                    <a:gd name="connsiteY2" fmla="*/ 0 h 786765"/>
                    <a:gd name="connsiteX3" fmla="*/ 60325 w 420370"/>
                    <a:gd name="connsiteY3" fmla="*/ 786765 h 786765"/>
                    <a:gd name="connsiteX0" fmla="*/ 493712 w 493712"/>
                    <a:gd name="connsiteY0" fmla="*/ 1367790 h 1367790"/>
                    <a:gd name="connsiteX1" fmla="*/ 420370 w 493712"/>
                    <a:gd name="connsiteY1" fmla="*/ 569595 h 1367790"/>
                    <a:gd name="connsiteX2" fmla="*/ 0 w 493712"/>
                    <a:gd name="connsiteY2" fmla="*/ 0 h 1367790"/>
                    <a:gd name="connsiteX3" fmla="*/ 493712 w 493712"/>
                    <a:gd name="connsiteY3" fmla="*/ 1367790 h 1367790"/>
                    <a:gd name="connsiteX0" fmla="*/ 493712 w 493712"/>
                    <a:gd name="connsiteY0" fmla="*/ 1367790 h 1428749"/>
                    <a:gd name="connsiteX1" fmla="*/ 420370 w 493712"/>
                    <a:gd name="connsiteY1" fmla="*/ 569595 h 1428749"/>
                    <a:gd name="connsiteX2" fmla="*/ 0 w 493712"/>
                    <a:gd name="connsiteY2" fmla="*/ 0 h 1428749"/>
                    <a:gd name="connsiteX3" fmla="*/ 384948 w 493712"/>
                    <a:gd name="connsiteY3" fmla="*/ 1428749 h 1428749"/>
                    <a:gd name="connsiteX4" fmla="*/ 493712 w 493712"/>
                    <a:gd name="connsiteY4" fmla="*/ 1367790 h 1428749"/>
                    <a:gd name="connsiteX0" fmla="*/ 522287 w 522287"/>
                    <a:gd name="connsiteY0" fmla="*/ 1363027 h 1423986"/>
                    <a:gd name="connsiteX1" fmla="*/ 448945 w 522287"/>
                    <a:gd name="connsiteY1" fmla="*/ 564832 h 1423986"/>
                    <a:gd name="connsiteX2" fmla="*/ 0 w 522287"/>
                    <a:gd name="connsiteY2" fmla="*/ 0 h 1423986"/>
                    <a:gd name="connsiteX3" fmla="*/ 413523 w 522287"/>
                    <a:gd name="connsiteY3" fmla="*/ 1423986 h 1423986"/>
                    <a:gd name="connsiteX4" fmla="*/ 522287 w 522287"/>
                    <a:gd name="connsiteY4" fmla="*/ 1363027 h 1423986"/>
                    <a:gd name="connsiteX0" fmla="*/ 512762 w 512762"/>
                    <a:gd name="connsiteY0" fmla="*/ 1363027 h 1423986"/>
                    <a:gd name="connsiteX1" fmla="*/ 439420 w 512762"/>
                    <a:gd name="connsiteY1" fmla="*/ 564832 h 1423986"/>
                    <a:gd name="connsiteX2" fmla="*/ 0 w 512762"/>
                    <a:gd name="connsiteY2" fmla="*/ 0 h 1423986"/>
                    <a:gd name="connsiteX3" fmla="*/ 403998 w 512762"/>
                    <a:gd name="connsiteY3" fmla="*/ 1423986 h 1423986"/>
                    <a:gd name="connsiteX4" fmla="*/ 512762 w 512762"/>
                    <a:gd name="connsiteY4" fmla="*/ 1363027 h 1423986"/>
                    <a:gd name="connsiteX0" fmla="*/ 512762 w 512762"/>
                    <a:gd name="connsiteY0" fmla="*/ 1363027 h 1423986"/>
                    <a:gd name="connsiteX1" fmla="*/ 458470 w 512762"/>
                    <a:gd name="connsiteY1" fmla="*/ 541019 h 1423986"/>
                    <a:gd name="connsiteX2" fmla="*/ 0 w 512762"/>
                    <a:gd name="connsiteY2" fmla="*/ 0 h 1423986"/>
                    <a:gd name="connsiteX3" fmla="*/ 403998 w 512762"/>
                    <a:gd name="connsiteY3" fmla="*/ 1423986 h 1423986"/>
                    <a:gd name="connsiteX4" fmla="*/ 512762 w 512762"/>
                    <a:gd name="connsiteY4" fmla="*/ 1363027 h 1423986"/>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355859 w 503237"/>
                    <a:gd name="connsiteY1" fmla="*/ 196860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237" h="1438273">
                      <a:moveTo>
                        <a:pt x="503237" y="1377314"/>
                      </a:moveTo>
                      <a:lnTo>
                        <a:pt x="475809" y="279043"/>
                      </a:lnTo>
                      <a:cubicBezTo>
                        <a:pt x="105848" y="100305"/>
                        <a:pt x="149648" y="185102"/>
                        <a:pt x="0" y="0"/>
                      </a:cubicBezTo>
                      <a:cubicBezTo>
                        <a:pt x="110060" y="363537"/>
                        <a:pt x="262982" y="1079498"/>
                        <a:pt x="394473" y="1438273"/>
                      </a:cubicBezTo>
                      <a:lnTo>
                        <a:pt x="503237" y="1377314"/>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2" name="Freeform: Shape 111">
                <a:extLst>
                  <a:ext uri="{FF2B5EF4-FFF2-40B4-BE49-F238E27FC236}">
                    <a16:creationId xmlns:a16="http://schemas.microsoft.com/office/drawing/2014/main" id="{B0D3C2A6-F27F-4E86-B61A-7D399FDC8981}"/>
                  </a:ext>
                </a:extLst>
              </p:cNvPr>
              <p:cNvSpPr/>
              <p:nvPr/>
            </p:nvSpPr>
            <p:spPr>
              <a:xfrm rot="20992527" flipH="1">
                <a:off x="5316217" y="2320788"/>
                <a:ext cx="1442187" cy="1305420"/>
              </a:xfrm>
              <a:custGeom>
                <a:avLst/>
                <a:gdLst>
                  <a:gd name="connsiteX0" fmla="*/ 2025650 w 2870200"/>
                  <a:gd name="connsiteY0" fmla="*/ 1441450 h 2908300"/>
                  <a:gd name="connsiteX1" fmla="*/ 2870200 w 2870200"/>
                  <a:gd name="connsiteY1" fmla="*/ 0 h 2908300"/>
                  <a:gd name="connsiteX2" fmla="*/ 615950 w 2870200"/>
                  <a:gd name="connsiteY2" fmla="*/ 1479550 h 2908300"/>
                  <a:gd name="connsiteX3" fmla="*/ 0 w 2870200"/>
                  <a:gd name="connsiteY3" fmla="*/ 2908300 h 2908300"/>
                  <a:gd name="connsiteX4" fmla="*/ 2025650 w 2870200"/>
                  <a:gd name="connsiteY4" fmla="*/ 1441450 h 2908300"/>
                  <a:gd name="connsiteX0" fmla="*/ 2025650 w 2870200"/>
                  <a:gd name="connsiteY0" fmla="*/ 1441450 h 2908300"/>
                  <a:gd name="connsiteX1" fmla="*/ 2870200 w 2870200"/>
                  <a:gd name="connsiteY1" fmla="*/ 0 h 2908300"/>
                  <a:gd name="connsiteX2" fmla="*/ 604044 w 2870200"/>
                  <a:gd name="connsiteY2" fmla="*/ 1455738 h 2908300"/>
                  <a:gd name="connsiteX3" fmla="*/ 0 w 2870200"/>
                  <a:gd name="connsiteY3" fmla="*/ 2908300 h 2908300"/>
                  <a:gd name="connsiteX4" fmla="*/ 2025650 w 2870200"/>
                  <a:gd name="connsiteY4" fmla="*/ 1441450 h 2908300"/>
                  <a:gd name="connsiteX0" fmla="*/ 2001837 w 2846387"/>
                  <a:gd name="connsiteY0" fmla="*/ 1441450 h 2891631"/>
                  <a:gd name="connsiteX1" fmla="*/ 2846387 w 2846387"/>
                  <a:gd name="connsiteY1" fmla="*/ 0 h 2891631"/>
                  <a:gd name="connsiteX2" fmla="*/ 580231 w 2846387"/>
                  <a:gd name="connsiteY2" fmla="*/ 1455738 h 2891631"/>
                  <a:gd name="connsiteX3" fmla="*/ 0 w 2846387"/>
                  <a:gd name="connsiteY3" fmla="*/ 2891631 h 2891631"/>
                  <a:gd name="connsiteX4" fmla="*/ 2001837 w 2846387"/>
                  <a:gd name="connsiteY4" fmla="*/ 1441450 h 2891631"/>
                  <a:gd name="connsiteX0" fmla="*/ 1982787 w 2827337"/>
                  <a:gd name="connsiteY0" fmla="*/ 1441450 h 2874962"/>
                  <a:gd name="connsiteX1" fmla="*/ 2827337 w 2827337"/>
                  <a:gd name="connsiteY1" fmla="*/ 0 h 2874962"/>
                  <a:gd name="connsiteX2" fmla="*/ 561181 w 2827337"/>
                  <a:gd name="connsiteY2" fmla="*/ 1455738 h 2874962"/>
                  <a:gd name="connsiteX3" fmla="*/ 0 w 2827337"/>
                  <a:gd name="connsiteY3" fmla="*/ 2874962 h 2874962"/>
                  <a:gd name="connsiteX4" fmla="*/ 1982787 w 2827337"/>
                  <a:gd name="connsiteY4" fmla="*/ 1441450 h 2874962"/>
                  <a:gd name="connsiteX0" fmla="*/ 2004219 w 2848769"/>
                  <a:gd name="connsiteY0" fmla="*/ 1441450 h 2867818"/>
                  <a:gd name="connsiteX1" fmla="*/ 2848769 w 2848769"/>
                  <a:gd name="connsiteY1" fmla="*/ 0 h 2867818"/>
                  <a:gd name="connsiteX2" fmla="*/ 582613 w 2848769"/>
                  <a:gd name="connsiteY2" fmla="*/ 1455738 h 2867818"/>
                  <a:gd name="connsiteX3" fmla="*/ 0 w 2848769"/>
                  <a:gd name="connsiteY3" fmla="*/ 2867818 h 2867818"/>
                  <a:gd name="connsiteX4" fmla="*/ 2004219 w 2848769"/>
                  <a:gd name="connsiteY4" fmla="*/ 1441450 h 2867818"/>
                  <a:gd name="connsiteX0" fmla="*/ 1992313 w 2836863"/>
                  <a:gd name="connsiteY0" fmla="*/ 1441450 h 2874962"/>
                  <a:gd name="connsiteX1" fmla="*/ 2836863 w 2836863"/>
                  <a:gd name="connsiteY1" fmla="*/ 0 h 2874962"/>
                  <a:gd name="connsiteX2" fmla="*/ 570707 w 2836863"/>
                  <a:gd name="connsiteY2" fmla="*/ 1455738 h 2874962"/>
                  <a:gd name="connsiteX3" fmla="*/ 0 w 2836863"/>
                  <a:gd name="connsiteY3" fmla="*/ 2874962 h 2874962"/>
                  <a:gd name="connsiteX4" fmla="*/ 1992313 w 2836863"/>
                  <a:gd name="connsiteY4" fmla="*/ 1441450 h 2874962"/>
                  <a:gd name="connsiteX0" fmla="*/ 2026306 w 2870856"/>
                  <a:gd name="connsiteY0" fmla="*/ 1441450 h 2874962"/>
                  <a:gd name="connsiteX1" fmla="*/ 2870856 w 2870856"/>
                  <a:gd name="connsiteY1" fmla="*/ 0 h 2874962"/>
                  <a:gd name="connsiteX2" fmla="*/ 0 w 2870856"/>
                  <a:gd name="connsiteY2" fmla="*/ 1336127 h 2874962"/>
                  <a:gd name="connsiteX3" fmla="*/ 33993 w 2870856"/>
                  <a:gd name="connsiteY3" fmla="*/ 2874962 h 2874962"/>
                  <a:gd name="connsiteX4" fmla="*/ 2026306 w 2870856"/>
                  <a:gd name="connsiteY4" fmla="*/ 1441450 h 2874962"/>
                  <a:gd name="connsiteX0" fmla="*/ 2059531 w 2904081"/>
                  <a:gd name="connsiteY0" fmla="*/ 1441450 h 2874962"/>
                  <a:gd name="connsiteX1" fmla="*/ 2904081 w 2904081"/>
                  <a:gd name="connsiteY1" fmla="*/ 0 h 2874962"/>
                  <a:gd name="connsiteX2" fmla="*/ 0 w 2904081"/>
                  <a:gd name="connsiteY2" fmla="*/ 1349417 h 2874962"/>
                  <a:gd name="connsiteX3" fmla="*/ 67218 w 2904081"/>
                  <a:gd name="connsiteY3" fmla="*/ 2874962 h 2874962"/>
                  <a:gd name="connsiteX4" fmla="*/ 2059531 w 2904081"/>
                  <a:gd name="connsiteY4" fmla="*/ 1441450 h 2874962"/>
                  <a:gd name="connsiteX0" fmla="*/ 2059531 w 2059531"/>
                  <a:gd name="connsiteY0" fmla="*/ 1461386 h 2894898"/>
                  <a:gd name="connsiteX1" fmla="*/ 2040225 w 2059531"/>
                  <a:gd name="connsiteY1" fmla="*/ 0 h 2894898"/>
                  <a:gd name="connsiteX2" fmla="*/ 0 w 2059531"/>
                  <a:gd name="connsiteY2" fmla="*/ 1369353 h 2894898"/>
                  <a:gd name="connsiteX3" fmla="*/ 67218 w 2059531"/>
                  <a:gd name="connsiteY3" fmla="*/ 2894898 h 2894898"/>
                  <a:gd name="connsiteX4" fmla="*/ 2059531 w 2059531"/>
                  <a:gd name="connsiteY4" fmla="*/ 1461386 h 2894898"/>
                  <a:gd name="connsiteX0" fmla="*/ 2172496 w 2172496"/>
                  <a:gd name="connsiteY0" fmla="*/ 1461386 h 2894898"/>
                  <a:gd name="connsiteX1" fmla="*/ 2153190 w 2172496"/>
                  <a:gd name="connsiteY1" fmla="*/ 0 h 2894898"/>
                  <a:gd name="connsiteX2" fmla="*/ 0 w 2172496"/>
                  <a:gd name="connsiteY2" fmla="*/ 890909 h 2894898"/>
                  <a:gd name="connsiteX3" fmla="*/ 180183 w 2172496"/>
                  <a:gd name="connsiteY3" fmla="*/ 2894898 h 2894898"/>
                  <a:gd name="connsiteX4" fmla="*/ 2172496 w 2172496"/>
                  <a:gd name="connsiteY4" fmla="*/ 1461386 h 2894898"/>
                  <a:gd name="connsiteX0" fmla="*/ 2172496 w 2172496"/>
                  <a:gd name="connsiteY0" fmla="*/ 1899959 h 3333471"/>
                  <a:gd name="connsiteX1" fmla="*/ 1947192 w 2172496"/>
                  <a:gd name="connsiteY1" fmla="*/ 0 h 3333471"/>
                  <a:gd name="connsiteX2" fmla="*/ 0 w 2172496"/>
                  <a:gd name="connsiteY2" fmla="*/ 1329482 h 3333471"/>
                  <a:gd name="connsiteX3" fmla="*/ 180183 w 2172496"/>
                  <a:gd name="connsiteY3" fmla="*/ 3333471 h 3333471"/>
                  <a:gd name="connsiteX4" fmla="*/ 2172496 w 2172496"/>
                  <a:gd name="connsiteY4" fmla="*/ 1899959 h 3333471"/>
                  <a:gd name="connsiteX0" fmla="*/ 2172496 w 2172496"/>
                  <a:gd name="connsiteY0" fmla="*/ 1880025 h 3313537"/>
                  <a:gd name="connsiteX1" fmla="*/ 1947192 w 2172496"/>
                  <a:gd name="connsiteY1" fmla="*/ 0 h 3313537"/>
                  <a:gd name="connsiteX2" fmla="*/ 0 w 2172496"/>
                  <a:gd name="connsiteY2" fmla="*/ 1309548 h 3313537"/>
                  <a:gd name="connsiteX3" fmla="*/ 180183 w 2172496"/>
                  <a:gd name="connsiteY3" fmla="*/ 3313537 h 3313537"/>
                  <a:gd name="connsiteX4" fmla="*/ 2172496 w 2172496"/>
                  <a:gd name="connsiteY4" fmla="*/ 1880025 h 3313537"/>
                  <a:gd name="connsiteX0" fmla="*/ 2358557 w 2358557"/>
                  <a:gd name="connsiteY0" fmla="*/ 1880025 h 3313537"/>
                  <a:gd name="connsiteX1" fmla="*/ 2133253 w 2358557"/>
                  <a:gd name="connsiteY1" fmla="*/ 0 h 3313537"/>
                  <a:gd name="connsiteX2" fmla="*/ 0 w 2358557"/>
                  <a:gd name="connsiteY2" fmla="*/ 1156713 h 3313537"/>
                  <a:gd name="connsiteX3" fmla="*/ 366244 w 2358557"/>
                  <a:gd name="connsiteY3" fmla="*/ 3313537 h 3313537"/>
                  <a:gd name="connsiteX4" fmla="*/ 2358557 w 2358557"/>
                  <a:gd name="connsiteY4" fmla="*/ 1880025 h 331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8557" h="3313537">
                    <a:moveTo>
                      <a:pt x="2358557" y="1880025"/>
                    </a:moveTo>
                    <a:lnTo>
                      <a:pt x="2133253" y="0"/>
                    </a:lnTo>
                    <a:lnTo>
                      <a:pt x="0" y="1156713"/>
                    </a:lnTo>
                    <a:lnTo>
                      <a:pt x="366244" y="3313537"/>
                    </a:lnTo>
                    <a:lnTo>
                      <a:pt x="2358557" y="1880025"/>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BF825141-3E35-40D8-B06A-60EA657093FB}"/>
                  </a:ext>
                </a:extLst>
              </p:cNvPr>
              <p:cNvSpPr/>
              <p:nvPr/>
            </p:nvSpPr>
            <p:spPr>
              <a:xfrm rot="86405" flipH="1">
                <a:off x="6665821" y="2606951"/>
                <a:ext cx="76418" cy="87728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95789"/>
                  <a:gd name="connsiteY0" fmla="*/ 2110740 h 2110740"/>
                  <a:gd name="connsiteX1" fmla="*/ 595789 w 595789"/>
                  <a:gd name="connsiteY1" fmla="*/ 712470 h 2110740"/>
                  <a:gd name="connsiteX2" fmla="*/ 266700 w 595789"/>
                  <a:gd name="connsiteY2" fmla="*/ 0 h 2110740"/>
                  <a:gd name="connsiteX3" fmla="*/ 0 w 595789"/>
                  <a:gd name="connsiteY3" fmla="*/ 2110740 h 2110740"/>
                  <a:gd name="connsiteX0" fmla="*/ 0 w 595789"/>
                  <a:gd name="connsiteY0" fmla="*/ 2117884 h 2117884"/>
                  <a:gd name="connsiteX1" fmla="*/ 595789 w 595789"/>
                  <a:gd name="connsiteY1" fmla="*/ 719614 h 2117884"/>
                  <a:gd name="connsiteX2" fmla="*/ 273844 w 595789"/>
                  <a:gd name="connsiteY2" fmla="*/ 0 h 2117884"/>
                  <a:gd name="connsiteX3" fmla="*/ 0 w 595789"/>
                  <a:gd name="connsiteY3" fmla="*/ 2117884 h 2117884"/>
                  <a:gd name="connsiteX0" fmla="*/ 0 w 576739"/>
                  <a:gd name="connsiteY0" fmla="*/ 2129790 h 2129790"/>
                  <a:gd name="connsiteX1" fmla="*/ 576739 w 576739"/>
                  <a:gd name="connsiteY1" fmla="*/ 719614 h 2129790"/>
                  <a:gd name="connsiteX2" fmla="*/ 254794 w 576739"/>
                  <a:gd name="connsiteY2" fmla="*/ 0 h 2129790"/>
                  <a:gd name="connsiteX3" fmla="*/ 0 w 576739"/>
                  <a:gd name="connsiteY3" fmla="*/ 2129790 h 2129790"/>
                  <a:gd name="connsiteX0" fmla="*/ 0 w 571977"/>
                  <a:gd name="connsiteY0" fmla="*/ 2117884 h 2117884"/>
                  <a:gd name="connsiteX1" fmla="*/ 571977 w 571977"/>
                  <a:gd name="connsiteY1" fmla="*/ 719614 h 2117884"/>
                  <a:gd name="connsiteX2" fmla="*/ 250032 w 571977"/>
                  <a:gd name="connsiteY2" fmla="*/ 0 h 2117884"/>
                  <a:gd name="connsiteX3" fmla="*/ 0 w 571977"/>
                  <a:gd name="connsiteY3" fmla="*/ 2117884 h 2117884"/>
                  <a:gd name="connsiteX0" fmla="*/ 0 w 531670"/>
                  <a:gd name="connsiteY0" fmla="*/ 2117884 h 2117884"/>
                  <a:gd name="connsiteX1" fmla="*/ 531670 w 531670"/>
                  <a:gd name="connsiteY1" fmla="*/ 207373 h 2117884"/>
                  <a:gd name="connsiteX2" fmla="*/ 250032 w 531670"/>
                  <a:gd name="connsiteY2" fmla="*/ 0 h 2117884"/>
                  <a:gd name="connsiteX3" fmla="*/ 0 w 531670"/>
                  <a:gd name="connsiteY3" fmla="*/ 2117884 h 2117884"/>
                  <a:gd name="connsiteX0" fmla="*/ 141189 w 672859"/>
                  <a:gd name="connsiteY0" fmla="*/ 2226797 h 2226797"/>
                  <a:gd name="connsiteX1" fmla="*/ 672859 w 672859"/>
                  <a:gd name="connsiteY1" fmla="*/ 316286 h 2226797"/>
                  <a:gd name="connsiteX2" fmla="*/ -1 w 672859"/>
                  <a:gd name="connsiteY2" fmla="*/ 0 h 2226797"/>
                  <a:gd name="connsiteX3" fmla="*/ 141189 w 672859"/>
                  <a:gd name="connsiteY3" fmla="*/ 2226797 h 2226797"/>
                  <a:gd name="connsiteX0" fmla="*/ 141189 w 287856"/>
                  <a:gd name="connsiteY0" fmla="*/ 2226797 h 2226797"/>
                  <a:gd name="connsiteX1" fmla="*/ 287855 w 287856"/>
                  <a:gd name="connsiteY1" fmla="*/ 194353 h 2226797"/>
                  <a:gd name="connsiteX2" fmla="*/ -1 w 287856"/>
                  <a:gd name="connsiteY2" fmla="*/ 0 h 2226797"/>
                  <a:gd name="connsiteX3" fmla="*/ 141189 w 287856"/>
                  <a:gd name="connsiteY3" fmla="*/ 2226797 h 2226797"/>
                  <a:gd name="connsiteX0" fmla="*/ 141189 w 260929"/>
                  <a:gd name="connsiteY0" fmla="*/ 2226797 h 2226797"/>
                  <a:gd name="connsiteX1" fmla="*/ 260930 w 260929"/>
                  <a:gd name="connsiteY1" fmla="*/ 151296 h 2226797"/>
                  <a:gd name="connsiteX2" fmla="*/ -1 w 260929"/>
                  <a:gd name="connsiteY2" fmla="*/ 0 h 2226797"/>
                  <a:gd name="connsiteX3" fmla="*/ 141189 w 260929"/>
                  <a:gd name="connsiteY3" fmla="*/ 2226797 h 2226797"/>
                  <a:gd name="connsiteX0" fmla="*/ 141189 w 291669"/>
                  <a:gd name="connsiteY0" fmla="*/ 2226797 h 2226797"/>
                  <a:gd name="connsiteX1" fmla="*/ 291669 w 291669"/>
                  <a:gd name="connsiteY1" fmla="*/ 120080 h 2226797"/>
                  <a:gd name="connsiteX2" fmla="*/ -1 w 291669"/>
                  <a:gd name="connsiteY2" fmla="*/ 0 h 2226797"/>
                  <a:gd name="connsiteX3" fmla="*/ 141189 w 291669"/>
                  <a:gd name="connsiteY3" fmla="*/ 2226797 h 2226797"/>
                </a:gdLst>
                <a:ahLst/>
                <a:cxnLst>
                  <a:cxn ang="0">
                    <a:pos x="connsiteX0" y="connsiteY0"/>
                  </a:cxn>
                  <a:cxn ang="0">
                    <a:pos x="connsiteX1" y="connsiteY1"/>
                  </a:cxn>
                  <a:cxn ang="0">
                    <a:pos x="connsiteX2" y="connsiteY2"/>
                  </a:cxn>
                  <a:cxn ang="0">
                    <a:pos x="connsiteX3" y="connsiteY3"/>
                  </a:cxn>
                </a:cxnLst>
                <a:rect l="l" t="t" r="r" b="b"/>
                <a:pathLst>
                  <a:path w="291669" h="2226797">
                    <a:moveTo>
                      <a:pt x="141189" y="2226797"/>
                    </a:moveTo>
                    <a:lnTo>
                      <a:pt x="291669" y="120080"/>
                    </a:lnTo>
                    <a:lnTo>
                      <a:pt x="-1" y="0"/>
                    </a:lnTo>
                    <a:lnTo>
                      <a:pt x="141189" y="222679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56185BF4-9072-4E43-9A03-AA25D0FE38D0}"/>
                  </a:ext>
                </a:extLst>
              </p:cNvPr>
              <p:cNvSpPr/>
              <p:nvPr/>
            </p:nvSpPr>
            <p:spPr>
              <a:xfrm rot="86405" flipH="1">
                <a:off x="6712060" y="2528962"/>
                <a:ext cx="219819" cy="95414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488950 w 1068070"/>
                  <a:gd name="connsiteY0" fmla="*/ 1685290 h 1685290"/>
                  <a:gd name="connsiteX1" fmla="*/ 1068070 w 1068070"/>
                  <a:gd name="connsiteY1" fmla="*/ 306070 h 1685290"/>
                  <a:gd name="connsiteX2" fmla="*/ 0 w 1068070"/>
                  <a:gd name="connsiteY2" fmla="*/ 0 h 1685290"/>
                  <a:gd name="connsiteX3" fmla="*/ 488950 w 1068070"/>
                  <a:gd name="connsiteY3" fmla="*/ 1685290 h 1685290"/>
                  <a:gd name="connsiteX0" fmla="*/ 812800 w 1068070"/>
                  <a:gd name="connsiteY0" fmla="*/ 2383790 h 2383790"/>
                  <a:gd name="connsiteX1" fmla="*/ 1068070 w 1068070"/>
                  <a:gd name="connsiteY1" fmla="*/ 306070 h 2383790"/>
                  <a:gd name="connsiteX2" fmla="*/ 0 w 1068070"/>
                  <a:gd name="connsiteY2" fmla="*/ 0 h 2383790"/>
                  <a:gd name="connsiteX3" fmla="*/ 812800 w 1068070"/>
                  <a:gd name="connsiteY3" fmla="*/ 2383790 h 2383790"/>
                  <a:gd name="connsiteX0" fmla="*/ 827087 w 1082357"/>
                  <a:gd name="connsiteY0" fmla="*/ 2388553 h 2388553"/>
                  <a:gd name="connsiteX1" fmla="*/ 1082357 w 1082357"/>
                  <a:gd name="connsiteY1" fmla="*/ 310833 h 2388553"/>
                  <a:gd name="connsiteX2" fmla="*/ 0 w 1082357"/>
                  <a:gd name="connsiteY2" fmla="*/ 0 h 2388553"/>
                  <a:gd name="connsiteX3" fmla="*/ 827087 w 1082357"/>
                  <a:gd name="connsiteY3" fmla="*/ 2388553 h 2388553"/>
                  <a:gd name="connsiteX0" fmla="*/ 822325 w 1077595"/>
                  <a:gd name="connsiteY0" fmla="*/ 2383790 h 2383790"/>
                  <a:gd name="connsiteX1" fmla="*/ 1077595 w 1077595"/>
                  <a:gd name="connsiteY1" fmla="*/ 306070 h 2383790"/>
                  <a:gd name="connsiteX2" fmla="*/ 0 w 1077595"/>
                  <a:gd name="connsiteY2" fmla="*/ 0 h 2383790"/>
                  <a:gd name="connsiteX3" fmla="*/ 822325 w 1077595"/>
                  <a:gd name="connsiteY3" fmla="*/ 2383790 h 2383790"/>
                  <a:gd name="connsiteX0" fmla="*/ 831850 w 1087120"/>
                  <a:gd name="connsiteY0" fmla="*/ 2386172 h 2386172"/>
                  <a:gd name="connsiteX1" fmla="*/ 1087120 w 1087120"/>
                  <a:gd name="connsiteY1" fmla="*/ 308452 h 2386172"/>
                  <a:gd name="connsiteX2" fmla="*/ 0 w 1087120"/>
                  <a:gd name="connsiteY2" fmla="*/ 0 h 2386172"/>
                  <a:gd name="connsiteX3" fmla="*/ 831850 w 1087120"/>
                  <a:gd name="connsiteY3" fmla="*/ 2386172 h 2386172"/>
                  <a:gd name="connsiteX0" fmla="*/ 831850 w 1099027"/>
                  <a:gd name="connsiteY0" fmla="*/ 2386172 h 2386172"/>
                  <a:gd name="connsiteX1" fmla="*/ 1099027 w 1099027"/>
                  <a:gd name="connsiteY1" fmla="*/ 287021 h 2386172"/>
                  <a:gd name="connsiteX2" fmla="*/ 0 w 1099027"/>
                  <a:gd name="connsiteY2" fmla="*/ 0 h 2386172"/>
                  <a:gd name="connsiteX3" fmla="*/ 831850 w 1099027"/>
                  <a:gd name="connsiteY3" fmla="*/ 2386172 h 2386172"/>
                  <a:gd name="connsiteX0" fmla="*/ 838993 w 1099027"/>
                  <a:gd name="connsiteY0" fmla="*/ 2421890 h 2421890"/>
                  <a:gd name="connsiteX1" fmla="*/ 1099027 w 1099027"/>
                  <a:gd name="connsiteY1" fmla="*/ 287021 h 2421890"/>
                  <a:gd name="connsiteX2" fmla="*/ 0 w 1099027"/>
                  <a:gd name="connsiteY2" fmla="*/ 0 h 2421890"/>
                  <a:gd name="connsiteX3" fmla="*/ 838993 w 1099027"/>
                  <a:gd name="connsiteY3" fmla="*/ 2421890 h 2421890"/>
                  <a:gd name="connsiteX0" fmla="*/ 838993 w 838994"/>
                  <a:gd name="connsiteY0" fmla="*/ 2421890 h 2421890"/>
                  <a:gd name="connsiteX1" fmla="*/ 682932 w 838994"/>
                  <a:gd name="connsiteY1" fmla="*/ 230190 h 2421890"/>
                  <a:gd name="connsiteX2" fmla="*/ 0 w 838994"/>
                  <a:gd name="connsiteY2" fmla="*/ 0 h 2421890"/>
                  <a:gd name="connsiteX3" fmla="*/ 838993 w 838994"/>
                  <a:gd name="connsiteY3" fmla="*/ 2421890 h 2421890"/>
                  <a:gd name="connsiteX0" fmla="*/ 838993 w 838994"/>
                  <a:gd name="connsiteY0" fmla="*/ 2421890 h 2421890"/>
                  <a:gd name="connsiteX1" fmla="*/ 698479 w 838994"/>
                  <a:gd name="connsiteY1" fmla="*/ 197639 h 2421890"/>
                  <a:gd name="connsiteX2" fmla="*/ 0 w 838994"/>
                  <a:gd name="connsiteY2" fmla="*/ 0 h 2421890"/>
                  <a:gd name="connsiteX3" fmla="*/ 838993 w 838994"/>
                  <a:gd name="connsiteY3" fmla="*/ 2421890 h 2421890"/>
                </a:gdLst>
                <a:ahLst/>
                <a:cxnLst>
                  <a:cxn ang="0">
                    <a:pos x="connsiteX0" y="connsiteY0"/>
                  </a:cxn>
                  <a:cxn ang="0">
                    <a:pos x="connsiteX1" y="connsiteY1"/>
                  </a:cxn>
                  <a:cxn ang="0">
                    <a:pos x="connsiteX2" y="connsiteY2"/>
                  </a:cxn>
                  <a:cxn ang="0">
                    <a:pos x="connsiteX3" y="connsiteY3"/>
                  </a:cxn>
                </a:cxnLst>
                <a:rect l="l" t="t" r="r" b="b"/>
                <a:pathLst>
                  <a:path w="838994" h="2421890">
                    <a:moveTo>
                      <a:pt x="838993" y="2421890"/>
                    </a:moveTo>
                    <a:lnTo>
                      <a:pt x="698479" y="197639"/>
                    </a:lnTo>
                    <a:lnTo>
                      <a:pt x="0" y="0"/>
                    </a:lnTo>
                    <a:lnTo>
                      <a:pt x="838993" y="242189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5" name="Straight Connector 114">
                <a:extLst>
                  <a:ext uri="{FF2B5EF4-FFF2-40B4-BE49-F238E27FC236}">
                    <a16:creationId xmlns:a16="http://schemas.microsoft.com/office/drawing/2014/main" id="{0FDC0AF5-992E-4751-9FBA-F65B634B5EBC}"/>
                  </a:ext>
                </a:extLst>
              </p:cNvPr>
              <p:cNvCxnSpPr/>
              <p:nvPr/>
            </p:nvCxnSpPr>
            <p:spPr>
              <a:xfrm rot="20992527" flipH="1" flipV="1">
                <a:off x="5554022" y="2654607"/>
                <a:ext cx="715024" cy="28150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38AEA380-EDEF-4109-B4B2-F677A58A5DBF}"/>
                </a:ext>
              </a:extLst>
            </p:cNvPr>
            <p:cNvGrpSpPr/>
            <p:nvPr/>
          </p:nvGrpSpPr>
          <p:grpSpPr>
            <a:xfrm>
              <a:off x="5846106" y="2965962"/>
              <a:ext cx="1073896" cy="1299637"/>
              <a:chOff x="3614693" y="3000539"/>
              <a:chExt cx="1252928" cy="1516302"/>
            </a:xfrm>
          </p:grpSpPr>
          <p:sp>
            <p:nvSpPr>
              <p:cNvPr id="20" name="Freeform: Shape 19">
                <a:extLst>
                  <a:ext uri="{FF2B5EF4-FFF2-40B4-BE49-F238E27FC236}">
                    <a16:creationId xmlns:a16="http://schemas.microsoft.com/office/drawing/2014/main" id="{DB5F548C-1B27-4FF0-B352-D33A6AED02D7}"/>
                  </a:ext>
                </a:extLst>
              </p:cNvPr>
              <p:cNvSpPr/>
              <p:nvPr/>
            </p:nvSpPr>
            <p:spPr>
              <a:xfrm>
                <a:off x="3619650" y="3094441"/>
                <a:ext cx="1235075" cy="1422400"/>
              </a:xfrm>
              <a:custGeom>
                <a:avLst/>
                <a:gdLst>
                  <a:gd name="connsiteX0" fmla="*/ 1219200 w 1225550"/>
                  <a:gd name="connsiteY0" fmla="*/ 590550 h 1416050"/>
                  <a:gd name="connsiteX1" fmla="*/ 19050 w 1225550"/>
                  <a:gd name="connsiteY1" fmla="*/ 1416050 h 1416050"/>
                  <a:gd name="connsiteX2" fmla="*/ 0 w 1225550"/>
                  <a:gd name="connsiteY2" fmla="*/ 774700 h 1416050"/>
                  <a:gd name="connsiteX3" fmla="*/ 1225550 w 1225550"/>
                  <a:gd name="connsiteY3" fmla="*/ 0 h 1416050"/>
                  <a:gd name="connsiteX4" fmla="*/ 1219200 w 1225550"/>
                  <a:gd name="connsiteY4" fmla="*/ 590550 h 1416050"/>
                  <a:gd name="connsiteX0" fmla="*/ 1222375 w 1225550"/>
                  <a:gd name="connsiteY0" fmla="*/ 615950 h 1416050"/>
                  <a:gd name="connsiteX1" fmla="*/ 19050 w 1225550"/>
                  <a:gd name="connsiteY1" fmla="*/ 1416050 h 1416050"/>
                  <a:gd name="connsiteX2" fmla="*/ 0 w 1225550"/>
                  <a:gd name="connsiteY2" fmla="*/ 774700 h 1416050"/>
                  <a:gd name="connsiteX3" fmla="*/ 1225550 w 1225550"/>
                  <a:gd name="connsiteY3" fmla="*/ 0 h 1416050"/>
                  <a:gd name="connsiteX4" fmla="*/ 1222375 w 1225550"/>
                  <a:gd name="connsiteY4" fmla="*/ 615950 h 1416050"/>
                  <a:gd name="connsiteX0" fmla="*/ 1222375 w 1225550"/>
                  <a:gd name="connsiteY0" fmla="*/ 615950 h 1397000"/>
                  <a:gd name="connsiteX1" fmla="*/ 9525 w 1225550"/>
                  <a:gd name="connsiteY1" fmla="*/ 1397000 h 1397000"/>
                  <a:gd name="connsiteX2" fmla="*/ 0 w 1225550"/>
                  <a:gd name="connsiteY2" fmla="*/ 774700 h 1397000"/>
                  <a:gd name="connsiteX3" fmla="*/ 1225550 w 1225550"/>
                  <a:gd name="connsiteY3" fmla="*/ 0 h 1397000"/>
                  <a:gd name="connsiteX4" fmla="*/ 1222375 w 1225550"/>
                  <a:gd name="connsiteY4" fmla="*/ 615950 h 1397000"/>
                  <a:gd name="connsiteX0" fmla="*/ 1222375 w 1225550"/>
                  <a:gd name="connsiteY0" fmla="*/ 615950 h 1397000"/>
                  <a:gd name="connsiteX1" fmla="*/ 9525 w 1225550"/>
                  <a:gd name="connsiteY1" fmla="*/ 1397000 h 1397000"/>
                  <a:gd name="connsiteX2" fmla="*/ 0 w 1225550"/>
                  <a:gd name="connsiteY2" fmla="*/ 730250 h 1397000"/>
                  <a:gd name="connsiteX3" fmla="*/ 1225550 w 1225550"/>
                  <a:gd name="connsiteY3" fmla="*/ 0 h 1397000"/>
                  <a:gd name="connsiteX4" fmla="*/ 1222375 w 1225550"/>
                  <a:gd name="connsiteY4" fmla="*/ 615950 h 1397000"/>
                  <a:gd name="connsiteX0" fmla="*/ 1222375 w 1235075"/>
                  <a:gd name="connsiteY0" fmla="*/ 641350 h 1422400"/>
                  <a:gd name="connsiteX1" fmla="*/ 9525 w 1235075"/>
                  <a:gd name="connsiteY1" fmla="*/ 1422400 h 1422400"/>
                  <a:gd name="connsiteX2" fmla="*/ 0 w 1235075"/>
                  <a:gd name="connsiteY2" fmla="*/ 755650 h 1422400"/>
                  <a:gd name="connsiteX3" fmla="*/ 1235075 w 1235075"/>
                  <a:gd name="connsiteY3" fmla="*/ 0 h 1422400"/>
                  <a:gd name="connsiteX4" fmla="*/ 1222375 w 1235075"/>
                  <a:gd name="connsiteY4" fmla="*/ 641350 h 142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5075" h="1422400">
                    <a:moveTo>
                      <a:pt x="1222375" y="641350"/>
                    </a:moveTo>
                    <a:lnTo>
                      <a:pt x="9525" y="1422400"/>
                    </a:lnTo>
                    <a:lnTo>
                      <a:pt x="0" y="755650"/>
                    </a:lnTo>
                    <a:lnTo>
                      <a:pt x="1235075" y="0"/>
                    </a:lnTo>
                    <a:cubicBezTo>
                      <a:pt x="1232958" y="196850"/>
                      <a:pt x="1224492" y="444500"/>
                      <a:pt x="1222375" y="641350"/>
                    </a:cubicBezTo>
                    <a:close/>
                  </a:path>
                </a:pathLst>
              </a:custGeom>
              <a:solidFill>
                <a:srgbClr val="1B22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B091684D-B669-40B9-836A-4EB740A030AB}"/>
                  </a:ext>
                </a:extLst>
              </p:cNvPr>
              <p:cNvSpPr/>
              <p:nvPr/>
            </p:nvSpPr>
            <p:spPr>
              <a:xfrm>
                <a:off x="3614693" y="3000539"/>
                <a:ext cx="1252928" cy="851934"/>
              </a:xfrm>
              <a:custGeom>
                <a:avLst/>
                <a:gdLst>
                  <a:gd name="connsiteX0" fmla="*/ 1219200 w 1225550"/>
                  <a:gd name="connsiteY0" fmla="*/ 590550 h 1416050"/>
                  <a:gd name="connsiteX1" fmla="*/ 19050 w 1225550"/>
                  <a:gd name="connsiteY1" fmla="*/ 1416050 h 1416050"/>
                  <a:gd name="connsiteX2" fmla="*/ 0 w 1225550"/>
                  <a:gd name="connsiteY2" fmla="*/ 774700 h 1416050"/>
                  <a:gd name="connsiteX3" fmla="*/ 1225550 w 1225550"/>
                  <a:gd name="connsiteY3" fmla="*/ 0 h 1416050"/>
                  <a:gd name="connsiteX4" fmla="*/ 1219200 w 1225550"/>
                  <a:gd name="connsiteY4" fmla="*/ 590550 h 1416050"/>
                  <a:gd name="connsiteX0" fmla="*/ 1238250 w 1244600"/>
                  <a:gd name="connsiteY0" fmla="*/ 590550 h 3597334"/>
                  <a:gd name="connsiteX1" fmla="*/ 38100 w 1244600"/>
                  <a:gd name="connsiteY1" fmla="*/ 1416050 h 3597334"/>
                  <a:gd name="connsiteX2" fmla="*/ 0 w 1244600"/>
                  <a:gd name="connsiteY2" fmla="*/ 3597334 h 3597334"/>
                  <a:gd name="connsiteX3" fmla="*/ 1244600 w 1244600"/>
                  <a:gd name="connsiteY3" fmla="*/ 0 h 3597334"/>
                  <a:gd name="connsiteX4" fmla="*/ 1238250 w 1244600"/>
                  <a:gd name="connsiteY4" fmla="*/ 590550 h 3597334"/>
                  <a:gd name="connsiteX0" fmla="*/ 1238250 w 1244600"/>
                  <a:gd name="connsiteY0" fmla="*/ 590550 h 3947690"/>
                  <a:gd name="connsiteX1" fmla="*/ 6350 w 1244600"/>
                  <a:gd name="connsiteY1" fmla="*/ 3947690 h 3947690"/>
                  <a:gd name="connsiteX2" fmla="*/ 0 w 1244600"/>
                  <a:gd name="connsiteY2" fmla="*/ 3597334 h 3947690"/>
                  <a:gd name="connsiteX3" fmla="*/ 1244600 w 1244600"/>
                  <a:gd name="connsiteY3" fmla="*/ 0 h 3947690"/>
                  <a:gd name="connsiteX4" fmla="*/ 1238250 w 1244600"/>
                  <a:gd name="connsiteY4" fmla="*/ 590550 h 3947690"/>
                  <a:gd name="connsiteX0" fmla="*/ 1238250 w 1244600"/>
                  <a:gd name="connsiteY0" fmla="*/ 590551 h 3947690"/>
                  <a:gd name="connsiteX1" fmla="*/ 6350 w 1244600"/>
                  <a:gd name="connsiteY1" fmla="*/ 3947690 h 3947690"/>
                  <a:gd name="connsiteX2" fmla="*/ 0 w 1244600"/>
                  <a:gd name="connsiteY2" fmla="*/ 3597334 h 3947690"/>
                  <a:gd name="connsiteX3" fmla="*/ 1244600 w 1244600"/>
                  <a:gd name="connsiteY3" fmla="*/ 0 h 3947690"/>
                  <a:gd name="connsiteX4" fmla="*/ 1238250 w 1244600"/>
                  <a:gd name="connsiteY4" fmla="*/ 590551 h 3947690"/>
                  <a:gd name="connsiteX0" fmla="*/ 1252537 w 1252785"/>
                  <a:gd name="connsiteY0" fmla="*/ 448688 h 3947690"/>
                  <a:gd name="connsiteX1" fmla="*/ 6350 w 1252785"/>
                  <a:gd name="connsiteY1" fmla="*/ 3947690 h 3947690"/>
                  <a:gd name="connsiteX2" fmla="*/ 0 w 1252785"/>
                  <a:gd name="connsiteY2" fmla="*/ 3597334 h 3947690"/>
                  <a:gd name="connsiteX3" fmla="*/ 1244600 w 1252785"/>
                  <a:gd name="connsiteY3" fmla="*/ 0 h 3947690"/>
                  <a:gd name="connsiteX4" fmla="*/ 1252537 w 1252785"/>
                  <a:gd name="connsiteY4" fmla="*/ 448688 h 3947690"/>
                  <a:gd name="connsiteX0" fmla="*/ 1259681 w 1259843"/>
                  <a:gd name="connsiteY0" fmla="*/ 426866 h 3947690"/>
                  <a:gd name="connsiteX1" fmla="*/ 6350 w 1259843"/>
                  <a:gd name="connsiteY1" fmla="*/ 3947690 h 3947690"/>
                  <a:gd name="connsiteX2" fmla="*/ 0 w 1259843"/>
                  <a:gd name="connsiteY2" fmla="*/ 3597334 h 3947690"/>
                  <a:gd name="connsiteX3" fmla="*/ 1244600 w 1259843"/>
                  <a:gd name="connsiteY3" fmla="*/ 0 h 3947690"/>
                  <a:gd name="connsiteX4" fmla="*/ 1259681 w 1259843"/>
                  <a:gd name="connsiteY4" fmla="*/ 426866 h 3947690"/>
                  <a:gd name="connsiteX0" fmla="*/ 1259681 w 1270794"/>
                  <a:gd name="connsiteY0" fmla="*/ 470515 h 3991339"/>
                  <a:gd name="connsiteX1" fmla="*/ 6350 w 1270794"/>
                  <a:gd name="connsiteY1" fmla="*/ 3991339 h 3991339"/>
                  <a:gd name="connsiteX2" fmla="*/ 0 w 1270794"/>
                  <a:gd name="connsiteY2" fmla="*/ 3640983 h 3991339"/>
                  <a:gd name="connsiteX3" fmla="*/ 1270794 w 1270794"/>
                  <a:gd name="connsiteY3" fmla="*/ 0 h 3991339"/>
                  <a:gd name="connsiteX4" fmla="*/ 1259681 w 1270794"/>
                  <a:gd name="connsiteY4" fmla="*/ 470515 h 3991339"/>
                  <a:gd name="connsiteX0" fmla="*/ 1259681 w 1260065"/>
                  <a:gd name="connsiteY0" fmla="*/ 426866 h 3947690"/>
                  <a:gd name="connsiteX1" fmla="*/ 6350 w 1260065"/>
                  <a:gd name="connsiteY1" fmla="*/ 3947690 h 3947690"/>
                  <a:gd name="connsiteX2" fmla="*/ 0 w 1260065"/>
                  <a:gd name="connsiteY2" fmla="*/ 3597334 h 3947690"/>
                  <a:gd name="connsiteX3" fmla="*/ 1256506 w 1260065"/>
                  <a:gd name="connsiteY3" fmla="*/ 0 h 3947690"/>
                  <a:gd name="connsiteX4" fmla="*/ 1259681 w 1260065"/>
                  <a:gd name="connsiteY4" fmla="*/ 426866 h 3947690"/>
                  <a:gd name="connsiteX0" fmla="*/ 1253331 w 1253715"/>
                  <a:gd name="connsiteY0" fmla="*/ 426866 h 3947690"/>
                  <a:gd name="connsiteX1" fmla="*/ 0 w 1253715"/>
                  <a:gd name="connsiteY1" fmla="*/ 3947690 h 3947690"/>
                  <a:gd name="connsiteX2" fmla="*/ 794 w 1253715"/>
                  <a:gd name="connsiteY2" fmla="*/ 3531863 h 3947690"/>
                  <a:gd name="connsiteX3" fmla="*/ 1250156 w 1253715"/>
                  <a:gd name="connsiteY3" fmla="*/ 0 h 3947690"/>
                  <a:gd name="connsiteX4" fmla="*/ 1253331 w 1253715"/>
                  <a:gd name="connsiteY4" fmla="*/ 426866 h 3947690"/>
                  <a:gd name="connsiteX0" fmla="*/ 1260475 w 1260859"/>
                  <a:gd name="connsiteY0" fmla="*/ 426866 h 3849481"/>
                  <a:gd name="connsiteX1" fmla="*/ 0 w 1260859"/>
                  <a:gd name="connsiteY1" fmla="*/ 3849481 h 3849481"/>
                  <a:gd name="connsiteX2" fmla="*/ 7938 w 1260859"/>
                  <a:gd name="connsiteY2" fmla="*/ 3531863 h 3849481"/>
                  <a:gd name="connsiteX3" fmla="*/ 1257300 w 1260859"/>
                  <a:gd name="connsiteY3" fmla="*/ 0 h 3849481"/>
                  <a:gd name="connsiteX4" fmla="*/ 1260475 w 1260859"/>
                  <a:gd name="connsiteY4" fmla="*/ 426866 h 3849481"/>
                  <a:gd name="connsiteX0" fmla="*/ 1252541 w 1252925"/>
                  <a:gd name="connsiteY0" fmla="*/ 426866 h 3871308"/>
                  <a:gd name="connsiteX1" fmla="*/ 15878 w 1252925"/>
                  <a:gd name="connsiteY1" fmla="*/ 3871308 h 3871308"/>
                  <a:gd name="connsiteX2" fmla="*/ 4 w 1252925"/>
                  <a:gd name="connsiteY2" fmla="*/ 3531863 h 3871308"/>
                  <a:gd name="connsiteX3" fmla="*/ 1249366 w 1252925"/>
                  <a:gd name="connsiteY3" fmla="*/ 0 h 3871308"/>
                  <a:gd name="connsiteX4" fmla="*/ 1252541 w 1252925"/>
                  <a:gd name="connsiteY4" fmla="*/ 426866 h 3871308"/>
                  <a:gd name="connsiteX0" fmla="*/ 1252544 w 1252928"/>
                  <a:gd name="connsiteY0" fmla="*/ 426866 h 3871308"/>
                  <a:gd name="connsiteX1" fmla="*/ 6356 w 1252928"/>
                  <a:gd name="connsiteY1" fmla="*/ 3871308 h 3871308"/>
                  <a:gd name="connsiteX2" fmla="*/ 7 w 1252928"/>
                  <a:gd name="connsiteY2" fmla="*/ 3531863 h 3871308"/>
                  <a:gd name="connsiteX3" fmla="*/ 1249369 w 1252928"/>
                  <a:gd name="connsiteY3" fmla="*/ 0 h 3871308"/>
                  <a:gd name="connsiteX4" fmla="*/ 1252544 w 1252928"/>
                  <a:gd name="connsiteY4" fmla="*/ 426866 h 3871308"/>
                  <a:gd name="connsiteX0" fmla="*/ 1252544 w 1252928"/>
                  <a:gd name="connsiteY0" fmla="*/ 426866 h 3904046"/>
                  <a:gd name="connsiteX1" fmla="*/ 6356 w 1252928"/>
                  <a:gd name="connsiteY1" fmla="*/ 3904046 h 3904046"/>
                  <a:gd name="connsiteX2" fmla="*/ 7 w 1252928"/>
                  <a:gd name="connsiteY2" fmla="*/ 3531863 h 3904046"/>
                  <a:gd name="connsiteX3" fmla="*/ 1249369 w 1252928"/>
                  <a:gd name="connsiteY3" fmla="*/ 0 h 3904046"/>
                  <a:gd name="connsiteX4" fmla="*/ 1252544 w 1252928"/>
                  <a:gd name="connsiteY4" fmla="*/ 426866 h 3904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2928" h="3904046">
                    <a:moveTo>
                      <a:pt x="1252544" y="426866"/>
                    </a:moveTo>
                    <a:lnTo>
                      <a:pt x="6356" y="3904046"/>
                    </a:lnTo>
                    <a:cubicBezTo>
                      <a:pt x="6621" y="3765437"/>
                      <a:pt x="-258" y="3670472"/>
                      <a:pt x="7" y="3531863"/>
                    </a:cubicBezTo>
                    <a:lnTo>
                      <a:pt x="1249369" y="0"/>
                    </a:lnTo>
                    <a:cubicBezTo>
                      <a:pt x="1247252" y="196850"/>
                      <a:pt x="1254661" y="230016"/>
                      <a:pt x="1252544" y="426866"/>
                    </a:cubicBezTo>
                    <a:close/>
                  </a:path>
                </a:pathLst>
              </a:custGeom>
              <a:solidFill>
                <a:srgbClr val="869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703DC2B6-6B79-40B4-A546-EC03E9D81267}"/>
                </a:ext>
              </a:extLst>
            </p:cNvPr>
            <p:cNvGrpSpPr/>
            <p:nvPr/>
          </p:nvGrpSpPr>
          <p:grpSpPr>
            <a:xfrm>
              <a:off x="4101454" y="2616077"/>
              <a:ext cx="1956730" cy="1687216"/>
              <a:chOff x="35380" y="4412620"/>
              <a:chExt cx="2282941" cy="1968496"/>
            </a:xfrm>
          </p:grpSpPr>
          <p:sp>
            <p:nvSpPr>
              <p:cNvPr id="12" name="Freeform: Shape 11">
                <a:extLst>
                  <a:ext uri="{FF2B5EF4-FFF2-40B4-BE49-F238E27FC236}">
                    <a16:creationId xmlns:a16="http://schemas.microsoft.com/office/drawing/2014/main" id="{08709FCB-3426-497C-AA8B-47DC81372F7B}"/>
                  </a:ext>
                </a:extLst>
              </p:cNvPr>
              <p:cNvSpPr/>
              <p:nvPr/>
            </p:nvSpPr>
            <p:spPr>
              <a:xfrm>
                <a:off x="35380" y="4412620"/>
                <a:ext cx="2262188" cy="557212"/>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2188" h="557212">
                    <a:moveTo>
                      <a:pt x="157163" y="0"/>
                    </a:moveTo>
                    <a:lnTo>
                      <a:pt x="2262188" y="476250"/>
                    </a:lnTo>
                    <a:lnTo>
                      <a:pt x="2109788" y="557212"/>
                    </a:lnTo>
                    <a:lnTo>
                      <a:pt x="0" y="85725"/>
                    </a:lnTo>
                    <a:lnTo>
                      <a:pt x="157163" y="0"/>
                    </a:lnTo>
                    <a:close/>
                  </a:path>
                </a:pathLst>
              </a:custGeom>
              <a:solidFill>
                <a:srgbClr val="495F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905B28E-E6CB-4FF4-BCDE-A8E855CC3072}"/>
                  </a:ext>
                </a:extLst>
              </p:cNvPr>
              <p:cNvSpPr/>
              <p:nvPr/>
            </p:nvSpPr>
            <p:spPr>
              <a:xfrm>
                <a:off x="2139727" y="4885691"/>
                <a:ext cx="178594" cy="149542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0 w 2105025"/>
                  <a:gd name="connsiteY0" fmla="*/ 0 h 1933575"/>
                  <a:gd name="connsiteX1" fmla="*/ 2105025 w 2105025"/>
                  <a:gd name="connsiteY1" fmla="*/ 476250 h 1933575"/>
                  <a:gd name="connsiteX2" fmla="*/ 1952625 w 2105025"/>
                  <a:gd name="connsiteY2" fmla="*/ 557212 h 1933575"/>
                  <a:gd name="connsiteX3" fmla="*/ 1981199 w 2105025"/>
                  <a:gd name="connsiteY3" fmla="*/ 1933575 h 1933575"/>
                  <a:gd name="connsiteX4" fmla="*/ 0 w 2105025"/>
                  <a:gd name="connsiteY4" fmla="*/ 0 h 1933575"/>
                  <a:gd name="connsiteX0" fmla="*/ 161925 w 161925"/>
                  <a:gd name="connsiteY0" fmla="*/ 1371600 h 1457325"/>
                  <a:gd name="connsiteX1" fmla="*/ 152400 w 161925"/>
                  <a:gd name="connsiteY1" fmla="*/ 0 h 1457325"/>
                  <a:gd name="connsiteX2" fmla="*/ 0 w 161925"/>
                  <a:gd name="connsiteY2" fmla="*/ 80962 h 1457325"/>
                  <a:gd name="connsiteX3" fmla="*/ 28574 w 161925"/>
                  <a:gd name="connsiteY3" fmla="*/ 1457325 h 1457325"/>
                  <a:gd name="connsiteX4" fmla="*/ 161925 w 161925"/>
                  <a:gd name="connsiteY4" fmla="*/ 1371600 h 1457325"/>
                  <a:gd name="connsiteX0" fmla="*/ 161925 w 161925"/>
                  <a:gd name="connsiteY0" fmla="*/ 1371600 h 1485900"/>
                  <a:gd name="connsiteX1" fmla="*/ 152400 w 161925"/>
                  <a:gd name="connsiteY1" fmla="*/ 0 h 1485900"/>
                  <a:gd name="connsiteX2" fmla="*/ 0 w 161925"/>
                  <a:gd name="connsiteY2" fmla="*/ 80962 h 1485900"/>
                  <a:gd name="connsiteX3" fmla="*/ 28574 w 161925"/>
                  <a:gd name="connsiteY3" fmla="*/ 1485900 h 1485900"/>
                  <a:gd name="connsiteX4" fmla="*/ 161925 w 161925"/>
                  <a:gd name="connsiteY4" fmla="*/ 1371600 h 1485900"/>
                  <a:gd name="connsiteX0" fmla="*/ 161925 w 161925"/>
                  <a:gd name="connsiteY0" fmla="*/ 1371600 h 1495425"/>
                  <a:gd name="connsiteX1" fmla="*/ 152400 w 161925"/>
                  <a:gd name="connsiteY1" fmla="*/ 0 h 1495425"/>
                  <a:gd name="connsiteX2" fmla="*/ 0 w 161925"/>
                  <a:gd name="connsiteY2" fmla="*/ 80962 h 1495425"/>
                  <a:gd name="connsiteX3" fmla="*/ 50005 w 161925"/>
                  <a:gd name="connsiteY3" fmla="*/ 1495425 h 1495425"/>
                  <a:gd name="connsiteX4" fmla="*/ 161925 w 161925"/>
                  <a:gd name="connsiteY4" fmla="*/ 1371600 h 1495425"/>
                  <a:gd name="connsiteX0" fmla="*/ 171450 w 171450"/>
                  <a:gd name="connsiteY0" fmla="*/ 1397793 h 1495425"/>
                  <a:gd name="connsiteX1" fmla="*/ 152400 w 171450"/>
                  <a:gd name="connsiteY1" fmla="*/ 0 h 1495425"/>
                  <a:gd name="connsiteX2" fmla="*/ 0 w 171450"/>
                  <a:gd name="connsiteY2" fmla="*/ 80962 h 1495425"/>
                  <a:gd name="connsiteX3" fmla="*/ 50005 w 171450"/>
                  <a:gd name="connsiteY3" fmla="*/ 1495425 h 1495425"/>
                  <a:gd name="connsiteX4" fmla="*/ 171450 w 171450"/>
                  <a:gd name="connsiteY4" fmla="*/ 1397793 h 1495425"/>
                  <a:gd name="connsiteX0" fmla="*/ 178594 w 178594"/>
                  <a:gd name="connsiteY0" fmla="*/ 1381124 h 1495425"/>
                  <a:gd name="connsiteX1" fmla="*/ 152400 w 178594"/>
                  <a:gd name="connsiteY1" fmla="*/ 0 h 1495425"/>
                  <a:gd name="connsiteX2" fmla="*/ 0 w 178594"/>
                  <a:gd name="connsiteY2" fmla="*/ 80962 h 1495425"/>
                  <a:gd name="connsiteX3" fmla="*/ 50005 w 178594"/>
                  <a:gd name="connsiteY3" fmla="*/ 1495425 h 1495425"/>
                  <a:gd name="connsiteX4" fmla="*/ 178594 w 178594"/>
                  <a:gd name="connsiteY4" fmla="*/ 1381124 h 149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94" h="1495425">
                    <a:moveTo>
                      <a:pt x="178594" y="1381124"/>
                    </a:moveTo>
                    <a:lnTo>
                      <a:pt x="152400" y="0"/>
                    </a:lnTo>
                    <a:lnTo>
                      <a:pt x="0" y="80962"/>
                    </a:lnTo>
                    <a:lnTo>
                      <a:pt x="50005" y="1495425"/>
                    </a:lnTo>
                    <a:lnTo>
                      <a:pt x="178594" y="1381124"/>
                    </a:lnTo>
                    <a:close/>
                  </a:path>
                </a:pathLst>
              </a:custGeom>
              <a:solidFill>
                <a:srgbClr val="495F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306E1A4-1481-4894-9D5A-CB36B949BEA8}"/>
                  </a:ext>
                </a:extLst>
              </p:cNvPr>
              <p:cNvSpPr/>
              <p:nvPr/>
            </p:nvSpPr>
            <p:spPr>
              <a:xfrm>
                <a:off x="37337" y="4490938"/>
                <a:ext cx="2157413" cy="187642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7413" h="1876425">
                    <a:moveTo>
                      <a:pt x="28575" y="1338262"/>
                    </a:moveTo>
                    <a:lnTo>
                      <a:pt x="2157413" y="1876425"/>
                    </a:lnTo>
                    <a:lnTo>
                      <a:pt x="2109788" y="471487"/>
                    </a:lnTo>
                    <a:lnTo>
                      <a:pt x="0" y="0"/>
                    </a:lnTo>
                    <a:lnTo>
                      <a:pt x="28575" y="1338262"/>
                    </a:lnTo>
                    <a:close/>
                  </a:path>
                </a:pathLst>
              </a:custGeom>
              <a:solidFill>
                <a:srgbClr val="A9B6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210F3D6B-7214-4846-A616-4C2ACF8F6C75}"/>
                  </a:ext>
                </a:extLst>
              </p:cNvPr>
              <p:cNvGrpSpPr/>
              <p:nvPr/>
            </p:nvGrpSpPr>
            <p:grpSpPr>
              <a:xfrm>
                <a:off x="542278" y="4749964"/>
                <a:ext cx="919471" cy="484188"/>
                <a:chOff x="1859448" y="3104357"/>
                <a:chExt cx="919471" cy="484188"/>
              </a:xfrm>
            </p:grpSpPr>
            <p:sp>
              <p:nvSpPr>
                <p:cNvPr id="16" name="Freeform: Shape 15">
                  <a:extLst>
                    <a:ext uri="{FF2B5EF4-FFF2-40B4-BE49-F238E27FC236}">
                      <a16:creationId xmlns:a16="http://schemas.microsoft.com/office/drawing/2014/main" id="{77B07B01-0E65-4EDF-825F-CB3CE1570A09}"/>
                    </a:ext>
                  </a:extLst>
                </p:cNvPr>
                <p:cNvSpPr/>
                <p:nvPr/>
              </p:nvSpPr>
              <p:spPr>
                <a:xfrm>
                  <a:off x="1859448" y="3104357"/>
                  <a:ext cx="919471" cy="484188"/>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3090" h="2176082">
                      <a:moveTo>
                        <a:pt x="28575" y="1338262"/>
                      </a:moveTo>
                      <a:lnTo>
                        <a:pt x="2135212" y="2176082"/>
                      </a:lnTo>
                      <a:lnTo>
                        <a:pt x="2143090" y="878162"/>
                      </a:lnTo>
                      <a:lnTo>
                        <a:pt x="0" y="0"/>
                      </a:lnTo>
                      <a:lnTo>
                        <a:pt x="28575" y="1338262"/>
                      </a:lnTo>
                      <a:close/>
                    </a:path>
                  </a:pathLst>
                </a:cu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491369A0-091D-4B11-858A-132DB78C4511}"/>
                    </a:ext>
                  </a:extLst>
                </p:cNvPr>
                <p:cNvGrpSpPr/>
                <p:nvPr/>
              </p:nvGrpSpPr>
              <p:grpSpPr>
                <a:xfrm>
                  <a:off x="1949541" y="3188492"/>
                  <a:ext cx="744806" cy="299245"/>
                  <a:chOff x="2238663" y="3548458"/>
                  <a:chExt cx="744806" cy="299245"/>
                </a:xfrm>
              </p:grpSpPr>
              <p:sp>
                <p:nvSpPr>
                  <p:cNvPr id="18" name="Freeform: Shape 17">
                    <a:extLst>
                      <a:ext uri="{FF2B5EF4-FFF2-40B4-BE49-F238E27FC236}">
                        <a16:creationId xmlns:a16="http://schemas.microsoft.com/office/drawing/2014/main" id="{1637F3F1-A75F-4F81-9B64-0E33B1412698}"/>
                      </a:ext>
                    </a:extLst>
                  </p:cNvPr>
                  <p:cNvSpPr/>
                  <p:nvPr/>
                </p:nvSpPr>
                <p:spPr>
                  <a:xfrm>
                    <a:off x="2238663" y="3548458"/>
                    <a:ext cx="744806" cy="29924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3595" h="1640769">
                        <a:moveTo>
                          <a:pt x="0" y="789885"/>
                        </a:moveTo>
                        <a:lnTo>
                          <a:pt x="2212796" y="1640769"/>
                        </a:lnTo>
                        <a:cubicBezTo>
                          <a:pt x="2213062" y="1386567"/>
                          <a:pt x="2213329" y="1132364"/>
                          <a:pt x="2213595" y="878162"/>
                        </a:cubicBezTo>
                        <a:lnTo>
                          <a:pt x="13888" y="0"/>
                        </a:lnTo>
                        <a:lnTo>
                          <a:pt x="0" y="789885"/>
                        </a:lnTo>
                        <a:close/>
                      </a:path>
                    </a:pathLst>
                  </a:custGeom>
                  <a:solidFill>
                    <a:srgbClr val="32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247F9DC9-C8DC-40EF-B542-ABA73712B254}"/>
                      </a:ext>
                    </a:extLst>
                  </p:cNvPr>
                  <p:cNvSpPr/>
                  <p:nvPr/>
                </p:nvSpPr>
                <p:spPr>
                  <a:xfrm>
                    <a:off x="2281527" y="3568697"/>
                    <a:ext cx="697181" cy="249239"/>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 name="connsiteX0" fmla="*/ 0 w 2212796"/>
                      <a:gd name="connsiteY0" fmla="*/ 789885 h 1640769"/>
                      <a:gd name="connsiteX1" fmla="*/ 2212796 w 2212796"/>
                      <a:gd name="connsiteY1" fmla="*/ 1640769 h 1640769"/>
                      <a:gd name="connsiteX2" fmla="*/ 1746500 w 2212796"/>
                      <a:gd name="connsiteY2" fmla="*/ 878162 h 1640769"/>
                      <a:gd name="connsiteX3" fmla="*/ 13888 w 2212796"/>
                      <a:gd name="connsiteY3" fmla="*/ 0 h 1640769"/>
                      <a:gd name="connsiteX4" fmla="*/ 0 w 2212796"/>
                      <a:gd name="connsiteY4" fmla="*/ 789885 h 1640769"/>
                      <a:gd name="connsiteX0" fmla="*/ 0 w 2212796"/>
                      <a:gd name="connsiteY0" fmla="*/ 789885 h 1640769"/>
                      <a:gd name="connsiteX1" fmla="*/ 2212796 w 2212796"/>
                      <a:gd name="connsiteY1" fmla="*/ 1640769 h 1640769"/>
                      <a:gd name="connsiteX2" fmla="*/ 2036667 w 2212796"/>
                      <a:gd name="connsiteY2" fmla="*/ 825936 h 1640769"/>
                      <a:gd name="connsiteX3" fmla="*/ 13888 w 2212796"/>
                      <a:gd name="connsiteY3" fmla="*/ 0 h 1640769"/>
                      <a:gd name="connsiteX4" fmla="*/ 0 w 2212796"/>
                      <a:gd name="connsiteY4" fmla="*/ 789885 h 1640769"/>
                      <a:gd name="connsiteX0" fmla="*/ 0 w 2092485"/>
                      <a:gd name="connsiteY0" fmla="*/ 789885 h 1510202"/>
                      <a:gd name="connsiteX1" fmla="*/ 2092485 w 2092485"/>
                      <a:gd name="connsiteY1" fmla="*/ 1510202 h 1510202"/>
                      <a:gd name="connsiteX2" fmla="*/ 2036667 w 2092485"/>
                      <a:gd name="connsiteY2" fmla="*/ 825936 h 1510202"/>
                      <a:gd name="connsiteX3" fmla="*/ 13888 w 2092485"/>
                      <a:gd name="connsiteY3" fmla="*/ 0 h 1510202"/>
                      <a:gd name="connsiteX4" fmla="*/ 0 w 2092485"/>
                      <a:gd name="connsiteY4" fmla="*/ 789885 h 1510202"/>
                      <a:gd name="connsiteX0" fmla="*/ 0 w 2036667"/>
                      <a:gd name="connsiteY0" fmla="*/ 789885 h 1588538"/>
                      <a:gd name="connsiteX1" fmla="*/ 2035868 w 2036667"/>
                      <a:gd name="connsiteY1" fmla="*/ 1588538 h 1588538"/>
                      <a:gd name="connsiteX2" fmla="*/ 2036667 w 2036667"/>
                      <a:gd name="connsiteY2" fmla="*/ 825936 h 1588538"/>
                      <a:gd name="connsiteX3" fmla="*/ 13888 w 2036667"/>
                      <a:gd name="connsiteY3" fmla="*/ 0 h 1588538"/>
                      <a:gd name="connsiteX4" fmla="*/ 0 w 2036667"/>
                      <a:gd name="connsiteY4" fmla="*/ 789885 h 1588538"/>
                      <a:gd name="connsiteX0" fmla="*/ 113503 w 2022779"/>
                      <a:gd name="connsiteY0" fmla="*/ 750720 h 1588538"/>
                      <a:gd name="connsiteX1" fmla="*/ 2021980 w 2022779"/>
                      <a:gd name="connsiteY1" fmla="*/ 1588538 h 1588538"/>
                      <a:gd name="connsiteX2" fmla="*/ 2022779 w 2022779"/>
                      <a:gd name="connsiteY2" fmla="*/ 825936 h 1588538"/>
                      <a:gd name="connsiteX3" fmla="*/ 0 w 2022779"/>
                      <a:gd name="connsiteY3" fmla="*/ 0 h 1588538"/>
                      <a:gd name="connsiteX4" fmla="*/ 113503 w 2022779"/>
                      <a:gd name="connsiteY4" fmla="*/ 750720 h 1588538"/>
                      <a:gd name="connsiteX0" fmla="*/ 0 w 2050820"/>
                      <a:gd name="connsiteY0" fmla="*/ 554872 h 1588538"/>
                      <a:gd name="connsiteX1" fmla="*/ 2050021 w 2050820"/>
                      <a:gd name="connsiteY1" fmla="*/ 1588538 h 1588538"/>
                      <a:gd name="connsiteX2" fmla="*/ 2050820 w 2050820"/>
                      <a:gd name="connsiteY2" fmla="*/ 825936 h 1588538"/>
                      <a:gd name="connsiteX3" fmla="*/ 28041 w 2050820"/>
                      <a:gd name="connsiteY3" fmla="*/ 0 h 1588538"/>
                      <a:gd name="connsiteX4" fmla="*/ 0 w 2050820"/>
                      <a:gd name="connsiteY4" fmla="*/ 554872 h 1588538"/>
                      <a:gd name="connsiteX0" fmla="*/ 0 w 2050820"/>
                      <a:gd name="connsiteY0" fmla="*/ 554872 h 1353524"/>
                      <a:gd name="connsiteX1" fmla="*/ 2050021 w 2050820"/>
                      <a:gd name="connsiteY1" fmla="*/ 1353524 h 1353524"/>
                      <a:gd name="connsiteX2" fmla="*/ 2050820 w 2050820"/>
                      <a:gd name="connsiteY2" fmla="*/ 825936 h 1353524"/>
                      <a:gd name="connsiteX3" fmla="*/ 28041 w 2050820"/>
                      <a:gd name="connsiteY3" fmla="*/ 0 h 1353524"/>
                      <a:gd name="connsiteX4" fmla="*/ 0 w 2050820"/>
                      <a:gd name="connsiteY4" fmla="*/ 554872 h 1353524"/>
                      <a:gd name="connsiteX0" fmla="*/ 0 w 2078329"/>
                      <a:gd name="connsiteY0" fmla="*/ 554872 h 1340469"/>
                      <a:gd name="connsiteX1" fmla="*/ 2078329 w 2078329"/>
                      <a:gd name="connsiteY1" fmla="*/ 1340469 h 1340469"/>
                      <a:gd name="connsiteX2" fmla="*/ 2050820 w 2078329"/>
                      <a:gd name="connsiteY2" fmla="*/ 825936 h 1340469"/>
                      <a:gd name="connsiteX3" fmla="*/ 28041 w 2078329"/>
                      <a:gd name="connsiteY3" fmla="*/ 0 h 1340469"/>
                      <a:gd name="connsiteX4" fmla="*/ 0 w 2078329"/>
                      <a:gd name="connsiteY4" fmla="*/ 554872 h 1340469"/>
                      <a:gd name="connsiteX0" fmla="*/ 0 w 2114517"/>
                      <a:gd name="connsiteY0" fmla="*/ 554872 h 1340469"/>
                      <a:gd name="connsiteX1" fmla="*/ 2078329 w 2114517"/>
                      <a:gd name="connsiteY1" fmla="*/ 1340469 h 1340469"/>
                      <a:gd name="connsiteX2" fmla="*/ 2114517 w 2114517"/>
                      <a:gd name="connsiteY2" fmla="*/ 865107 h 1340469"/>
                      <a:gd name="connsiteX3" fmla="*/ 28041 w 2114517"/>
                      <a:gd name="connsiteY3" fmla="*/ 0 h 1340469"/>
                      <a:gd name="connsiteX4" fmla="*/ 0 w 2114517"/>
                      <a:gd name="connsiteY4" fmla="*/ 554872 h 1340469"/>
                      <a:gd name="connsiteX0" fmla="*/ 0 w 2078335"/>
                      <a:gd name="connsiteY0" fmla="*/ 554872 h 1340469"/>
                      <a:gd name="connsiteX1" fmla="*/ 2078329 w 2078335"/>
                      <a:gd name="connsiteY1" fmla="*/ 1340469 h 1340469"/>
                      <a:gd name="connsiteX2" fmla="*/ 2072052 w 2078335"/>
                      <a:gd name="connsiteY2" fmla="*/ 812881 h 1340469"/>
                      <a:gd name="connsiteX3" fmla="*/ 28041 w 2078335"/>
                      <a:gd name="connsiteY3" fmla="*/ 0 h 1340469"/>
                      <a:gd name="connsiteX4" fmla="*/ 0 w 2078335"/>
                      <a:gd name="connsiteY4" fmla="*/ 554872 h 1340469"/>
                      <a:gd name="connsiteX0" fmla="*/ 0 w 2072052"/>
                      <a:gd name="connsiteY0" fmla="*/ 554872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54872 h 1327414"/>
                      <a:gd name="connsiteX0" fmla="*/ 0 w 2072052"/>
                      <a:gd name="connsiteY0" fmla="*/ 541817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41817 h 1327414"/>
                      <a:gd name="connsiteX0" fmla="*/ 0 w 2072052"/>
                      <a:gd name="connsiteY0" fmla="*/ 541817 h 1366585"/>
                      <a:gd name="connsiteX1" fmla="*/ 2064173 w 2072052"/>
                      <a:gd name="connsiteY1" fmla="*/ 1366585 h 1366585"/>
                      <a:gd name="connsiteX2" fmla="*/ 2072052 w 2072052"/>
                      <a:gd name="connsiteY2" fmla="*/ 812881 h 1366585"/>
                      <a:gd name="connsiteX3" fmla="*/ 28041 w 2072052"/>
                      <a:gd name="connsiteY3" fmla="*/ 0 h 1366585"/>
                      <a:gd name="connsiteX4" fmla="*/ 0 w 2072052"/>
                      <a:gd name="connsiteY4" fmla="*/ 541817 h 13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52" h="1366585">
                        <a:moveTo>
                          <a:pt x="0" y="541817"/>
                        </a:moveTo>
                        <a:lnTo>
                          <a:pt x="2064173" y="1366585"/>
                        </a:lnTo>
                        <a:cubicBezTo>
                          <a:pt x="2064439" y="1112383"/>
                          <a:pt x="2071786" y="1067083"/>
                          <a:pt x="2072052" y="812881"/>
                        </a:cubicBezTo>
                        <a:lnTo>
                          <a:pt x="28041" y="0"/>
                        </a:lnTo>
                        <a:lnTo>
                          <a:pt x="0" y="541817"/>
                        </a:lnTo>
                        <a:close/>
                      </a:path>
                    </a:pathLst>
                  </a:custGeom>
                  <a:solidFill>
                    <a:srgbClr val="09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247" name="Rectangle 246">
            <a:extLst>
              <a:ext uri="{FF2B5EF4-FFF2-40B4-BE49-F238E27FC236}">
                <a16:creationId xmlns:a16="http://schemas.microsoft.com/office/drawing/2014/main" id="{7BBE2C0C-C2A6-4810-ADB8-347B60EA035D}"/>
              </a:ext>
            </a:extLst>
          </p:cNvPr>
          <p:cNvSpPr/>
          <p:nvPr/>
        </p:nvSpPr>
        <p:spPr>
          <a:xfrm>
            <a:off x="638778" y="-20811"/>
            <a:ext cx="14649450" cy="954107"/>
          </a:xfrm>
          <a:prstGeom prst="rect">
            <a:avLst/>
          </a:prstGeom>
        </p:spPr>
        <p:txBody>
          <a:bodyPr wrap="square">
            <a:spAutoFit/>
          </a:bodyPr>
          <a:lstStyle/>
          <a:p>
            <a:r>
              <a:rPr lang="en-US" sz="2800">
                <a:latin typeface="Amasis MT Pro Medium" panose="02040604050005020304" pitchFamily="18" charset="0"/>
              </a:rPr>
              <a:t>2024 -2025 Filing S</a:t>
            </a:r>
            <a:r>
              <a:rPr lang="en-US" altLang="en-US" sz="2800">
                <a:latin typeface="Amasis MT Pro Medium" panose="02040604050005020304" pitchFamily="18" charset="0"/>
              </a:rPr>
              <a:t>ystem </a:t>
            </a:r>
            <a:r>
              <a:rPr lang="en-US" sz="2800">
                <a:latin typeface="Amasis MT Pro Medium" panose="02040604050005020304" pitchFamily="18" charset="0"/>
              </a:rPr>
              <a:t>and Record Retention </a:t>
            </a:r>
            <a:endParaRPr lang="en-US" altLang="en-US" sz="2800">
              <a:latin typeface="Amasis MT Pro Medium" panose="02040604050005020304" pitchFamily="18" charset="0"/>
            </a:endParaRPr>
          </a:p>
          <a:p>
            <a:pPr algn="ctr"/>
            <a:r>
              <a:rPr lang="en-US" altLang="en-US" sz="2800">
                <a:latin typeface="Amasis MT Pro Medium" panose="02040604050005020304" pitchFamily="18" charset="0"/>
              </a:rPr>
              <a:t> </a:t>
            </a:r>
            <a:endParaRPr lang="en-US" altLang="en-US" sz="1050">
              <a:solidFill>
                <a:srgbClr val="000000"/>
              </a:solidFill>
              <a:latin typeface="Amasis MT Pro Medium" panose="02040604050005020304" pitchFamily="18" charset="0"/>
            </a:endParaRPr>
          </a:p>
        </p:txBody>
      </p:sp>
      <p:grpSp>
        <p:nvGrpSpPr>
          <p:cNvPr id="2" name="Group 1">
            <a:extLst>
              <a:ext uri="{FF2B5EF4-FFF2-40B4-BE49-F238E27FC236}">
                <a16:creationId xmlns:a16="http://schemas.microsoft.com/office/drawing/2014/main" id="{7E560A9E-E409-B720-5C4D-167F9FC1F883}"/>
              </a:ext>
            </a:extLst>
          </p:cNvPr>
          <p:cNvGrpSpPr/>
          <p:nvPr/>
        </p:nvGrpSpPr>
        <p:grpSpPr>
          <a:xfrm>
            <a:off x="218871" y="386732"/>
            <a:ext cx="1749455" cy="1892183"/>
            <a:chOff x="508012" y="2316140"/>
            <a:chExt cx="1749455" cy="1892183"/>
          </a:xfrm>
        </p:grpSpPr>
        <p:pic>
          <p:nvPicPr>
            <p:cNvPr id="3" name="Picture 2" descr="A red folder with yellow paper inside&#10;&#10;Description automatically generated">
              <a:extLst>
                <a:ext uri="{FF2B5EF4-FFF2-40B4-BE49-F238E27FC236}">
                  <a16:creationId xmlns:a16="http://schemas.microsoft.com/office/drawing/2014/main" id="{E2672351-A395-4D18-D7E2-F1D316C1AC1B}"/>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4" name="Rectangle 3">
              <a:extLst>
                <a:ext uri="{FF2B5EF4-FFF2-40B4-BE49-F238E27FC236}">
                  <a16:creationId xmlns:a16="http://schemas.microsoft.com/office/drawing/2014/main" id="{C3D934C0-F385-7B5A-6372-20E3308C76BF}"/>
                </a:ext>
              </a:extLst>
            </p:cNvPr>
            <p:cNvSpPr/>
            <p:nvPr/>
          </p:nvSpPr>
          <p:spPr>
            <a:xfrm>
              <a:off x="709469" y="3038158"/>
              <a:ext cx="1444752" cy="58477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NATIONAL SCHOOL LUNCH (NSLP) / SCHOOL BREAKFAST PROGRAM (SBP)</a:t>
              </a:r>
            </a:p>
          </p:txBody>
        </p:sp>
        <p:sp>
          <p:nvSpPr>
            <p:cNvPr id="5" name="Rectangle 4">
              <a:extLst>
                <a:ext uri="{FF2B5EF4-FFF2-40B4-BE49-F238E27FC236}">
                  <a16:creationId xmlns:a16="http://schemas.microsoft.com/office/drawing/2014/main" id="{F165AA89-28F6-C992-9529-9D539DE1C73E}"/>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1</a:t>
              </a:r>
            </a:p>
          </p:txBody>
        </p:sp>
      </p:grpSp>
      <p:grpSp>
        <p:nvGrpSpPr>
          <p:cNvPr id="37" name="Group 36">
            <a:extLst>
              <a:ext uri="{FF2B5EF4-FFF2-40B4-BE49-F238E27FC236}">
                <a16:creationId xmlns:a16="http://schemas.microsoft.com/office/drawing/2014/main" id="{9A93A26D-0D3B-26E8-4ACC-A0D017600390}"/>
              </a:ext>
            </a:extLst>
          </p:cNvPr>
          <p:cNvGrpSpPr/>
          <p:nvPr/>
        </p:nvGrpSpPr>
        <p:grpSpPr>
          <a:xfrm>
            <a:off x="1855820" y="360162"/>
            <a:ext cx="1749455" cy="1892183"/>
            <a:chOff x="508012" y="2316140"/>
            <a:chExt cx="1749455" cy="1892183"/>
          </a:xfrm>
        </p:grpSpPr>
        <p:pic>
          <p:nvPicPr>
            <p:cNvPr id="47" name="Picture 46" descr="A red folder with yellow paper inside&#10;&#10;Description automatically generated">
              <a:extLst>
                <a:ext uri="{FF2B5EF4-FFF2-40B4-BE49-F238E27FC236}">
                  <a16:creationId xmlns:a16="http://schemas.microsoft.com/office/drawing/2014/main" id="{A3EC6079-49FF-CACA-D1D9-69E10CF4E964}"/>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55" name="Rectangle 54">
              <a:extLst>
                <a:ext uri="{FF2B5EF4-FFF2-40B4-BE49-F238E27FC236}">
                  <a16:creationId xmlns:a16="http://schemas.microsoft.com/office/drawing/2014/main" id="{7D977F0F-BB09-49CD-67E4-59CDAD1929C1}"/>
                </a:ext>
              </a:extLst>
            </p:cNvPr>
            <p:cNvSpPr/>
            <p:nvPr/>
          </p:nvSpPr>
          <p:spPr>
            <a:xfrm>
              <a:off x="685083" y="3094302"/>
              <a:ext cx="1444752" cy="246221"/>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1000" b="1">
                  <a:solidFill>
                    <a:schemeClr val="bg1"/>
                  </a:solidFill>
                  <a:latin typeface="Amasis MT Pro Medium" panose="02040604050005020304" pitchFamily="18" charset="0"/>
                </a:rPr>
                <a:t>HACCP LOGS</a:t>
              </a:r>
            </a:p>
          </p:txBody>
        </p:sp>
        <p:sp>
          <p:nvSpPr>
            <p:cNvPr id="56" name="Rectangle 55">
              <a:extLst>
                <a:ext uri="{FF2B5EF4-FFF2-40B4-BE49-F238E27FC236}">
                  <a16:creationId xmlns:a16="http://schemas.microsoft.com/office/drawing/2014/main" id="{15F2F450-1CD1-BD66-F0DA-99EE4D16486D}"/>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2</a:t>
              </a:r>
            </a:p>
          </p:txBody>
        </p:sp>
      </p:grpSp>
      <p:grpSp>
        <p:nvGrpSpPr>
          <p:cNvPr id="57" name="Group 56">
            <a:extLst>
              <a:ext uri="{FF2B5EF4-FFF2-40B4-BE49-F238E27FC236}">
                <a16:creationId xmlns:a16="http://schemas.microsoft.com/office/drawing/2014/main" id="{419E8203-35F7-2E80-E792-66F20C4F6271}"/>
              </a:ext>
            </a:extLst>
          </p:cNvPr>
          <p:cNvGrpSpPr/>
          <p:nvPr/>
        </p:nvGrpSpPr>
        <p:grpSpPr>
          <a:xfrm>
            <a:off x="129851" y="1974339"/>
            <a:ext cx="1749455" cy="1892183"/>
            <a:chOff x="508012" y="2316140"/>
            <a:chExt cx="1749455" cy="1892183"/>
          </a:xfrm>
        </p:grpSpPr>
        <p:pic>
          <p:nvPicPr>
            <p:cNvPr id="58" name="Picture 57" descr="A red folder with yellow paper inside&#10;&#10;Description automatically generated">
              <a:extLst>
                <a:ext uri="{FF2B5EF4-FFF2-40B4-BE49-F238E27FC236}">
                  <a16:creationId xmlns:a16="http://schemas.microsoft.com/office/drawing/2014/main" id="{C7450A61-CB09-0A1E-3953-C350520D087C}"/>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59" name="Rectangle 58">
              <a:extLst>
                <a:ext uri="{FF2B5EF4-FFF2-40B4-BE49-F238E27FC236}">
                  <a16:creationId xmlns:a16="http://schemas.microsoft.com/office/drawing/2014/main" id="{ECD56FC9-E5FE-E38B-D82E-69B206D327CC}"/>
                </a:ext>
              </a:extLst>
            </p:cNvPr>
            <p:cNvSpPr/>
            <p:nvPr/>
          </p:nvSpPr>
          <p:spPr>
            <a:xfrm>
              <a:off x="622261" y="3213326"/>
              <a:ext cx="1525718" cy="21544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INVOICES</a:t>
              </a:r>
            </a:p>
          </p:txBody>
        </p:sp>
        <p:sp>
          <p:nvSpPr>
            <p:cNvPr id="60" name="Rectangle 59">
              <a:extLst>
                <a:ext uri="{FF2B5EF4-FFF2-40B4-BE49-F238E27FC236}">
                  <a16:creationId xmlns:a16="http://schemas.microsoft.com/office/drawing/2014/main" id="{21A8D488-2D36-AEEB-0B62-F1CA8584FEE7}"/>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6</a:t>
              </a:r>
            </a:p>
          </p:txBody>
        </p:sp>
      </p:grpSp>
      <p:grpSp>
        <p:nvGrpSpPr>
          <p:cNvPr id="61" name="Group 60">
            <a:extLst>
              <a:ext uri="{FF2B5EF4-FFF2-40B4-BE49-F238E27FC236}">
                <a16:creationId xmlns:a16="http://schemas.microsoft.com/office/drawing/2014/main" id="{1CDFC290-19BC-1AF0-1854-EB0187FF6E72}"/>
              </a:ext>
            </a:extLst>
          </p:cNvPr>
          <p:cNvGrpSpPr/>
          <p:nvPr/>
        </p:nvGrpSpPr>
        <p:grpSpPr>
          <a:xfrm>
            <a:off x="1818357" y="1911004"/>
            <a:ext cx="1749455" cy="1892183"/>
            <a:chOff x="508012" y="2316140"/>
            <a:chExt cx="1749455" cy="1892183"/>
          </a:xfrm>
        </p:grpSpPr>
        <p:pic>
          <p:nvPicPr>
            <p:cNvPr id="62" name="Picture 61" descr="A red folder with yellow paper inside&#10;&#10;Description automatically generated">
              <a:extLst>
                <a:ext uri="{FF2B5EF4-FFF2-40B4-BE49-F238E27FC236}">
                  <a16:creationId xmlns:a16="http://schemas.microsoft.com/office/drawing/2014/main" id="{09FDD831-3AFD-399A-227F-DD11B3A96213}"/>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63" name="Rectangle 62">
              <a:extLst>
                <a:ext uri="{FF2B5EF4-FFF2-40B4-BE49-F238E27FC236}">
                  <a16:creationId xmlns:a16="http://schemas.microsoft.com/office/drawing/2014/main" id="{C23C91F6-9F25-EA22-C970-EE573D0BB408}"/>
                </a:ext>
              </a:extLst>
            </p:cNvPr>
            <p:cNvSpPr/>
            <p:nvPr/>
          </p:nvSpPr>
          <p:spPr>
            <a:xfrm>
              <a:off x="685083" y="3094302"/>
              <a:ext cx="1444752" cy="415498"/>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1050" b="1">
                  <a:solidFill>
                    <a:schemeClr val="bg1"/>
                  </a:solidFill>
                  <a:latin typeface="Amasis MT Pro Medium" panose="02040604050005020304" pitchFamily="18" charset="0"/>
                </a:rPr>
                <a:t>Early Educational Center</a:t>
              </a:r>
            </a:p>
          </p:txBody>
        </p:sp>
        <p:sp>
          <p:nvSpPr>
            <p:cNvPr id="64" name="Rectangle 63">
              <a:extLst>
                <a:ext uri="{FF2B5EF4-FFF2-40B4-BE49-F238E27FC236}">
                  <a16:creationId xmlns:a16="http://schemas.microsoft.com/office/drawing/2014/main" id="{1279ED28-654B-0030-DFCA-B45509CCBCC7}"/>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7</a:t>
              </a:r>
            </a:p>
          </p:txBody>
        </p:sp>
      </p:grpSp>
      <p:grpSp>
        <p:nvGrpSpPr>
          <p:cNvPr id="65" name="Group 64">
            <a:extLst>
              <a:ext uri="{FF2B5EF4-FFF2-40B4-BE49-F238E27FC236}">
                <a16:creationId xmlns:a16="http://schemas.microsoft.com/office/drawing/2014/main" id="{A3A119AC-24EA-BC84-2895-1238500CF30C}"/>
              </a:ext>
            </a:extLst>
          </p:cNvPr>
          <p:cNvGrpSpPr/>
          <p:nvPr/>
        </p:nvGrpSpPr>
        <p:grpSpPr>
          <a:xfrm>
            <a:off x="3611010" y="3567428"/>
            <a:ext cx="1749455" cy="1892183"/>
            <a:chOff x="508012" y="2316140"/>
            <a:chExt cx="1749455" cy="1892183"/>
          </a:xfrm>
        </p:grpSpPr>
        <p:pic>
          <p:nvPicPr>
            <p:cNvPr id="66" name="Picture 65" descr="A red folder with yellow paper inside&#10;&#10;Description automatically generated">
              <a:extLst>
                <a:ext uri="{FF2B5EF4-FFF2-40B4-BE49-F238E27FC236}">
                  <a16:creationId xmlns:a16="http://schemas.microsoft.com/office/drawing/2014/main" id="{83A55C81-3803-E2B9-3FDB-B7BE3F9F05AC}"/>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67" name="Rectangle 66">
              <a:extLst>
                <a:ext uri="{FF2B5EF4-FFF2-40B4-BE49-F238E27FC236}">
                  <a16:creationId xmlns:a16="http://schemas.microsoft.com/office/drawing/2014/main" id="{071DBA92-8ECE-A54D-9358-42FA3D8FB50D}"/>
                </a:ext>
              </a:extLst>
            </p:cNvPr>
            <p:cNvSpPr/>
            <p:nvPr/>
          </p:nvSpPr>
          <p:spPr>
            <a:xfrm>
              <a:off x="685083" y="3094302"/>
              <a:ext cx="1444752" cy="21544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CAFETERIA INVOICE</a:t>
              </a:r>
            </a:p>
          </p:txBody>
        </p:sp>
        <p:sp>
          <p:nvSpPr>
            <p:cNvPr id="68" name="Rectangle 67">
              <a:extLst>
                <a:ext uri="{FF2B5EF4-FFF2-40B4-BE49-F238E27FC236}">
                  <a16:creationId xmlns:a16="http://schemas.microsoft.com/office/drawing/2014/main" id="{C4738988-E480-109D-7EAA-9F947B5DA1E3}"/>
                </a:ext>
              </a:extLst>
            </p:cNvPr>
            <p:cNvSpPr/>
            <p:nvPr/>
          </p:nvSpPr>
          <p:spPr>
            <a:xfrm>
              <a:off x="673657" y="2716372"/>
              <a:ext cx="739640" cy="461665"/>
            </a:xfrm>
            <a:prstGeom prst="rect">
              <a:avLst/>
            </a:prstGeom>
            <a:noFill/>
          </p:spPr>
          <p:txBody>
            <a:bodyPr wrap="square" lIns="91440" tIns="45720" rIns="91440" bIns="45720">
              <a:spAutoFit/>
            </a:bodyPr>
            <a:lstStyle/>
            <a:p>
              <a:pPr algn="ctr"/>
              <a:r>
                <a:rPr lang="en-US" sz="2400" b="1">
                  <a:solidFill>
                    <a:schemeClr val="bg1"/>
                  </a:solidFill>
                </a:rPr>
                <a:t>13</a:t>
              </a:r>
            </a:p>
          </p:txBody>
        </p:sp>
      </p:grpSp>
      <p:grpSp>
        <p:nvGrpSpPr>
          <p:cNvPr id="69" name="Group 68">
            <a:extLst>
              <a:ext uri="{FF2B5EF4-FFF2-40B4-BE49-F238E27FC236}">
                <a16:creationId xmlns:a16="http://schemas.microsoft.com/office/drawing/2014/main" id="{205CD8F2-0CE4-561A-788A-0CD4BA17CC13}"/>
              </a:ext>
            </a:extLst>
          </p:cNvPr>
          <p:cNvGrpSpPr/>
          <p:nvPr/>
        </p:nvGrpSpPr>
        <p:grpSpPr>
          <a:xfrm>
            <a:off x="3572711" y="1933571"/>
            <a:ext cx="1749455" cy="1892183"/>
            <a:chOff x="508012" y="2316140"/>
            <a:chExt cx="1749455" cy="1892183"/>
          </a:xfrm>
        </p:grpSpPr>
        <p:pic>
          <p:nvPicPr>
            <p:cNvPr id="70" name="Picture 69" descr="A red folder with yellow paper inside&#10;&#10;Description automatically generated">
              <a:extLst>
                <a:ext uri="{FF2B5EF4-FFF2-40B4-BE49-F238E27FC236}">
                  <a16:creationId xmlns:a16="http://schemas.microsoft.com/office/drawing/2014/main" id="{C4BC31B1-5893-F8A9-8C2A-A992AD71A3D3}"/>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71" name="Rectangle 70">
              <a:extLst>
                <a:ext uri="{FF2B5EF4-FFF2-40B4-BE49-F238E27FC236}">
                  <a16:creationId xmlns:a16="http://schemas.microsoft.com/office/drawing/2014/main" id="{57076762-54A6-AA82-F023-720544A4C73F}"/>
                </a:ext>
              </a:extLst>
            </p:cNvPr>
            <p:cNvSpPr/>
            <p:nvPr/>
          </p:nvSpPr>
          <p:spPr>
            <a:xfrm>
              <a:off x="685083" y="3094302"/>
              <a:ext cx="1444752" cy="253916"/>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1050" b="1">
                  <a:solidFill>
                    <a:schemeClr val="bg1"/>
                  </a:solidFill>
                  <a:latin typeface="Amasis MT Pro Medium" panose="02040604050005020304" pitchFamily="18" charset="0"/>
                </a:rPr>
                <a:t>SUPPER</a:t>
              </a:r>
            </a:p>
          </p:txBody>
        </p:sp>
        <p:sp>
          <p:nvSpPr>
            <p:cNvPr id="72" name="Rectangle 71">
              <a:extLst>
                <a:ext uri="{FF2B5EF4-FFF2-40B4-BE49-F238E27FC236}">
                  <a16:creationId xmlns:a16="http://schemas.microsoft.com/office/drawing/2014/main" id="{2FEC4F96-A0D8-D8A0-2A56-E458FA88EA08}"/>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8</a:t>
              </a:r>
            </a:p>
          </p:txBody>
        </p:sp>
      </p:grpSp>
      <p:grpSp>
        <p:nvGrpSpPr>
          <p:cNvPr id="73" name="Group 72">
            <a:extLst>
              <a:ext uri="{FF2B5EF4-FFF2-40B4-BE49-F238E27FC236}">
                <a16:creationId xmlns:a16="http://schemas.microsoft.com/office/drawing/2014/main" id="{74608703-F716-6241-028E-FA98ED440629}"/>
              </a:ext>
            </a:extLst>
          </p:cNvPr>
          <p:cNvGrpSpPr/>
          <p:nvPr/>
        </p:nvGrpSpPr>
        <p:grpSpPr>
          <a:xfrm>
            <a:off x="3495360" y="386731"/>
            <a:ext cx="1749455" cy="1892183"/>
            <a:chOff x="508012" y="2316140"/>
            <a:chExt cx="1749455" cy="1892183"/>
          </a:xfrm>
        </p:grpSpPr>
        <p:pic>
          <p:nvPicPr>
            <p:cNvPr id="74" name="Picture 73" descr="A red folder with yellow paper inside&#10;&#10;Description automatically generated">
              <a:extLst>
                <a:ext uri="{FF2B5EF4-FFF2-40B4-BE49-F238E27FC236}">
                  <a16:creationId xmlns:a16="http://schemas.microsoft.com/office/drawing/2014/main" id="{65C208EC-13EE-9927-823B-37132DB25CE2}"/>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75" name="Rectangle 74">
              <a:extLst>
                <a:ext uri="{FF2B5EF4-FFF2-40B4-BE49-F238E27FC236}">
                  <a16:creationId xmlns:a16="http://schemas.microsoft.com/office/drawing/2014/main" id="{03FF76D1-6F3A-90CE-6B98-F673CB1157EB}"/>
                </a:ext>
              </a:extLst>
            </p:cNvPr>
            <p:cNvSpPr/>
            <p:nvPr/>
          </p:nvSpPr>
          <p:spPr>
            <a:xfrm>
              <a:off x="685083" y="3094302"/>
              <a:ext cx="1444752" cy="58477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A LA CARTE SALES &amp; INVENTORY</a:t>
              </a:r>
            </a:p>
            <a:p>
              <a:pPr algn="ctr"/>
              <a:r>
                <a:rPr lang="en-US" sz="800" b="1">
                  <a:solidFill>
                    <a:schemeClr val="bg1"/>
                  </a:solidFill>
                  <a:latin typeface="Amasis MT Pro Medium" panose="02040604050005020304" pitchFamily="18" charset="0"/>
                </a:rPr>
                <a:t> (ADULTS AND STUDENTS)</a:t>
              </a:r>
            </a:p>
          </p:txBody>
        </p:sp>
        <p:sp>
          <p:nvSpPr>
            <p:cNvPr id="76" name="Rectangle 75">
              <a:extLst>
                <a:ext uri="{FF2B5EF4-FFF2-40B4-BE49-F238E27FC236}">
                  <a16:creationId xmlns:a16="http://schemas.microsoft.com/office/drawing/2014/main" id="{1FC45A66-3240-8076-9BDB-65C73FDCE966}"/>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3</a:t>
              </a:r>
            </a:p>
          </p:txBody>
        </p:sp>
      </p:grpSp>
      <p:grpSp>
        <p:nvGrpSpPr>
          <p:cNvPr id="77" name="Group 76">
            <a:extLst>
              <a:ext uri="{FF2B5EF4-FFF2-40B4-BE49-F238E27FC236}">
                <a16:creationId xmlns:a16="http://schemas.microsoft.com/office/drawing/2014/main" id="{0829C816-3FF5-2DFD-9CF3-1F115FEFC03A}"/>
              </a:ext>
            </a:extLst>
          </p:cNvPr>
          <p:cNvGrpSpPr/>
          <p:nvPr/>
        </p:nvGrpSpPr>
        <p:grpSpPr>
          <a:xfrm>
            <a:off x="7229923" y="3622636"/>
            <a:ext cx="1749455" cy="1892183"/>
            <a:chOff x="508012" y="2316140"/>
            <a:chExt cx="1749455" cy="1892183"/>
          </a:xfrm>
        </p:grpSpPr>
        <p:pic>
          <p:nvPicPr>
            <p:cNvPr id="78" name="Picture 77" descr="A red folder with yellow paper inside&#10;&#10;Description automatically generated">
              <a:extLst>
                <a:ext uri="{FF2B5EF4-FFF2-40B4-BE49-F238E27FC236}">
                  <a16:creationId xmlns:a16="http://schemas.microsoft.com/office/drawing/2014/main" id="{7A64CE85-947E-66CD-21C1-0801B0B245F7}"/>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79" name="Rectangle 78">
              <a:extLst>
                <a:ext uri="{FF2B5EF4-FFF2-40B4-BE49-F238E27FC236}">
                  <a16:creationId xmlns:a16="http://schemas.microsoft.com/office/drawing/2014/main" id="{999D6BFB-0EFA-A7A1-4572-AE9CEB009E86}"/>
                </a:ext>
              </a:extLst>
            </p:cNvPr>
            <p:cNvSpPr/>
            <p:nvPr/>
          </p:nvSpPr>
          <p:spPr>
            <a:xfrm>
              <a:off x="685083" y="3094302"/>
              <a:ext cx="1444752" cy="33855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EMPLOYEE PERSONAL FILE</a:t>
              </a:r>
            </a:p>
          </p:txBody>
        </p:sp>
        <p:sp>
          <p:nvSpPr>
            <p:cNvPr id="80" name="Rectangle 79">
              <a:extLst>
                <a:ext uri="{FF2B5EF4-FFF2-40B4-BE49-F238E27FC236}">
                  <a16:creationId xmlns:a16="http://schemas.microsoft.com/office/drawing/2014/main" id="{2513A0D2-D68A-0C82-963A-839A7480D478}"/>
                </a:ext>
              </a:extLst>
            </p:cNvPr>
            <p:cNvSpPr/>
            <p:nvPr/>
          </p:nvSpPr>
          <p:spPr>
            <a:xfrm>
              <a:off x="673657" y="2716372"/>
              <a:ext cx="713326" cy="461665"/>
            </a:xfrm>
            <a:prstGeom prst="rect">
              <a:avLst/>
            </a:prstGeom>
            <a:noFill/>
          </p:spPr>
          <p:txBody>
            <a:bodyPr wrap="square" lIns="91440" tIns="45720" rIns="91440" bIns="45720">
              <a:spAutoFit/>
            </a:bodyPr>
            <a:lstStyle/>
            <a:p>
              <a:pPr algn="ctr"/>
              <a:r>
                <a:rPr lang="en-US" sz="2400" b="1">
                  <a:solidFill>
                    <a:schemeClr val="bg1"/>
                  </a:solidFill>
                </a:rPr>
                <a:t>15</a:t>
              </a:r>
            </a:p>
          </p:txBody>
        </p:sp>
      </p:grpSp>
      <p:grpSp>
        <p:nvGrpSpPr>
          <p:cNvPr id="85" name="Group 84">
            <a:extLst>
              <a:ext uri="{FF2B5EF4-FFF2-40B4-BE49-F238E27FC236}">
                <a16:creationId xmlns:a16="http://schemas.microsoft.com/office/drawing/2014/main" id="{63982C3B-BA15-738F-ADB3-14D3172251A6}"/>
              </a:ext>
            </a:extLst>
          </p:cNvPr>
          <p:cNvGrpSpPr/>
          <p:nvPr/>
        </p:nvGrpSpPr>
        <p:grpSpPr>
          <a:xfrm>
            <a:off x="115625" y="5219592"/>
            <a:ext cx="1749455" cy="1892183"/>
            <a:chOff x="508012" y="2316140"/>
            <a:chExt cx="1749455" cy="1892183"/>
          </a:xfrm>
        </p:grpSpPr>
        <p:pic>
          <p:nvPicPr>
            <p:cNvPr id="86" name="Picture 85" descr="A red folder with yellow paper inside&#10;&#10;Description automatically generated">
              <a:extLst>
                <a:ext uri="{FF2B5EF4-FFF2-40B4-BE49-F238E27FC236}">
                  <a16:creationId xmlns:a16="http://schemas.microsoft.com/office/drawing/2014/main" id="{C20C3705-2912-0FEB-444C-CFFAB4B02861}"/>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87" name="Rectangle 86">
              <a:extLst>
                <a:ext uri="{FF2B5EF4-FFF2-40B4-BE49-F238E27FC236}">
                  <a16:creationId xmlns:a16="http://schemas.microsoft.com/office/drawing/2014/main" id="{D1D91967-24CF-0E39-9EB4-C89849C972B9}"/>
                </a:ext>
              </a:extLst>
            </p:cNvPr>
            <p:cNvSpPr/>
            <p:nvPr/>
          </p:nvSpPr>
          <p:spPr>
            <a:xfrm>
              <a:off x="685083" y="3094302"/>
              <a:ext cx="1444752" cy="58477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Seamless Summer Option (SSO) /</a:t>
              </a:r>
            </a:p>
            <a:p>
              <a:pPr algn="ctr"/>
              <a:r>
                <a:rPr lang="en-US" sz="800" b="1">
                  <a:solidFill>
                    <a:schemeClr val="bg1"/>
                  </a:solidFill>
                  <a:latin typeface="Amasis MT Pro Medium" panose="02040604050005020304" pitchFamily="18" charset="0"/>
                </a:rPr>
                <a:t>Recreation &amp; Parks (RAP)</a:t>
              </a:r>
            </a:p>
            <a:p>
              <a:pPr algn="ctr"/>
              <a:endParaRPr lang="en-US" sz="800" b="1">
                <a:solidFill>
                  <a:schemeClr val="bg1"/>
                </a:solidFill>
                <a:latin typeface="Amasis MT Pro Medium" panose="02040604050005020304" pitchFamily="18" charset="0"/>
              </a:endParaRPr>
            </a:p>
          </p:txBody>
        </p:sp>
        <p:sp>
          <p:nvSpPr>
            <p:cNvPr id="88" name="Rectangle 87">
              <a:extLst>
                <a:ext uri="{FF2B5EF4-FFF2-40B4-BE49-F238E27FC236}">
                  <a16:creationId xmlns:a16="http://schemas.microsoft.com/office/drawing/2014/main" id="{C34E6F33-C916-EAB5-8C4E-2151F7AC5875}"/>
                </a:ext>
              </a:extLst>
            </p:cNvPr>
            <p:cNvSpPr/>
            <p:nvPr/>
          </p:nvSpPr>
          <p:spPr>
            <a:xfrm>
              <a:off x="673657" y="2716372"/>
              <a:ext cx="715016" cy="461665"/>
            </a:xfrm>
            <a:prstGeom prst="rect">
              <a:avLst/>
            </a:prstGeom>
            <a:noFill/>
          </p:spPr>
          <p:txBody>
            <a:bodyPr wrap="square" lIns="91440" tIns="45720" rIns="91440" bIns="45720">
              <a:spAutoFit/>
            </a:bodyPr>
            <a:lstStyle/>
            <a:p>
              <a:pPr algn="ctr"/>
              <a:r>
                <a:rPr lang="en-US" sz="2400" b="1">
                  <a:solidFill>
                    <a:schemeClr val="bg1"/>
                  </a:solidFill>
                </a:rPr>
                <a:t>16</a:t>
              </a:r>
            </a:p>
          </p:txBody>
        </p:sp>
      </p:grpSp>
      <p:grpSp>
        <p:nvGrpSpPr>
          <p:cNvPr id="126" name="Group 125">
            <a:extLst>
              <a:ext uri="{FF2B5EF4-FFF2-40B4-BE49-F238E27FC236}">
                <a16:creationId xmlns:a16="http://schemas.microsoft.com/office/drawing/2014/main" id="{62682B50-B69D-3989-81E3-C780AD4C0721}"/>
              </a:ext>
            </a:extLst>
          </p:cNvPr>
          <p:cNvGrpSpPr/>
          <p:nvPr/>
        </p:nvGrpSpPr>
        <p:grpSpPr>
          <a:xfrm>
            <a:off x="105080" y="3629883"/>
            <a:ext cx="1749455" cy="1892183"/>
            <a:chOff x="508012" y="2316140"/>
            <a:chExt cx="1749455" cy="1892183"/>
          </a:xfrm>
        </p:grpSpPr>
        <p:pic>
          <p:nvPicPr>
            <p:cNvPr id="127" name="Picture 126" descr="A red folder with yellow paper inside&#10;&#10;Description automatically generated">
              <a:extLst>
                <a:ext uri="{FF2B5EF4-FFF2-40B4-BE49-F238E27FC236}">
                  <a16:creationId xmlns:a16="http://schemas.microsoft.com/office/drawing/2014/main" id="{0884EDCC-73EE-59EC-948F-01F8FCE12265}"/>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33" name="Rectangle 132">
              <a:extLst>
                <a:ext uri="{FF2B5EF4-FFF2-40B4-BE49-F238E27FC236}">
                  <a16:creationId xmlns:a16="http://schemas.microsoft.com/office/drawing/2014/main" id="{D337CA99-FDB8-B599-77F2-118069C84BE6}"/>
                </a:ext>
              </a:extLst>
            </p:cNvPr>
            <p:cNvSpPr/>
            <p:nvPr/>
          </p:nvSpPr>
          <p:spPr>
            <a:xfrm>
              <a:off x="685083" y="3094302"/>
              <a:ext cx="1444752" cy="33855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MISCELLANEOUS FOLDERS</a:t>
              </a:r>
            </a:p>
          </p:txBody>
        </p:sp>
        <p:sp>
          <p:nvSpPr>
            <p:cNvPr id="135" name="Rectangle 134">
              <a:extLst>
                <a:ext uri="{FF2B5EF4-FFF2-40B4-BE49-F238E27FC236}">
                  <a16:creationId xmlns:a16="http://schemas.microsoft.com/office/drawing/2014/main" id="{9A5EDDAA-3677-9F89-5AF7-08F7C2D799FF}"/>
                </a:ext>
              </a:extLst>
            </p:cNvPr>
            <p:cNvSpPr/>
            <p:nvPr/>
          </p:nvSpPr>
          <p:spPr>
            <a:xfrm>
              <a:off x="673657" y="2716372"/>
              <a:ext cx="624400" cy="461665"/>
            </a:xfrm>
            <a:prstGeom prst="rect">
              <a:avLst/>
            </a:prstGeom>
            <a:noFill/>
          </p:spPr>
          <p:txBody>
            <a:bodyPr wrap="square" lIns="91440" tIns="45720" rIns="91440" bIns="45720">
              <a:spAutoFit/>
            </a:bodyPr>
            <a:lstStyle/>
            <a:p>
              <a:pPr algn="ctr"/>
              <a:r>
                <a:rPr lang="en-US" sz="2400" b="1">
                  <a:solidFill>
                    <a:schemeClr val="bg1"/>
                  </a:solidFill>
                </a:rPr>
                <a:t>11</a:t>
              </a:r>
            </a:p>
          </p:txBody>
        </p:sp>
      </p:grpSp>
      <p:grpSp>
        <p:nvGrpSpPr>
          <p:cNvPr id="136" name="Group 135">
            <a:extLst>
              <a:ext uri="{FF2B5EF4-FFF2-40B4-BE49-F238E27FC236}">
                <a16:creationId xmlns:a16="http://schemas.microsoft.com/office/drawing/2014/main" id="{FA4F05F6-1FAF-9450-BF07-51E034BD2731}"/>
              </a:ext>
            </a:extLst>
          </p:cNvPr>
          <p:cNvGrpSpPr/>
          <p:nvPr/>
        </p:nvGrpSpPr>
        <p:grpSpPr>
          <a:xfrm>
            <a:off x="5318915" y="396527"/>
            <a:ext cx="1749455" cy="1892183"/>
            <a:chOff x="508012" y="2316140"/>
            <a:chExt cx="1749455" cy="1892183"/>
          </a:xfrm>
        </p:grpSpPr>
        <p:pic>
          <p:nvPicPr>
            <p:cNvPr id="138" name="Picture 137" descr="A red folder with yellow paper inside&#10;&#10;Description automatically generated">
              <a:extLst>
                <a:ext uri="{FF2B5EF4-FFF2-40B4-BE49-F238E27FC236}">
                  <a16:creationId xmlns:a16="http://schemas.microsoft.com/office/drawing/2014/main" id="{E5CE9DBB-2787-17EE-5762-310150EA383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39" name="Rectangle 138">
              <a:extLst>
                <a:ext uri="{FF2B5EF4-FFF2-40B4-BE49-F238E27FC236}">
                  <a16:creationId xmlns:a16="http://schemas.microsoft.com/office/drawing/2014/main" id="{3261DFB2-D92E-4C7A-6F00-B2C289AB62B2}"/>
                </a:ext>
              </a:extLst>
            </p:cNvPr>
            <p:cNvSpPr/>
            <p:nvPr/>
          </p:nvSpPr>
          <p:spPr>
            <a:xfrm>
              <a:off x="685083" y="3094302"/>
              <a:ext cx="1444752" cy="21544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CASH RECONCILIATION</a:t>
              </a:r>
            </a:p>
          </p:txBody>
        </p:sp>
        <p:sp>
          <p:nvSpPr>
            <p:cNvPr id="148" name="Rectangle 147">
              <a:extLst>
                <a:ext uri="{FF2B5EF4-FFF2-40B4-BE49-F238E27FC236}">
                  <a16:creationId xmlns:a16="http://schemas.microsoft.com/office/drawing/2014/main" id="{6766870B-2028-77E7-EC87-0442D53558DA}"/>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4</a:t>
              </a:r>
            </a:p>
          </p:txBody>
        </p:sp>
      </p:grpSp>
      <p:grpSp>
        <p:nvGrpSpPr>
          <p:cNvPr id="157" name="Group 156">
            <a:extLst>
              <a:ext uri="{FF2B5EF4-FFF2-40B4-BE49-F238E27FC236}">
                <a16:creationId xmlns:a16="http://schemas.microsoft.com/office/drawing/2014/main" id="{A04FE0E3-29C5-9359-8AA7-C636476C1747}"/>
              </a:ext>
            </a:extLst>
          </p:cNvPr>
          <p:cNvGrpSpPr/>
          <p:nvPr/>
        </p:nvGrpSpPr>
        <p:grpSpPr>
          <a:xfrm>
            <a:off x="7116888" y="357381"/>
            <a:ext cx="1749455" cy="1892183"/>
            <a:chOff x="508012" y="2316140"/>
            <a:chExt cx="1749455" cy="1892183"/>
          </a:xfrm>
        </p:grpSpPr>
        <p:pic>
          <p:nvPicPr>
            <p:cNvPr id="166" name="Picture 165" descr="A red folder with yellow paper inside&#10;&#10;Description automatically generated">
              <a:extLst>
                <a:ext uri="{FF2B5EF4-FFF2-40B4-BE49-F238E27FC236}">
                  <a16:creationId xmlns:a16="http://schemas.microsoft.com/office/drawing/2014/main" id="{5E9C8F97-4823-2119-C804-CBDE16E74A03}"/>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75" name="Rectangle 174">
              <a:extLst>
                <a:ext uri="{FF2B5EF4-FFF2-40B4-BE49-F238E27FC236}">
                  <a16:creationId xmlns:a16="http://schemas.microsoft.com/office/drawing/2014/main" id="{6A831BA4-345E-EBA4-3AE8-12C896FBA844}"/>
                </a:ext>
              </a:extLst>
            </p:cNvPr>
            <p:cNvSpPr/>
            <p:nvPr/>
          </p:nvSpPr>
          <p:spPr>
            <a:xfrm>
              <a:off x="706266" y="2954848"/>
              <a:ext cx="1444752" cy="33855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endParaRPr lang="en-US" sz="800" b="1">
                <a:solidFill>
                  <a:schemeClr val="bg1"/>
                </a:solidFill>
                <a:latin typeface="Amasis MT Pro Medium" panose="02040604050005020304" pitchFamily="18" charset="0"/>
              </a:endParaRPr>
            </a:p>
            <a:p>
              <a:pPr algn="ctr"/>
              <a:r>
                <a:rPr lang="en-US" sz="800" b="1">
                  <a:solidFill>
                    <a:schemeClr val="bg1"/>
                  </a:solidFill>
                  <a:latin typeface="Amasis MT Pro Medium" panose="02040604050005020304" pitchFamily="18" charset="0"/>
                </a:rPr>
                <a:t>FINANCIAL</a:t>
              </a:r>
            </a:p>
          </p:txBody>
        </p:sp>
        <p:sp>
          <p:nvSpPr>
            <p:cNvPr id="184" name="Rectangle 183">
              <a:extLst>
                <a:ext uri="{FF2B5EF4-FFF2-40B4-BE49-F238E27FC236}">
                  <a16:creationId xmlns:a16="http://schemas.microsoft.com/office/drawing/2014/main" id="{79BC690C-405B-BCE9-BC27-211ADA5A0FB0}"/>
                </a:ext>
              </a:extLst>
            </p:cNvPr>
            <p:cNvSpPr/>
            <p:nvPr/>
          </p:nvSpPr>
          <p:spPr>
            <a:xfrm>
              <a:off x="673657" y="2716372"/>
              <a:ext cx="423011" cy="461665"/>
            </a:xfrm>
            <a:prstGeom prst="rect">
              <a:avLst/>
            </a:prstGeom>
            <a:noFill/>
          </p:spPr>
          <p:txBody>
            <a:bodyPr wrap="square" lIns="91440" tIns="45720" rIns="91440" bIns="45720">
              <a:spAutoFit/>
            </a:bodyPr>
            <a:lstStyle/>
            <a:p>
              <a:pPr algn="ctr"/>
              <a:r>
                <a:rPr lang="en-US" sz="2400" b="1">
                  <a:solidFill>
                    <a:schemeClr val="bg1"/>
                  </a:solidFill>
                </a:rPr>
                <a:t>5</a:t>
              </a:r>
            </a:p>
          </p:txBody>
        </p:sp>
      </p:grpSp>
      <p:grpSp>
        <p:nvGrpSpPr>
          <p:cNvPr id="193" name="Group 192">
            <a:extLst>
              <a:ext uri="{FF2B5EF4-FFF2-40B4-BE49-F238E27FC236}">
                <a16:creationId xmlns:a16="http://schemas.microsoft.com/office/drawing/2014/main" id="{41E7ED38-BDB0-DDF3-CADA-F9510FBFD247}"/>
              </a:ext>
            </a:extLst>
          </p:cNvPr>
          <p:cNvGrpSpPr/>
          <p:nvPr/>
        </p:nvGrpSpPr>
        <p:grpSpPr>
          <a:xfrm>
            <a:off x="1794496" y="3614301"/>
            <a:ext cx="1749455" cy="1892183"/>
            <a:chOff x="508012" y="2316140"/>
            <a:chExt cx="1749455" cy="1892183"/>
          </a:xfrm>
        </p:grpSpPr>
        <p:pic>
          <p:nvPicPr>
            <p:cNvPr id="202" name="Picture 201" descr="A red folder with yellow paper inside&#10;&#10;Description automatically generated">
              <a:extLst>
                <a:ext uri="{FF2B5EF4-FFF2-40B4-BE49-F238E27FC236}">
                  <a16:creationId xmlns:a16="http://schemas.microsoft.com/office/drawing/2014/main" id="{B3E2191B-6B80-F5B9-C55A-2D20276F204A}"/>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211" name="Rectangle 210">
              <a:extLst>
                <a:ext uri="{FF2B5EF4-FFF2-40B4-BE49-F238E27FC236}">
                  <a16:creationId xmlns:a16="http://schemas.microsoft.com/office/drawing/2014/main" id="{8528723B-A5A4-17C1-7B0E-815FD3E24A40}"/>
                </a:ext>
              </a:extLst>
            </p:cNvPr>
            <p:cNvSpPr/>
            <p:nvPr/>
          </p:nvSpPr>
          <p:spPr>
            <a:xfrm>
              <a:off x="685083" y="3176245"/>
              <a:ext cx="1444752" cy="21544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PAYROLL</a:t>
              </a:r>
            </a:p>
          </p:txBody>
        </p:sp>
        <p:sp>
          <p:nvSpPr>
            <p:cNvPr id="220" name="Rectangle 219">
              <a:extLst>
                <a:ext uri="{FF2B5EF4-FFF2-40B4-BE49-F238E27FC236}">
                  <a16:creationId xmlns:a16="http://schemas.microsoft.com/office/drawing/2014/main" id="{A9086B80-8D99-4E69-F3A4-A94057DFABB9}"/>
                </a:ext>
              </a:extLst>
            </p:cNvPr>
            <p:cNvSpPr/>
            <p:nvPr/>
          </p:nvSpPr>
          <p:spPr>
            <a:xfrm>
              <a:off x="673657" y="2716372"/>
              <a:ext cx="662360" cy="461665"/>
            </a:xfrm>
            <a:prstGeom prst="rect">
              <a:avLst/>
            </a:prstGeom>
            <a:noFill/>
          </p:spPr>
          <p:txBody>
            <a:bodyPr wrap="square" lIns="91440" tIns="45720" rIns="91440" bIns="45720">
              <a:spAutoFit/>
            </a:bodyPr>
            <a:lstStyle/>
            <a:p>
              <a:pPr algn="ctr"/>
              <a:r>
                <a:rPr lang="en-US" sz="2400" b="1">
                  <a:solidFill>
                    <a:schemeClr val="bg1"/>
                  </a:solidFill>
                </a:rPr>
                <a:t>12</a:t>
              </a:r>
            </a:p>
          </p:txBody>
        </p:sp>
      </p:grpSp>
      <p:grpSp>
        <p:nvGrpSpPr>
          <p:cNvPr id="229" name="Group 228">
            <a:extLst>
              <a:ext uri="{FF2B5EF4-FFF2-40B4-BE49-F238E27FC236}">
                <a16:creationId xmlns:a16="http://schemas.microsoft.com/office/drawing/2014/main" id="{54967093-025B-FC77-BD15-100A467FE66D}"/>
              </a:ext>
            </a:extLst>
          </p:cNvPr>
          <p:cNvGrpSpPr/>
          <p:nvPr/>
        </p:nvGrpSpPr>
        <p:grpSpPr>
          <a:xfrm>
            <a:off x="5450183" y="3593277"/>
            <a:ext cx="1749455" cy="1892183"/>
            <a:chOff x="508012" y="2316140"/>
            <a:chExt cx="1749455" cy="1892183"/>
          </a:xfrm>
        </p:grpSpPr>
        <p:pic>
          <p:nvPicPr>
            <p:cNvPr id="238" name="Picture 237" descr="A red folder with yellow paper inside&#10;&#10;Description automatically generated">
              <a:extLst>
                <a:ext uri="{FF2B5EF4-FFF2-40B4-BE49-F238E27FC236}">
                  <a16:creationId xmlns:a16="http://schemas.microsoft.com/office/drawing/2014/main" id="{25FFDD55-F604-5A8B-1CFC-16BED8BCBE21}"/>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248" name="Rectangle 247">
              <a:extLst>
                <a:ext uri="{FF2B5EF4-FFF2-40B4-BE49-F238E27FC236}">
                  <a16:creationId xmlns:a16="http://schemas.microsoft.com/office/drawing/2014/main" id="{701C7FE5-0FC0-2087-98C6-E7042F2A277C}"/>
                </a:ext>
              </a:extLst>
            </p:cNvPr>
            <p:cNvSpPr/>
            <p:nvPr/>
          </p:nvSpPr>
          <p:spPr>
            <a:xfrm>
              <a:off x="685083" y="3094302"/>
              <a:ext cx="1444752" cy="33855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800" b="1">
                  <a:solidFill>
                    <a:schemeClr val="bg1"/>
                  </a:solidFill>
                  <a:latin typeface="Amasis MT Pro Medium" panose="02040604050005020304" pitchFamily="18" charset="0"/>
                </a:rPr>
                <a:t>BENEFIT ISSUANCE DOCUMNENTS</a:t>
              </a:r>
            </a:p>
          </p:txBody>
        </p:sp>
        <p:sp>
          <p:nvSpPr>
            <p:cNvPr id="249" name="Rectangle 248">
              <a:extLst>
                <a:ext uri="{FF2B5EF4-FFF2-40B4-BE49-F238E27FC236}">
                  <a16:creationId xmlns:a16="http://schemas.microsoft.com/office/drawing/2014/main" id="{D6977B7E-E23D-5D90-EC60-B2A98DCB886A}"/>
                </a:ext>
              </a:extLst>
            </p:cNvPr>
            <p:cNvSpPr/>
            <p:nvPr/>
          </p:nvSpPr>
          <p:spPr>
            <a:xfrm>
              <a:off x="673657" y="2716372"/>
              <a:ext cx="615152" cy="461665"/>
            </a:xfrm>
            <a:prstGeom prst="rect">
              <a:avLst/>
            </a:prstGeom>
            <a:noFill/>
          </p:spPr>
          <p:txBody>
            <a:bodyPr wrap="square" lIns="91440" tIns="45720" rIns="91440" bIns="45720">
              <a:spAutoFit/>
            </a:bodyPr>
            <a:lstStyle/>
            <a:p>
              <a:pPr algn="ctr"/>
              <a:r>
                <a:rPr lang="en-US" sz="2400" b="1">
                  <a:solidFill>
                    <a:schemeClr val="bg1"/>
                  </a:solidFill>
                </a:rPr>
                <a:t>14</a:t>
              </a:r>
            </a:p>
          </p:txBody>
        </p:sp>
      </p:grpSp>
      <p:grpSp>
        <p:nvGrpSpPr>
          <p:cNvPr id="128" name="Group 127">
            <a:extLst>
              <a:ext uri="{FF2B5EF4-FFF2-40B4-BE49-F238E27FC236}">
                <a16:creationId xmlns:a16="http://schemas.microsoft.com/office/drawing/2014/main" id="{68D5DDBB-B4DF-ED57-5381-111C39AA98AA}"/>
              </a:ext>
            </a:extLst>
          </p:cNvPr>
          <p:cNvGrpSpPr/>
          <p:nvPr/>
        </p:nvGrpSpPr>
        <p:grpSpPr>
          <a:xfrm>
            <a:off x="7165878" y="1926564"/>
            <a:ext cx="1749455" cy="1892183"/>
            <a:chOff x="508012" y="2316140"/>
            <a:chExt cx="1749455" cy="1892183"/>
          </a:xfrm>
        </p:grpSpPr>
        <p:pic>
          <p:nvPicPr>
            <p:cNvPr id="129" name="Picture 128" descr="A red folder with yellow paper inside&#10;&#10;Description automatically generated">
              <a:extLst>
                <a:ext uri="{FF2B5EF4-FFF2-40B4-BE49-F238E27FC236}">
                  <a16:creationId xmlns:a16="http://schemas.microsoft.com/office/drawing/2014/main" id="{77DF9706-D41F-746E-DAF3-9FABB70B0F5D}"/>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130" name="Rectangle 129">
              <a:extLst>
                <a:ext uri="{FF2B5EF4-FFF2-40B4-BE49-F238E27FC236}">
                  <a16:creationId xmlns:a16="http://schemas.microsoft.com/office/drawing/2014/main" id="{D73F8E72-E5F0-F000-A06E-C388FDE2FC86}"/>
                </a:ext>
              </a:extLst>
            </p:cNvPr>
            <p:cNvSpPr/>
            <p:nvPr/>
          </p:nvSpPr>
          <p:spPr>
            <a:xfrm>
              <a:off x="692218" y="3105792"/>
              <a:ext cx="1444752" cy="338554"/>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endParaRPr lang="en-US" sz="800" b="1">
                <a:solidFill>
                  <a:schemeClr val="bg1"/>
                </a:solidFill>
                <a:latin typeface="Amasis MT Pro Medium" panose="02040604050005020304" pitchFamily="18" charset="0"/>
              </a:endParaRPr>
            </a:p>
            <a:p>
              <a:pPr algn="ctr"/>
              <a:r>
                <a:rPr lang="en-US" sz="800" b="1">
                  <a:solidFill>
                    <a:schemeClr val="bg1"/>
                  </a:solidFill>
                  <a:latin typeface="Amasis MT Pro Medium" panose="02040604050005020304" pitchFamily="18" charset="0"/>
                </a:rPr>
                <a:t>OTHER PROGRAMS</a:t>
              </a:r>
            </a:p>
          </p:txBody>
        </p:sp>
        <p:sp>
          <p:nvSpPr>
            <p:cNvPr id="131" name="Rectangle 130">
              <a:extLst>
                <a:ext uri="{FF2B5EF4-FFF2-40B4-BE49-F238E27FC236}">
                  <a16:creationId xmlns:a16="http://schemas.microsoft.com/office/drawing/2014/main" id="{996C22C1-2239-7116-6465-F011C118520C}"/>
                </a:ext>
              </a:extLst>
            </p:cNvPr>
            <p:cNvSpPr/>
            <p:nvPr/>
          </p:nvSpPr>
          <p:spPr>
            <a:xfrm>
              <a:off x="673657" y="2716372"/>
              <a:ext cx="605597" cy="461665"/>
            </a:xfrm>
            <a:prstGeom prst="rect">
              <a:avLst/>
            </a:prstGeom>
            <a:noFill/>
          </p:spPr>
          <p:txBody>
            <a:bodyPr wrap="square" lIns="91440" tIns="45720" rIns="91440" bIns="45720">
              <a:spAutoFit/>
            </a:bodyPr>
            <a:lstStyle/>
            <a:p>
              <a:pPr algn="ctr"/>
              <a:r>
                <a:rPr lang="en-US" sz="2400" b="1">
                  <a:solidFill>
                    <a:schemeClr val="bg1"/>
                  </a:solidFill>
                </a:rPr>
                <a:t>10</a:t>
              </a:r>
            </a:p>
          </p:txBody>
        </p:sp>
      </p:grpSp>
      <p:grpSp>
        <p:nvGrpSpPr>
          <p:cNvPr id="81" name="Group 80">
            <a:extLst>
              <a:ext uri="{FF2B5EF4-FFF2-40B4-BE49-F238E27FC236}">
                <a16:creationId xmlns:a16="http://schemas.microsoft.com/office/drawing/2014/main" id="{6BEBC460-BA21-AEF7-7CAA-4FDD24FB9974}"/>
              </a:ext>
            </a:extLst>
          </p:cNvPr>
          <p:cNvGrpSpPr/>
          <p:nvPr/>
        </p:nvGrpSpPr>
        <p:grpSpPr>
          <a:xfrm>
            <a:off x="5403662" y="1916225"/>
            <a:ext cx="1749455" cy="1892183"/>
            <a:chOff x="508012" y="2316140"/>
            <a:chExt cx="1749455" cy="1892183"/>
          </a:xfrm>
        </p:grpSpPr>
        <p:pic>
          <p:nvPicPr>
            <p:cNvPr id="82" name="Picture 81" descr="A red folder with yellow paper inside&#10;&#10;Description automatically generated">
              <a:extLst>
                <a:ext uri="{FF2B5EF4-FFF2-40B4-BE49-F238E27FC236}">
                  <a16:creationId xmlns:a16="http://schemas.microsoft.com/office/drawing/2014/main" id="{36FBB603-2D6B-6C07-91D6-04AD919AF014}"/>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2" y="2316140"/>
              <a:ext cx="1749455" cy="1892183"/>
            </a:xfrm>
            <a:prstGeom prst="rect">
              <a:avLst/>
            </a:prstGeom>
            <a:scene3d>
              <a:camera prst="isometricTopUp">
                <a:rot lat="19983408" lon="20576061" rev="2195670"/>
              </a:camera>
              <a:lightRig rig="threePt" dir="t"/>
            </a:scene3d>
            <a:sp3d z="-19050">
              <a:bevelT/>
            </a:sp3d>
          </p:spPr>
        </p:pic>
        <p:sp>
          <p:nvSpPr>
            <p:cNvPr id="83" name="Rectangle 82">
              <a:extLst>
                <a:ext uri="{FF2B5EF4-FFF2-40B4-BE49-F238E27FC236}">
                  <a16:creationId xmlns:a16="http://schemas.microsoft.com/office/drawing/2014/main" id="{D8401D8C-B360-9391-64DD-29C85E8E3CCD}"/>
                </a:ext>
              </a:extLst>
            </p:cNvPr>
            <p:cNvSpPr/>
            <p:nvPr/>
          </p:nvSpPr>
          <p:spPr>
            <a:xfrm>
              <a:off x="728863" y="3142219"/>
              <a:ext cx="1444752" cy="415498"/>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1050" b="1">
                  <a:solidFill>
                    <a:schemeClr val="bg1"/>
                  </a:solidFill>
                  <a:latin typeface="Amasis MT Pro Medium" panose="02040604050005020304" pitchFamily="18" charset="0"/>
                </a:rPr>
                <a:t>SATURDAY </a:t>
              </a:r>
            </a:p>
            <a:p>
              <a:pPr algn="ctr"/>
              <a:r>
                <a:rPr lang="en-US" sz="1050" b="1">
                  <a:solidFill>
                    <a:schemeClr val="bg1"/>
                  </a:solidFill>
                  <a:latin typeface="Amasis MT Pro Medium" panose="02040604050005020304" pitchFamily="18" charset="0"/>
                </a:rPr>
                <a:t>MEAL SERVICE </a:t>
              </a:r>
            </a:p>
          </p:txBody>
        </p:sp>
      </p:grpSp>
      <p:sp>
        <p:nvSpPr>
          <p:cNvPr id="132" name="Rectangle 131">
            <a:extLst>
              <a:ext uri="{FF2B5EF4-FFF2-40B4-BE49-F238E27FC236}">
                <a16:creationId xmlns:a16="http://schemas.microsoft.com/office/drawing/2014/main" id="{BCE0B0A4-3E1C-BBCE-7C27-731A59F0475C}"/>
              </a:ext>
            </a:extLst>
          </p:cNvPr>
          <p:cNvSpPr/>
          <p:nvPr/>
        </p:nvSpPr>
        <p:spPr>
          <a:xfrm>
            <a:off x="5629845" y="2374571"/>
            <a:ext cx="341937" cy="373182"/>
          </a:xfrm>
          <a:prstGeom prst="rect">
            <a:avLst/>
          </a:prstGeom>
          <a:noFill/>
        </p:spPr>
        <p:txBody>
          <a:bodyPr wrap="square" lIns="91440" tIns="45720" rIns="91440" bIns="45720">
            <a:spAutoFit/>
          </a:bodyPr>
          <a:lstStyle/>
          <a:p>
            <a:pPr algn="ctr"/>
            <a:r>
              <a:rPr lang="en-US" sz="2400" b="1">
                <a:solidFill>
                  <a:schemeClr val="bg1"/>
                </a:solidFill>
              </a:rPr>
              <a:t>9</a:t>
            </a:r>
          </a:p>
        </p:txBody>
      </p:sp>
      <p:grpSp>
        <p:nvGrpSpPr>
          <p:cNvPr id="150" name="Group 149">
            <a:extLst>
              <a:ext uri="{FF2B5EF4-FFF2-40B4-BE49-F238E27FC236}">
                <a16:creationId xmlns:a16="http://schemas.microsoft.com/office/drawing/2014/main" id="{92257F26-45C3-62EA-622A-F4E69F494152}"/>
              </a:ext>
            </a:extLst>
          </p:cNvPr>
          <p:cNvGrpSpPr/>
          <p:nvPr/>
        </p:nvGrpSpPr>
        <p:grpSpPr>
          <a:xfrm>
            <a:off x="5468053" y="1950536"/>
            <a:ext cx="1647626" cy="1831738"/>
            <a:chOff x="9059554" y="1641353"/>
            <a:chExt cx="2624381" cy="2917639"/>
          </a:xfrm>
        </p:grpSpPr>
        <p:pic>
          <p:nvPicPr>
            <p:cNvPr id="147" name="Picture 2" descr="Gold Award Sticker Images – Browse 37,331 Stock Photos, Vectors, and Video  | Adobe Stock">
              <a:extLst>
                <a:ext uri="{FF2B5EF4-FFF2-40B4-BE49-F238E27FC236}">
                  <a16:creationId xmlns:a16="http://schemas.microsoft.com/office/drawing/2014/main" id="{39AE0969-2613-17D6-DA7E-7B288F39182D}"/>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10000" b="91944" l="9942" r="89474">
                          <a14:foregroundMark x1="52339" y1="91944" x2="52339" y2="91944"/>
                          <a14:foregroundMark x1="52339" y1="91944" x2="52339" y2="91944"/>
                        </a14:backgroundRemoval>
                      </a14:imgEffect>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9059554" y="1641353"/>
              <a:ext cx="2624381" cy="2917639"/>
            </a:xfrm>
            <a:prstGeom prst="rect">
              <a:avLst/>
            </a:prstGeom>
            <a:noFill/>
            <a:extLst>
              <a:ext uri="{909E8E84-426E-40DD-AFC4-6F175D3DCCD1}">
                <a14:hiddenFill xmlns:a14="http://schemas.microsoft.com/office/drawing/2010/main">
                  <a:solidFill>
                    <a:srgbClr val="FFFFFF"/>
                  </a:solidFill>
                </a14:hiddenFill>
              </a:ext>
            </a:extLst>
          </p:spPr>
        </p:pic>
        <p:sp>
          <p:nvSpPr>
            <p:cNvPr id="149" name="Rectangle 148">
              <a:extLst>
                <a:ext uri="{FF2B5EF4-FFF2-40B4-BE49-F238E27FC236}">
                  <a16:creationId xmlns:a16="http://schemas.microsoft.com/office/drawing/2014/main" id="{5060B801-BC93-C4BF-E87C-FEBA0EB21598}"/>
                </a:ext>
              </a:extLst>
            </p:cNvPr>
            <p:cNvSpPr/>
            <p:nvPr/>
          </p:nvSpPr>
          <p:spPr>
            <a:xfrm>
              <a:off x="9697347" y="2367919"/>
              <a:ext cx="1399082" cy="686328"/>
            </a:xfrm>
            <a:prstGeom prst="rect">
              <a:avLst/>
            </a:prstGeom>
            <a:noFill/>
          </p:spPr>
          <p:txBody>
            <a:bodyPr wrap="square" lIns="91440" tIns="45720" rIns="91440" bIns="45720">
              <a:spAutoFit/>
            </a:bodyPr>
            <a:lstStyle/>
            <a:p>
              <a:pPr algn="ctr"/>
              <a:r>
                <a:rPr lang="en-US" sz="1100" b="1">
                  <a:solidFill>
                    <a:schemeClr val="bg1"/>
                  </a:solidFill>
                </a:rPr>
                <a:t>NEW FOLDER</a:t>
              </a:r>
            </a:p>
          </p:txBody>
        </p:sp>
      </p:grpSp>
      <p:grpSp>
        <p:nvGrpSpPr>
          <p:cNvPr id="140" name="Group 139">
            <a:extLst>
              <a:ext uri="{FF2B5EF4-FFF2-40B4-BE49-F238E27FC236}">
                <a16:creationId xmlns:a16="http://schemas.microsoft.com/office/drawing/2014/main" id="{6E96B579-8FE2-B0CB-C1DE-856FCC809B66}"/>
              </a:ext>
            </a:extLst>
          </p:cNvPr>
          <p:cNvGrpSpPr/>
          <p:nvPr/>
        </p:nvGrpSpPr>
        <p:grpSpPr>
          <a:xfrm>
            <a:off x="2215021" y="480111"/>
            <a:ext cx="5221438" cy="5702379"/>
            <a:chOff x="5386895" y="1841041"/>
            <a:chExt cx="1829892" cy="1892183"/>
          </a:xfrm>
        </p:grpSpPr>
        <p:grpSp>
          <p:nvGrpSpPr>
            <p:cNvPr id="141" name="Group 140">
              <a:extLst>
                <a:ext uri="{FF2B5EF4-FFF2-40B4-BE49-F238E27FC236}">
                  <a16:creationId xmlns:a16="http://schemas.microsoft.com/office/drawing/2014/main" id="{99A8FCE0-940C-5B98-B062-46DFDE6EE4AD}"/>
                </a:ext>
              </a:extLst>
            </p:cNvPr>
            <p:cNvGrpSpPr/>
            <p:nvPr/>
          </p:nvGrpSpPr>
          <p:grpSpPr>
            <a:xfrm>
              <a:off x="5386895" y="1841041"/>
              <a:ext cx="1829892" cy="1892183"/>
              <a:chOff x="508011" y="2316140"/>
              <a:chExt cx="1829892" cy="1892183"/>
            </a:xfrm>
          </p:grpSpPr>
          <p:pic>
            <p:nvPicPr>
              <p:cNvPr id="145" name="Picture 144" descr="A red folder with yellow paper inside&#10;&#10;Description automatically generated">
                <a:extLst>
                  <a:ext uri="{FF2B5EF4-FFF2-40B4-BE49-F238E27FC236}">
                    <a16:creationId xmlns:a16="http://schemas.microsoft.com/office/drawing/2014/main" id="{1DFDA5A9-12B5-0780-2612-B76B67B3CCF8}"/>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6790" t="10762" r="27690" b="7840"/>
              <a:stretch/>
            </p:blipFill>
            <p:spPr>
              <a:xfrm rot="2279621">
                <a:off x="508011" y="2316140"/>
                <a:ext cx="1749455" cy="1892183"/>
              </a:xfrm>
              <a:prstGeom prst="rect">
                <a:avLst/>
              </a:prstGeom>
              <a:scene3d>
                <a:camera prst="isometricTopUp">
                  <a:rot lat="19983408" lon="20576061" rev="2195670"/>
                </a:camera>
                <a:lightRig rig="threePt" dir="t"/>
              </a:scene3d>
              <a:sp3d z="-19050">
                <a:bevelT/>
              </a:sp3d>
            </p:spPr>
          </p:pic>
          <p:sp>
            <p:nvSpPr>
              <p:cNvPr id="146" name="Rectangle 145">
                <a:extLst>
                  <a:ext uri="{FF2B5EF4-FFF2-40B4-BE49-F238E27FC236}">
                    <a16:creationId xmlns:a16="http://schemas.microsoft.com/office/drawing/2014/main" id="{8711CEDC-92BC-250B-2789-46360989EC32}"/>
                  </a:ext>
                </a:extLst>
              </p:cNvPr>
              <p:cNvSpPr/>
              <p:nvPr/>
            </p:nvSpPr>
            <p:spPr>
              <a:xfrm rot="21439988">
                <a:off x="893151" y="3185403"/>
                <a:ext cx="1444752" cy="316595"/>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sz="2800" b="1">
                    <a:solidFill>
                      <a:schemeClr val="bg1"/>
                    </a:solidFill>
                    <a:latin typeface="Amasis MT Pro Medium" panose="02040604050005020304" pitchFamily="18" charset="0"/>
                  </a:rPr>
                  <a:t>SATURDAY </a:t>
                </a:r>
              </a:p>
              <a:p>
                <a:pPr algn="ctr"/>
                <a:r>
                  <a:rPr lang="en-US" sz="2800" b="1">
                    <a:solidFill>
                      <a:schemeClr val="bg1"/>
                    </a:solidFill>
                    <a:latin typeface="Amasis MT Pro Medium" panose="02040604050005020304" pitchFamily="18" charset="0"/>
                  </a:rPr>
                  <a:t>MEAL SERVICE </a:t>
                </a:r>
              </a:p>
            </p:txBody>
          </p:sp>
        </p:grpSp>
        <p:grpSp>
          <p:nvGrpSpPr>
            <p:cNvPr id="142" name="Group 141">
              <a:extLst>
                <a:ext uri="{FF2B5EF4-FFF2-40B4-BE49-F238E27FC236}">
                  <a16:creationId xmlns:a16="http://schemas.microsoft.com/office/drawing/2014/main" id="{A312B38F-1F7F-E063-B188-F21271E51C79}"/>
                </a:ext>
              </a:extLst>
            </p:cNvPr>
            <p:cNvGrpSpPr/>
            <p:nvPr/>
          </p:nvGrpSpPr>
          <p:grpSpPr>
            <a:xfrm>
              <a:off x="5430101" y="2222034"/>
              <a:ext cx="919734" cy="968141"/>
              <a:chOff x="9343181" y="567773"/>
              <a:chExt cx="1137806" cy="1197691"/>
            </a:xfrm>
          </p:grpSpPr>
          <p:pic>
            <p:nvPicPr>
              <p:cNvPr id="143" name="Picture 2" descr="Gold Award Sticker Images – Browse 37,331 Stock Photos, Vectors, and Video  | Adobe Stock">
                <a:extLst>
                  <a:ext uri="{FF2B5EF4-FFF2-40B4-BE49-F238E27FC236}">
                    <a16:creationId xmlns:a16="http://schemas.microsoft.com/office/drawing/2014/main" id="{C0700E4D-525A-865D-AA89-077C3219FCC5}"/>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10000" b="91944" l="9942" r="89474">
                            <a14:foregroundMark x1="52339" y1="91944" x2="52339" y2="91944"/>
                            <a14:foregroundMark x1="52339" y1="91944" x2="52339" y2="91944"/>
                          </a14:backgroundRemoval>
                        </a14:imgEffect>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9343181" y="567773"/>
                <a:ext cx="1137806" cy="1197691"/>
              </a:xfrm>
              <a:prstGeom prst="rect">
                <a:avLst/>
              </a:prstGeom>
              <a:noFill/>
              <a:extLst>
                <a:ext uri="{909E8E84-426E-40DD-AFC4-6F175D3DCCD1}">
                  <a14:hiddenFill xmlns:a14="http://schemas.microsoft.com/office/drawing/2010/main">
                    <a:solidFill>
                      <a:srgbClr val="FFFFFF"/>
                    </a:solidFill>
                  </a14:hiddenFill>
                </a:ext>
              </a:extLst>
            </p:spPr>
          </p:pic>
          <p:sp>
            <p:nvSpPr>
              <p:cNvPr id="144" name="Rectangle 143">
                <a:extLst>
                  <a:ext uri="{FF2B5EF4-FFF2-40B4-BE49-F238E27FC236}">
                    <a16:creationId xmlns:a16="http://schemas.microsoft.com/office/drawing/2014/main" id="{6A6F6320-0DC7-9742-CF1E-086AAABDC1D8}"/>
                  </a:ext>
                </a:extLst>
              </p:cNvPr>
              <p:cNvSpPr/>
              <p:nvPr/>
            </p:nvSpPr>
            <p:spPr>
              <a:xfrm>
                <a:off x="9696835" y="846626"/>
                <a:ext cx="423011" cy="379027"/>
              </a:xfrm>
              <a:prstGeom prst="rect">
                <a:avLst/>
              </a:prstGeom>
              <a:noFill/>
            </p:spPr>
            <p:txBody>
              <a:bodyPr wrap="square" lIns="91440" tIns="45720" rIns="91440" bIns="45720">
                <a:spAutoFit/>
              </a:bodyPr>
              <a:lstStyle/>
              <a:p>
                <a:pPr algn="ctr"/>
                <a:r>
                  <a:rPr lang="en-US" sz="5400" b="1">
                    <a:solidFill>
                      <a:schemeClr val="bg1"/>
                    </a:solidFill>
                  </a:rPr>
                  <a:t>9</a:t>
                </a:r>
              </a:p>
            </p:txBody>
          </p:sp>
        </p:grpSp>
      </p:grpSp>
      <p:sp>
        <p:nvSpPr>
          <p:cNvPr id="125" name="TextBox 124">
            <a:extLst>
              <a:ext uri="{FF2B5EF4-FFF2-40B4-BE49-F238E27FC236}">
                <a16:creationId xmlns:a16="http://schemas.microsoft.com/office/drawing/2014/main" id="{2870A1E7-61BE-DF3A-1AE2-3E16796A65FE}"/>
              </a:ext>
            </a:extLst>
          </p:cNvPr>
          <p:cNvSpPr txBox="1"/>
          <p:nvPr/>
        </p:nvSpPr>
        <p:spPr>
          <a:xfrm>
            <a:off x="2597909" y="6049073"/>
            <a:ext cx="5535726" cy="461665"/>
          </a:xfrm>
          <a:prstGeom prst="rect">
            <a:avLst/>
          </a:prstGeom>
          <a:solidFill>
            <a:schemeClr val="accent2">
              <a:lumMod val="60000"/>
              <a:lumOff val="40000"/>
            </a:schemeClr>
          </a:solidFill>
          <a:ln w="28575">
            <a:solidFill>
              <a:schemeClr val="accent2">
                <a:lumMod val="75000"/>
              </a:schemeClr>
            </a:solidFill>
          </a:ln>
        </p:spPr>
        <p:txBody>
          <a:bodyPr wrap="square" rtlCol="0">
            <a:spAutoFit/>
          </a:bodyPr>
          <a:lstStyle/>
          <a:p>
            <a:pPr algn="ctr"/>
            <a:r>
              <a:rPr lang="en-US" altLang="en-US" sz="2400"/>
              <a:t>Some folders have been renumbered.</a:t>
            </a:r>
            <a:endParaRPr lang="en-US" sz="2800"/>
          </a:p>
        </p:txBody>
      </p:sp>
    </p:spTree>
    <p:custDataLst>
      <p:tags r:id="rId1"/>
    </p:custData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fade">
                                      <p:cBhvr>
                                        <p:cTn id="10" dur="500"/>
                                        <p:tgtEl>
                                          <p:spTgt spid="37"/>
                                        </p:tgtEl>
                                      </p:cBhvr>
                                    </p:animEffect>
                                  </p:childTnLst>
                                </p:cTn>
                              </p:par>
                              <p:par>
                                <p:cTn id="11" presetID="10" presetClass="entr" presetSubtype="0" fill="hold" nodeType="withEffect">
                                  <p:stCondLst>
                                    <p:cond delay="0"/>
                                  </p:stCondLst>
                                  <p:childTnLst>
                                    <p:set>
                                      <p:cBhvr>
                                        <p:cTn id="12" dur="1" fill="hold">
                                          <p:stCondLst>
                                            <p:cond delay="0"/>
                                          </p:stCondLst>
                                        </p:cTn>
                                        <p:tgtEl>
                                          <p:spTgt spid="57"/>
                                        </p:tgtEl>
                                        <p:attrNameLst>
                                          <p:attrName>style.visibility</p:attrName>
                                        </p:attrNameLst>
                                      </p:cBhvr>
                                      <p:to>
                                        <p:strVal val="visible"/>
                                      </p:to>
                                    </p:set>
                                    <p:animEffect transition="in" filter="fade">
                                      <p:cBhvr>
                                        <p:cTn id="13" dur="500"/>
                                        <p:tgtEl>
                                          <p:spTgt spid="57"/>
                                        </p:tgtEl>
                                      </p:cBhvr>
                                    </p:animEffect>
                                  </p:childTnLst>
                                </p:cTn>
                              </p:par>
                              <p:par>
                                <p:cTn id="14" presetID="10" presetClass="entr" presetSubtype="0" fill="hold" nodeType="with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fade">
                                      <p:cBhvr>
                                        <p:cTn id="16" dur="500"/>
                                        <p:tgtEl>
                                          <p:spTgt spid="61"/>
                                        </p:tgtEl>
                                      </p:cBhvr>
                                    </p:animEffect>
                                  </p:childTnLst>
                                </p:cTn>
                              </p:par>
                              <p:par>
                                <p:cTn id="17" presetID="10" presetClass="entr" presetSubtype="0" fill="hold"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par>
                                <p:cTn id="20" presetID="10" presetClass="entr" presetSubtype="0" fill="hold"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par>
                                <p:cTn id="23" presetID="10" presetClass="entr" presetSubtype="0" fill="hold" nodeType="withEffect">
                                  <p:stCondLst>
                                    <p:cond delay="0"/>
                                  </p:stCondLst>
                                  <p:childTnLst>
                                    <p:set>
                                      <p:cBhvr>
                                        <p:cTn id="24" dur="1" fill="hold">
                                          <p:stCondLst>
                                            <p:cond delay="0"/>
                                          </p:stCondLst>
                                        </p:cTn>
                                        <p:tgtEl>
                                          <p:spTgt spid="150"/>
                                        </p:tgtEl>
                                        <p:attrNameLst>
                                          <p:attrName>style.visibility</p:attrName>
                                        </p:attrNameLst>
                                      </p:cBhvr>
                                      <p:to>
                                        <p:strVal val="visible"/>
                                      </p:to>
                                    </p:set>
                                    <p:animEffect transition="in" filter="fade">
                                      <p:cBhvr>
                                        <p:cTn id="25" dur="500"/>
                                        <p:tgtEl>
                                          <p:spTgt spid="150"/>
                                        </p:tgtEl>
                                      </p:cBhvr>
                                    </p:animEffect>
                                  </p:childTnLst>
                                </p:cTn>
                              </p:par>
                              <p:par>
                                <p:cTn id="26" presetID="10" presetClass="entr" presetSubtype="0" fill="hold" nodeType="withEffect">
                                  <p:stCondLst>
                                    <p:cond delay="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10" presetClass="entr" presetSubtype="0" fill="hold" nodeType="with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par>
                                <p:cTn id="32" presetID="10" presetClass="entr" presetSubtype="0" fill="hold" nodeType="withEffect">
                                  <p:stCondLst>
                                    <p:cond delay="0"/>
                                  </p:stCondLst>
                                  <p:childTnLst>
                                    <p:set>
                                      <p:cBhvr>
                                        <p:cTn id="33" dur="1" fill="hold">
                                          <p:stCondLst>
                                            <p:cond delay="0"/>
                                          </p:stCondLst>
                                        </p:cTn>
                                        <p:tgtEl>
                                          <p:spTgt spid="85"/>
                                        </p:tgtEl>
                                        <p:attrNameLst>
                                          <p:attrName>style.visibility</p:attrName>
                                        </p:attrNameLst>
                                      </p:cBhvr>
                                      <p:to>
                                        <p:strVal val="visible"/>
                                      </p:to>
                                    </p:set>
                                    <p:animEffect transition="in" filter="fade">
                                      <p:cBhvr>
                                        <p:cTn id="34" dur="500"/>
                                        <p:tgtEl>
                                          <p:spTgt spid="85"/>
                                        </p:tgtEl>
                                      </p:cBhvr>
                                    </p:animEffect>
                                  </p:childTnLst>
                                </p:cTn>
                              </p:par>
                              <p:par>
                                <p:cTn id="35" presetID="10" presetClass="entr" presetSubtype="0" fill="hold" nodeType="withEffect">
                                  <p:stCondLst>
                                    <p:cond delay="0"/>
                                  </p:stCondLst>
                                  <p:childTnLst>
                                    <p:set>
                                      <p:cBhvr>
                                        <p:cTn id="36" dur="1" fill="hold">
                                          <p:stCondLst>
                                            <p:cond delay="0"/>
                                          </p:stCondLst>
                                        </p:cTn>
                                        <p:tgtEl>
                                          <p:spTgt spid="126"/>
                                        </p:tgtEl>
                                        <p:attrNameLst>
                                          <p:attrName>style.visibility</p:attrName>
                                        </p:attrNameLst>
                                      </p:cBhvr>
                                      <p:to>
                                        <p:strVal val="visible"/>
                                      </p:to>
                                    </p:set>
                                    <p:animEffect transition="in" filter="fade">
                                      <p:cBhvr>
                                        <p:cTn id="37" dur="500"/>
                                        <p:tgtEl>
                                          <p:spTgt spid="126"/>
                                        </p:tgtEl>
                                      </p:cBhvr>
                                    </p:animEffect>
                                  </p:childTnLst>
                                </p:cTn>
                              </p:par>
                              <p:par>
                                <p:cTn id="38" presetID="10" presetClass="entr" presetSubtype="0" fill="hold" nodeType="withEffect">
                                  <p:stCondLst>
                                    <p:cond delay="0"/>
                                  </p:stCondLst>
                                  <p:childTnLst>
                                    <p:set>
                                      <p:cBhvr>
                                        <p:cTn id="39" dur="1" fill="hold">
                                          <p:stCondLst>
                                            <p:cond delay="0"/>
                                          </p:stCondLst>
                                        </p:cTn>
                                        <p:tgtEl>
                                          <p:spTgt spid="136"/>
                                        </p:tgtEl>
                                        <p:attrNameLst>
                                          <p:attrName>style.visibility</p:attrName>
                                        </p:attrNameLst>
                                      </p:cBhvr>
                                      <p:to>
                                        <p:strVal val="visible"/>
                                      </p:to>
                                    </p:set>
                                    <p:animEffect transition="in" filter="fade">
                                      <p:cBhvr>
                                        <p:cTn id="40" dur="500"/>
                                        <p:tgtEl>
                                          <p:spTgt spid="136"/>
                                        </p:tgtEl>
                                      </p:cBhvr>
                                    </p:animEffect>
                                  </p:childTnLst>
                                </p:cTn>
                              </p:par>
                              <p:par>
                                <p:cTn id="41" presetID="10" presetClass="entr" presetSubtype="0" fill="hold" nodeType="withEffect">
                                  <p:stCondLst>
                                    <p:cond delay="0"/>
                                  </p:stCondLst>
                                  <p:childTnLst>
                                    <p:set>
                                      <p:cBhvr>
                                        <p:cTn id="42" dur="1" fill="hold">
                                          <p:stCondLst>
                                            <p:cond delay="0"/>
                                          </p:stCondLst>
                                        </p:cTn>
                                        <p:tgtEl>
                                          <p:spTgt spid="157"/>
                                        </p:tgtEl>
                                        <p:attrNameLst>
                                          <p:attrName>style.visibility</p:attrName>
                                        </p:attrNameLst>
                                      </p:cBhvr>
                                      <p:to>
                                        <p:strVal val="visible"/>
                                      </p:to>
                                    </p:set>
                                    <p:animEffect transition="in" filter="fade">
                                      <p:cBhvr>
                                        <p:cTn id="43" dur="500"/>
                                        <p:tgtEl>
                                          <p:spTgt spid="157"/>
                                        </p:tgtEl>
                                      </p:cBhvr>
                                    </p:animEffect>
                                  </p:childTnLst>
                                </p:cTn>
                              </p:par>
                              <p:par>
                                <p:cTn id="44" presetID="10" presetClass="entr" presetSubtype="0" fill="hold" nodeType="withEffect">
                                  <p:stCondLst>
                                    <p:cond delay="0"/>
                                  </p:stCondLst>
                                  <p:childTnLst>
                                    <p:set>
                                      <p:cBhvr>
                                        <p:cTn id="45" dur="1" fill="hold">
                                          <p:stCondLst>
                                            <p:cond delay="0"/>
                                          </p:stCondLst>
                                        </p:cTn>
                                        <p:tgtEl>
                                          <p:spTgt spid="193"/>
                                        </p:tgtEl>
                                        <p:attrNameLst>
                                          <p:attrName>style.visibility</p:attrName>
                                        </p:attrNameLst>
                                      </p:cBhvr>
                                      <p:to>
                                        <p:strVal val="visible"/>
                                      </p:to>
                                    </p:set>
                                    <p:animEffect transition="in" filter="fade">
                                      <p:cBhvr>
                                        <p:cTn id="46" dur="500"/>
                                        <p:tgtEl>
                                          <p:spTgt spid="193"/>
                                        </p:tgtEl>
                                      </p:cBhvr>
                                    </p:animEffect>
                                  </p:childTnLst>
                                </p:cTn>
                              </p:par>
                              <p:par>
                                <p:cTn id="47" presetID="10" presetClass="entr" presetSubtype="0" fill="hold" nodeType="withEffect">
                                  <p:stCondLst>
                                    <p:cond delay="0"/>
                                  </p:stCondLst>
                                  <p:childTnLst>
                                    <p:set>
                                      <p:cBhvr>
                                        <p:cTn id="48" dur="1" fill="hold">
                                          <p:stCondLst>
                                            <p:cond delay="0"/>
                                          </p:stCondLst>
                                        </p:cTn>
                                        <p:tgtEl>
                                          <p:spTgt spid="229"/>
                                        </p:tgtEl>
                                        <p:attrNameLst>
                                          <p:attrName>style.visibility</p:attrName>
                                        </p:attrNameLst>
                                      </p:cBhvr>
                                      <p:to>
                                        <p:strVal val="visible"/>
                                      </p:to>
                                    </p:set>
                                    <p:animEffect transition="in" filter="fade">
                                      <p:cBhvr>
                                        <p:cTn id="49" dur="500"/>
                                        <p:tgtEl>
                                          <p:spTgt spid="229"/>
                                        </p:tgtEl>
                                      </p:cBhvr>
                                    </p:animEffect>
                                  </p:childTnLst>
                                </p:cTn>
                              </p:par>
                              <p:par>
                                <p:cTn id="50" presetID="10" presetClass="entr" presetSubtype="0" fill="hold" nodeType="withEffect">
                                  <p:stCondLst>
                                    <p:cond delay="0"/>
                                  </p:stCondLst>
                                  <p:childTnLst>
                                    <p:set>
                                      <p:cBhvr>
                                        <p:cTn id="51" dur="1" fill="hold">
                                          <p:stCondLst>
                                            <p:cond delay="0"/>
                                          </p:stCondLst>
                                        </p:cTn>
                                        <p:tgtEl>
                                          <p:spTgt spid="128"/>
                                        </p:tgtEl>
                                        <p:attrNameLst>
                                          <p:attrName>style.visibility</p:attrName>
                                        </p:attrNameLst>
                                      </p:cBhvr>
                                      <p:to>
                                        <p:strVal val="visible"/>
                                      </p:to>
                                    </p:set>
                                    <p:animEffect transition="in" filter="fade">
                                      <p:cBhvr>
                                        <p:cTn id="52" dur="500"/>
                                        <p:tgtEl>
                                          <p:spTgt spid="128"/>
                                        </p:tgtEl>
                                      </p:cBhvr>
                                    </p:animEffect>
                                  </p:childTnLst>
                                </p:cTn>
                              </p:par>
                            </p:childTnLst>
                          </p:cTn>
                        </p:par>
                        <p:par>
                          <p:cTn id="53" fill="hold">
                            <p:stCondLst>
                              <p:cond delay="500"/>
                            </p:stCondLst>
                            <p:childTnLst>
                              <p:par>
                                <p:cTn id="54" presetID="26" presetClass="emph" presetSubtype="0" repeatCount="2000" fill="hold" nodeType="afterEffect">
                                  <p:stCondLst>
                                    <p:cond delay="0"/>
                                  </p:stCondLst>
                                  <p:childTnLst>
                                    <p:animEffect transition="out" filter="fade">
                                      <p:cBhvr>
                                        <p:cTn id="55" dur="500" tmFilter="0, 0; .2, .5; .8, .5; 1, 0"/>
                                        <p:tgtEl>
                                          <p:spTgt spid="150"/>
                                        </p:tgtEl>
                                      </p:cBhvr>
                                    </p:animEffect>
                                    <p:animScale>
                                      <p:cBhvr>
                                        <p:cTn id="56" dur="250" autoRev="1" fill="hold"/>
                                        <p:tgtEl>
                                          <p:spTgt spid="150"/>
                                        </p:tgtEl>
                                      </p:cBhvr>
                                      <p:by x="105000" y="105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140"/>
                                        </p:tgtEl>
                                        <p:attrNameLst>
                                          <p:attrName>style.visibility</p:attrName>
                                        </p:attrNameLst>
                                      </p:cBhvr>
                                      <p:to>
                                        <p:strVal val="visible"/>
                                      </p:to>
                                    </p:set>
                                    <p:animEffect transition="in" filter="wipe(down)">
                                      <p:cBhvr>
                                        <p:cTn id="61" dur="1160">
                                          <p:stCondLst>
                                            <p:cond delay="0"/>
                                          </p:stCondLst>
                                        </p:cTn>
                                        <p:tgtEl>
                                          <p:spTgt spid="140"/>
                                        </p:tgtEl>
                                      </p:cBhvr>
                                    </p:animEffect>
                                    <p:anim calcmode="lin" valueType="num">
                                      <p:cBhvr>
                                        <p:cTn id="62" dur="3644" tmFilter="0,0; 0.14,0.36; 0.43,0.73; 0.71,0.91; 1.0,1.0">
                                          <p:stCondLst>
                                            <p:cond delay="0"/>
                                          </p:stCondLst>
                                        </p:cTn>
                                        <p:tgtEl>
                                          <p:spTgt spid="140"/>
                                        </p:tgtEl>
                                        <p:attrNameLst>
                                          <p:attrName>ppt_x</p:attrName>
                                        </p:attrNameLst>
                                      </p:cBhvr>
                                      <p:tavLst>
                                        <p:tav tm="0">
                                          <p:val>
                                            <p:strVal val="#ppt_x-0.25"/>
                                          </p:val>
                                        </p:tav>
                                        <p:tav tm="100000">
                                          <p:val>
                                            <p:strVal val="#ppt_x"/>
                                          </p:val>
                                        </p:tav>
                                      </p:tavLst>
                                    </p:anim>
                                    <p:anim calcmode="lin" valueType="num">
                                      <p:cBhvr>
                                        <p:cTn id="63" dur="1328" tmFilter="0.0,0.0; 0.25,0.07; 0.50,0.2; 0.75,0.467; 1.0,1.0">
                                          <p:stCondLst>
                                            <p:cond delay="0"/>
                                          </p:stCondLst>
                                        </p:cTn>
                                        <p:tgtEl>
                                          <p:spTgt spid="140"/>
                                        </p:tgtEl>
                                        <p:attrNameLst>
                                          <p:attrName>ppt_y</p:attrName>
                                        </p:attrNameLst>
                                      </p:cBhvr>
                                      <p:tavLst>
                                        <p:tav tm="0" fmla="#ppt_y-sin(pi*$)/3">
                                          <p:val>
                                            <p:fltVal val="0.5"/>
                                          </p:val>
                                        </p:tav>
                                        <p:tav tm="100000">
                                          <p:val>
                                            <p:fltVal val="1"/>
                                          </p:val>
                                        </p:tav>
                                      </p:tavLst>
                                    </p:anim>
                                    <p:anim calcmode="lin" valueType="num">
                                      <p:cBhvr>
                                        <p:cTn id="64" dur="1328" tmFilter="0, 0; 0.125,0.2665; 0.25,0.4; 0.375,0.465; 0.5,0.5;  0.625,0.535; 0.75,0.6; 0.875,0.7335; 1,1">
                                          <p:stCondLst>
                                            <p:cond delay="1328"/>
                                          </p:stCondLst>
                                        </p:cTn>
                                        <p:tgtEl>
                                          <p:spTgt spid="140"/>
                                        </p:tgtEl>
                                        <p:attrNameLst>
                                          <p:attrName>ppt_y</p:attrName>
                                        </p:attrNameLst>
                                      </p:cBhvr>
                                      <p:tavLst>
                                        <p:tav tm="0" fmla="#ppt_y-sin(pi*$)/9">
                                          <p:val>
                                            <p:fltVal val="0"/>
                                          </p:val>
                                        </p:tav>
                                        <p:tav tm="100000">
                                          <p:val>
                                            <p:fltVal val="1"/>
                                          </p:val>
                                        </p:tav>
                                      </p:tavLst>
                                    </p:anim>
                                    <p:anim calcmode="lin" valueType="num">
                                      <p:cBhvr>
                                        <p:cTn id="65" dur="664" tmFilter="0, 0; 0.125,0.2665; 0.25,0.4; 0.375,0.465; 0.5,0.5;  0.625,0.535; 0.75,0.6; 0.875,0.7335; 1,1">
                                          <p:stCondLst>
                                            <p:cond delay="2648"/>
                                          </p:stCondLst>
                                        </p:cTn>
                                        <p:tgtEl>
                                          <p:spTgt spid="140"/>
                                        </p:tgtEl>
                                        <p:attrNameLst>
                                          <p:attrName>ppt_y</p:attrName>
                                        </p:attrNameLst>
                                      </p:cBhvr>
                                      <p:tavLst>
                                        <p:tav tm="0" fmla="#ppt_y-sin(pi*$)/27">
                                          <p:val>
                                            <p:fltVal val="0"/>
                                          </p:val>
                                        </p:tav>
                                        <p:tav tm="100000">
                                          <p:val>
                                            <p:fltVal val="1"/>
                                          </p:val>
                                        </p:tav>
                                      </p:tavLst>
                                    </p:anim>
                                    <p:anim calcmode="lin" valueType="num">
                                      <p:cBhvr>
                                        <p:cTn id="66" dur="328" tmFilter="0, 0; 0.125,0.2665; 0.25,0.4; 0.375,0.465; 0.5,0.5;  0.625,0.535; 0.75,0.6; 0.875,0.7335; 1,1">
                                          <p:stCondLst>
                                            <p:cond delay="3312"/>
                                          </p:stCondLst>
                                        </p:cTn>
                                        <p:tgtEl>
                                          <p:spTgt spid="140"/>
                                        </p:tgtEl>
                                        <p:attrNameLst>
                                          <p:attrName>ppt_y</p:attrName>
                                        </p:attrNameLst>
                                      </p:cBhvr>
                                      <p:tavLst>
                                        <p:tav tm="0" fmla="#ppt_y-sin(pi*$)/81">
                                          <p:val>
                                            <p:fltVal val="0"/>
                                          </p:val>
                                        </p:tav>
                                        <p:tav tm="100000">
                                          <p:val>
                                            <p:fltVal val="1"/>
                                          </p:val>
                                        </p:tav>
                                      </p:tavLst>
                                    </p:anim>
                                    <p:animScale>
                                      <p:cBhvr>
                                        <p:cTn id="67" dur="52">
                                          <p:stCondLst>
                                            <p:cond delay="1300"/>
                                          </p:stCondLst>
                                        </p:cTn>
                                        <p:tgtEl>
                                          <p:spTgt spid="140"/>
                                        </p:tgtEl>
                                      </p:cBhvr>
                                      <p:to x="100000" y="60000"/>
                                    </p:animScale>
                                    <p:animScale>
                                      <p:cBhvr>
                                        <p:cTn id="68" dur="332" decel="50000">
                                          <p:stCondLst>
                                            <p:cond delay="1352"/>
                                          </p:stCondLst>
                                        </p:cTn>
                                        <p:tgtEl>
                                          <p:spTgt spid="140"/>
                                        </p:tgtEl>
                                      </p:cBhvr>
                                      <p:to x="100000" y="100000"/>
                                    </p:animScale>
                                    <p:animScale>
                                      <p:cBhvr>
                                        <p:cTn id="69" dur="52">
                                          <p:stCondLst>
                                            <p:cond delay="2624"/>
                                          </p:stCondLst>
                                        </p:cTn>
                                        <p:tgtEl>
                                          <p:spTgt spid="140"/>
                                        </p:tgtEl>
                                      </p:cBhvr>
                                      <p:to x="100000" y="80000"/>
                                    </p:animScale>
                                    <p:animScale>
                                      <p:cBhvr>
                                        <p:cTn id="70" dur="332" decel="50000">
                                          <p:stCondLst>
                                            <p:cond delay="2676"/>
                                          </p:stCondLst>
                                        </p:cTn>
                                        <p:tgtEl>
                                          <p:spTgt spid="140"/>
                                        </p:tgtEl>
                                      </p:cBhvr>
                                      <p:to x="100000" y="100000"/>
                                    </p:animScale>
                                    <p:animScale>
                                      <p:cBhvr>
                                        <p:cTn id="71" dur="52">
                                          <p:stCondLst>
                                            <p:cond delay="3284"/>
                                          </p:stCondLst>
                                        </p:cTn>
                                        <p:tgtEl>
                                          <p:spTgt spid="140"/>
                                        </p:tgtEl>
                                      </p:cBhvr>
                                      <p:to x="100000" y="90000"/>
                                    </p:animScale>
                                    <p:animScale>
                                      <p:cBhvr>
                                        <p:cTn id="72" dur="332" decel="50000">
                                          <p:stCondLst>
                                            <p:cond delay="3336"/>
                                          </p:stCondLst>
                                        </p:cTn>
                                        <p:tgtEl>
                                          <p:spTgt spid="140"/>
                                        </p:tgtEl>
                                      </p:cBhvr>
                                      <p:to x="100000" y="100000"/>
                                    </p:animScale>
                                    <p:animScale>
                                      <p:cBhvr>
                                        <p:cTn id="73" dur="52">
                                          <p:stCondLst>
                                            <p:cond delay="3616"/>
                                          </p:stCondLst>
                                        </p:cTn>
                                        <p:tgtEl>
                                          <p:spTgt spid="140"/>
                                        </p:tgtEl>
                                      </p:cBhvr>
                                      <p:to x="100000" y="95000"/>
                                    </p:animScale>
                                    <p:animScale>
                                      <p:cBhvr>
                                        <p:cTn id="74" dur="332" decel="50000">
                                          <p:stCondLst>
                                            <p:cond delay="3668"/>
                                          </p:stCondLst>
                                        </p:cTn>
                                        <p:tgtEl>
                                          <p:spTgt spid="140"/>
                                        </p:tgtEl>
                                      </p:cBhvr>
                                      <p:to x="100000" y="100000"/>
                                    </p:animScale>
                                  </p:childTnLst>
                                </p:cTn>
                              </p:par>
                            </p:childTnLst>
                          </p:cTn>
                        </p:par>
                        <p:par>
                          <p:cTn id="75" fill="hold">
                            <p:stCondLst>
                              <p:cond delay="4000"/>
                            </p:stCondLst>
                            <p:childTnLst>
                              <p:par>
                                <p:cTn id="76" presetID="2" presetClass="entr" presetSubtype="4" fill="hold" grpId="0" nodeType="afterEffect">
                                  <p:stCondLst>
                                    <p:cond delay="0"/>
                                  </p:stCondLst>
                                  <p:childTnLst>
                                    <p:set>
                                      <p:cBhvr>
                                        <p:cTn id="77" dur="1" fill="hold">
                                          <p:stCondLst>
                                            <p:cond delay="0"/>
                                          </p:stCondLst>
                                        </p:cTn>
                                        <p:tgtEl>
                                          <p:spTgt spid="125"/>
                                        </p:tgtEl>
                                        <p:attrNameLst>
                                          <p:attrName>style.visibility</p:attrName>
                                        </p:attrNameLst>
                                      </p:cBhvr>
                                      <p:to>
                                        <p:strVal val="visible"/>
                                      </p:to>
                                    </p:set>
                                    <p:anim calcmode="lin" valueType="num">
                                      <p:cBhvr additive="base">
                                        <p:cTn id="78" dur="500" fill="hold"/>
                                        <p:tgtEl>
                                          <p:spTgt spid="125"/>
                                        </p:tgtEl>
                                        <p:attrNameLst>
                                          <p:attrName>ppt_x</p:attrName>
                                        </p:attrNameLst>
                                      </p:cBhvr>
                                      <p:tavLst>
                                        <p:tav tm="0">
                                          <p:val>
                                            <p:strVal val="#ppt_x"/>
                                          </p:val>
                                        </p:tav>
                                        <p:tav tm="100000">
                                          <p:val>
                                            <p:strVal val="#ppt_x"/>
                                          </p:val>
                                        </p:tav>
                                      </p:tavLst>
                                    </p:anim>
                                    <p:anim calcmode="lin" valueType="num">
                                      <p:cBhvr additive="base">
                                        <p:cTn id="79" dur="500" fill="hold"/>
                                        <p:tgtEl>
                                          <p:spTgt spid="125"/>
                                        </p:tgtEl>
                                        <p:attrNameLst>
                                          <p:attrName>ppt_y</p:attrName>
                                        </p:attrNameLst>
                                      </p:cBhvr>
                                      <p:tavLst>
                                        <p:tav tm="0">
                                          <p:val>
                                            <p:strVal val="1+#ppt_h/2"/>
                                          </p:val>
                                        </p:tav>
                                        <p:tav tm="100000">
                                          <p:val>
                                            <p:strVal val="#ppt_y"/>
                                          </p:val>
                                        </p:tav>
                                      </p:tavLst>
                                    </p:anim>
                                  </p:childTnLst>
                                </p:cTn>
                              </p:par>
                            </p:childTnLst>
                          </p:cTn>
                        </p:par>
                        <p:par>
                          <p:cTn id="80" fill="hold">
                            <p:stCondLst>
                              <p:cond delay="4500"/>
                            </p:stCondLst>
                            <p:childTnLst>
                              <p:par>
                                <p:cTn id="81" presetID="10" presetClass="exit" presetSubtype="0" fill="hold" nodeType="afterEffect">
                                  <p:stCondLst>
                                    <p:cond delay="0"/>
                                  </p:stCondLst>
                                  <p:childTnLst>
                                    <p:animEffect transition="out" filter="fade">
                                      <p:cBhvr>
                                        <p:cTn id="82" dur="750"/>
                                        <p:tgtEl>
                                          <p:spTgt spid="150"/>
                                        </p:tgtEl>
                                      </p:cBhvr>
                                    </p:animEffect>
                                    <p:set>
                                      <p:cBhvr>
                                        <p:cTn id="83" dur="1" fill="hold">
                                          <p:stCondLst>
                                            <p:cond delay="749"/>
                                          </p:stCondLst>
                                        </p:cTn>
                                        <p:tgtEl>
                                          <p:spTgt spid="150"/>
                                        </p:tgtEl>
                                        <p:attrNameLst>
                                          <p:attrName>style.visibility</p:attrName>
                                        </p:attrNameLst>
                                      </p:cBhvr>
                                      <p:to>
                                        <p:strVal val="hidden"/>
                                      </p:to>
                                    </p:set>
                                  </p:childTnLst>
                                </p:cTn>
                              </p:par>
                            </p:childTnLst>
                          </p:cTn>
                        </p:par>
                        <p:par>
                          <p:cTn id="84" fill="hold">
                            <p:stCondLst>
                              <p:cond delay="5250"/>
                            </p:stCondLst>
                            <p:childTnLst>
                              <p:par>
                                <p:cTn id="85" presetID="10" presetClass="exit" presetSubtype="0" fill="hold" nodeType="afterEffect">
                                  <p:stCondLst>
                                    <p:cond delay="0"/>
                                  </p:stCondLst>
                                  <p:childTnLst>
                                    <p:animEffect transition="out" filter="fade">
                                      <p:cBhvr>
                                        <p:cTn id="86" dur="500"/>
                                        <p:tgtEl>
                                          <p:spTgt spid="140"/>
                                        </p:tgtEl>
                                      </p:cBhvr>
                                    </p:animEffect>
                                    <p:set>
                                      <p:cBhvr>
                                        <p:cTn id="87" dur="1" fill="hold">
                                          <p:stCondLst>
                                            <p:cond delay="499"/>
                                          </p:stCondLst>
                                        </p:cTn>
                                        <p:tgtEl>
                                          <p:spTgt spid="140"/>
                                        </p:tgtEl>
                                        <p:attrNameLst>
                                          <p:attrName>style.visibility</p:attrName>
                                        </p:attrNameLst>
                                      </p:cBhvr>
                                      <p:to>
                                        <p:strVal val="hidden"/>
                                      </p:to>
                                    </p:set>
                                  </p:childTnLst>
                                </p:cTn>
                              </p:par>
                            </p:childTnLst>
                          </p:cTn>
                        </p:par>
                        <p:par>
                          <p:cTn id="88" fill="hold">
                            <p:stCondLst>
                              <p:cond delay="5750"/>
                            </p:stCondLst>
                            <p:childTnLst>
                              <p:par>
                                <p:cTn id="89" presetID="10" presetClass="entr" presetSubtype="0" fill="hold" nodeType="afterEffect">
                                  <p:stCondLst>
                                    <p:cond delay="0"/>
                                  </p:stCondLst>
                                  <p:childTnLst>
                                    <p:set>
                                      <p:cBhvr>
                                        <p:cTn id="90" dur="1" fill="hold">
                                          <p:stCondLst>
                                            <p:cond delay="0"/>
                                          </p:stCondLst>
                                        </p:cTn>
                                        <p:tgtEl>
                                          <p:spTgt spid="81"/>
                                        </p:tgtEl>
                                        <p:attrNameLst>
                                          <p:attrName>style.visibility</p:attrName>
                                        </p:attrNameLst>
                                      </p:cBhvr>
                                      <p:to>
                                        <p:strVal val="visible"/>
                                      </p:to>
                                    </p:set>
                                    <p:animEffect transition="in" filter="fade">
                                      <p:cBhvr>
                                        <p:cTn id="91"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D86BA-AFFA-44AC-87C7-CE306AADBCFA}"/>
              </a:ext>
            </a:extLst>
          </p:cNvPr>
          <p:cNvSpPr>
            <a:spLocks noGrp="1"/>
          </p:cNvSpPr>
          <p:nvPr>
            <p:ph type="title"/>
          </p:nvPr>
        </p:nvSpPr>
        <p:spPr>
          <a:xfrm>
            <a:off x="245621" y="60945"/>
            <a:ext cx="9264777" cy="1758545"/>
          </a:xfrm>
        </p:spPr>
        <p:txBody>
          <a:bodyPr>
            <a:normAutofit/>
          </a:bodyPr>
          <a:lstStyle/>
          <a:p>
            <a:pPr marL="404813" indent="-404813"/>
            <a:r>
              <a:rPr lang="en-US">
                <a:solidFill>
                  <a:srgbClr val="080808"/>
                </a:solidFill>
                <a:latin typeface="Amasis MT Pro Medium" panose="02040604050005020304" pitchFamily="18" charset="0"/>
              </a:rPr>
              <a:t>1. National School Lunch Program (NSLP) and School Breakfast Program (SBP)</a:t>
            </a:r>
          </a:p>
        </p:txBody>
      </p:sp>
      <p:grpSp>
        <p:nvGrpSpPr>
          <p:cNvPr id="34" name="Group 33">
            <a:extLst>
              <a:ext uri="{FF2B5EF4-FFF2-40B4-BE49-F238E27FC236}">
                <a16:creationId xmlns:a16="http://schemas.microsoft.com/office/drawing/2014/main" id="{AA75C936-29AE-F483-0F3B-88E710E8BAC5}"/>
              </a:ext>
            </a:extLst>
          </p:cNvPr>
          <p:cNvGrpSpPr/>
          <p:nvPr/>
        </p:nvGrpSpPr>
        <p:grpSpPr>
          <a:xfrm>
            <a:off x="245621" y="2075313"/>
            <a:ext cx="3035300" cy="1758545"/>
            <a:chOff x="245621" y="1867639"/>
            <a:chExt cx="3035300" cy="1758545"/>
          </a:xfrm>
          <a:solidFill>
            <a:schemeClr val="accent2">
              <a:lumMod val="60000"/>
              <a:lumOff val="40000"/>
            </a:schemeClr>
          </a:solidFill>
        </p:grpSpPr>
        <p:sp>
          <p:nvSpPr>
            <p:cNvPr id="3" name="Rectangle 2">
              <a:extLst>
                <a:ext uri="{FF2B5EF4-FFF2-40B4-BE49-F238E27FC236}">
                  <a16:creationId xmlns:a16="http://schemas.microsoft.com/office/drawing/2014/main" id="{B93896F2-9659-003D-1AAF-7DDB89EFBFDB}"/>
                </a:ext>
              </a:extLst>
            </p:cNvPr>
            <p:cNvSpPr/>
            <p:nvPr/>
          </p:nvSpPr>
          <p:spPr>
            <a:xfrm>
              <a:off x="245621" y="1867639"/>
              <a:ext cx="3035300" cy="1758545"/>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a:extLst>
                <a:ext uri="{FF2B5EF4-FFF2-40B4-BE49-F238E27FC236}">
                  <a16:creationId xmlns:a16="http://schemas.microsoft.com/office/drawing/2014/main" id="{474FE25F-1074-473F-9401-E02186813841}"/>
                </a:ext>
              </a:extLst>
            </p:cNvPr>
            <p:cNvPicPr>
              <a:picLocks noChangeAspect="1"/>
            </p:cNvPicPr>
            <p:nvPr/>
          </p:nvPicPr>
          <p:blipFill rotWithShape="1">
            <a:blip r:embed="rId3"/>
            <a:srcRect l="4562" t="3825" r="5199" b="21167"/>
            <a:stretch/>
          </p:blipFill>
          <p:spPr>
            <a:xfrm>
              <a:off x="392594" y="1996251"/>
              <a:ext cx="2654156" cy="1314150"/>
            </a:xfrm>
            <a:prstGeom prst="rect">
              <a:avLst/>
            </a:prstGeom>
            <a:grpFill/>
          </p:spPr>
        </p:pic>
        <p:sp>
          <p:nvSpPr>
            <p:cNvPr id="10" name="Rectangle 9">
              <a:extLst>
                <a:ext uri="{FF2B5EF4-FFF2-40B4-BE49-F238E27FC236}">
                  <a16:creationId xmlns:a16="http://schemas.microsoft.com/office/drawing/2014/main" id="{C2F1F530-5C32-4B08-9F4B-43AEFCB21A39}"/>
                </a:ext>
              </a:extLst>
            </p:cNvPr>
            <p:cNvSpPr/>
            <p:nvPr/>
          </p:nvSpPr>
          <p:spPr>
            <a:xfrm>
              <a:off x="256608" y="3287630"/>
              <a:ext cx="3013324" cy="307777"/>
            </a:xfrm>
            <a:prstGeom prst="rect">
              <a:avLst/>
            </a:prstGeom>
            <a:grpFill/>
          </p:spPr>
          <p:txBody>
            <a:bodyPr wrap="none" lIns="91440" tIns="45720" rIns="91440" bIns="45720">
              <a:spAutoFit/>
            </a:bodyPr>
            <a:lstStyle/>
            <a:p>
              <a:pPr algn="ctr"/>
              <a:r>
                <a:rPr lang="en-US" sz="1400" b="1" cap="none" spc="0">
                  <a:ln w="0"/>
                </a:rPr>
                <a:t>NSLP/ SBP Production Worksheet</a:t>
              </a:r>
            </a:p>
          </p:txBody>
        </p:sp>
      </p:grpSp>
      <p:grpSp>
        <p:nvGrpSpPr>
          <p:cNvPr id="33" name="Group 32">
            <a:extLst>
              <a:ext uri="{FF2B5EF4-FFF2-40B4-BE49-F238E27FC236}">
                <a16:creationId xmlns:a16="http://schemas.microsoft.com/office/drawing/2014/main" id="{5D51E171-92DA-19E7-FABF-3EAE6C8DE3B7}"/>
              </a:ext>
            </a:extLst>
          </p:cNvPr>
          <p:cNvGrpSpPr/>
          <p:nvPr/>
        </p:nvGrpSpPr>
        <p:grpSpPr>
          <a:xfrm>
            <a:off x="3704128" y="2075313"/>
            <a:ext cx="3035300" cy="1827083"/>
            <a:chOff x="3647948" y="1867639"/>
            <a:chExt cx="3035300" cy="1827083"/>
          </a:xfrm>
          <a:solidFill>
            <a:schemeClr val="accent2">
              <a:lumMod val="60000"/>
              <a:lumOff val="40000"/>
            </a:schemeClr>
          </a:solidFill>
        </p:grpSpPr>
        <p:sp>
          <p:nvSpPr>
            <p:cNvPr id="11" name="Rectangle 10">
              <a:extLst>
                <a:ext uri="{FF2B5EF4-FFF2-40B4-BE49-F238E27FC236}">
                  <a16:creationId xmlns:a16="http://schemas.microsoft.com/office/drawing/2014/main" id="{F9E66751-05B4-5715-C4FE-4192F92E6227}"/>
                </a:ext>
              </a:extLst>
            </p:cNvPr>
            <p:cNvSpPr/>
            <p:nvPr/>
          </p:nvSpPr>
          <p:spPr>
            <a:xfrm>
              <a:off x="3647948" y="1867639"/>
              <a:ext cx="3035300" cy="1827083"/>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8C9ED435-C6B0-47A7-96E7-D71927109917}"/>
                </a:ext>
              </a:extLst>
            </p:cNvPr>
            <p:cNvPicPr>
              <a:picLocks noChangeAspect="1"/>
            </p:cNvPicPr>
            <p:nvPr/>
          </p:nvPicPr>
          <p:blipFill rotWithShape="1">
            <a:blip r:embed="rId4"/>
            <a:srcRect b="12762"/>
            <a:stretch/>
          </p:blipFill>
          <p:spPr>
            <a:xfrm>
              <a:off x="3889036" y="2044363"/>
              <a:ext cx="2519449" cy="1353224"/>
            </a:xfrm>
            <a:prstGeom prst="rect">
              <a:avLst/>
            </a:prstGeom>
            <a:grpFill/>
          </p:spPr>
        </p:pic>
        <p:sp>
          <p:nvSpPr>
            <p:cNvPr id="12" name="Rectangle 11">
              <a:extLst>
                <a:ext uri="{FF2B5EF4-FFF2-40B4-BE49-F238E27FC236}">
                  <a16:creationId xmlns:a16="http://schemas.microsoft.com/office/drawing/2014/main" id="{94C4CE3B-FFB9-4F8F-8E5D-477488422550}"/>
                </a:ext>
              </a:extLst>
            </p:cNvPr>
            <p:cNvSpPr/>
            <p:nvPr/>
          </p:nvSpPr>
          <p:spPr>
            <a:xfrm>
              <a:off x="4827128" y="3356168"/>
              <a:ext cx="771365" cy="338554"/>
            </a:xfrm>
            <a:prstGeom prst="rect">
              <a:avLst/>
            </a:prstGeom>
            <a:noFill/>
          </p:spPr>
          <p:txBody>
            <a:bodyPr wrap="none" lIns="91440" tIns="45720" rIns="91440" bIns="45720">
              <a:spAutoFit/>
            </a:bodyPr>
            <a:lstStyle/>
            <a:p>
              <a:pPr algn="ctr"/>
              <a:r>
                <a:rPr lang="en-US" sz="1600" b="1" cap="none" spc="0">
                  <a:ln w="0"/>
                </a:rPr>
                <a:t>Menu</a:t>
              </a:r>
            </a:p>
          </p:txBody>
        </p:sp>
      </p:grpSp>
      <p:grpSp>
        <p:nvGrpSpPr>
          <p:cNvPr id="35" name="Group 34">
            <a:extLst>
              <a:ext uri="{FF2B5EF4-FFF2-40B4-BE49-F238E27FC236}">
                <a16:creationId xmlns:a16="http://schemas.microsoft.com/office/drawing/2014/main" id="{23076DAC-5900-BEAC-0930-B42DF71DE044}"/>
              </a:ext>
            </a:extLst>
          </p:cNvPr>
          <p:cNvGrpSpPr/>
          <p:nvPr/>
        </p:nvGrpSpPr>
        <p:grpSpPr>
          <a:xfrm>
            <a:off x="7236137" y="1922094"/>
            <a:ext cx="1758545" cy="2539178"/>
            <a:chOff x="7127544" y="1678764"/>
            <a:chExt cx="1758545" cy="2539178"/>
          </a:xfrm>
          <a:solidFill>
            <a:schemeClr val="accent2">
              <a:lumMod val="60000"/>
              <a:lumOff val="40000"/>
            </a:schemeClr>
          </a:solidFill>
        </p:grpSpPr>
        <p:sp>
          <p:nvSpPr>
            <p:cNvPr id="9" name="Rectangle 8">
              <a:extLst>
                <a:ext uri="{FF2B5EF4-FFF2-40B4-BE49-F238E27FC236}">
                  <a16:creationId xmlns:a16="http://schemas.microsoft.com/office/drawing/2014/main" id="{37F08F07-CC42-3D49-38BF-F0AF02D20FB4}"/>
                </a:ext>
              </a:extLst>
            </p:cNvPr>
            <p:cNvSpPr/>
            <p:nvPr/>
          </p:nvSpPr>
          <p:spPr>
            <a:xfrm rot="16200000">
              <a:off x="6737228" y="2069080"/>
              <a:ext cx="2539177" cy="1758545"/>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62E65287-456B-44E7-A667-5E12EA5197FB}"/>
                </a:ext>
              </a:extLst>
            </p:cNvPr>
            <p:cNvPicPr>
              <a:picLocks noChangeAspect="1"/>
            </p:cNvPicPr>
            <p:nvPr/>
          </p:nvPicPr>
          <p:blipFill>
            <a:blip r:embed="rId5"/>
            <a:stretch>
              <a:fillRect/>
            </a:stretch>
          </p:blipFill>
          <p:spPr>
            <a:xfrm>
              <a:off x="7251521" y="1801975"/>
              <a:ext cx="1510589" cy="1861454"/>
            </a:xfrm>
            <a:prstGeom prst="rect">
              <a:avLst/>
            </a:prstGeom>
            <a:grpFill/>
          </p:spPr>
        </p:pic>
        <p:sp>
          <p:nvSpPr>
            <p:cNvPr id="13" name="Rectangle 12">
              <a:extLst>
                <a:ext uri="{FF2B5EF4-FFF2-40B4-BE49-F238E27FC236}">
                  <a16:creationId xmlns:a16="http://schemas.microsoft.com/office/drawing/2014/main" id="{E0531A42-625F-4592-918D-AD89CD19360C}"/>
                </a:ext>
              </a:extLst>
            </p:cNvPr>
            <p:cNvSpPr/>
            <p:nvPr/>
          </p:nvSpPr>
          <p:spPr>
            <a:xfrm>
              <a:off x="7308425" y="3694722"/>
              <a:ext cx="1346843" cy="523220"/>
            </a:xfrm>
            <a:prstGeom prst="rect">
              <a:avLst/>
            </a:prstGeom>
            <a:grpFill/>
          </p:spPr>
          <p:txBody>
            <a:bodyPr wrap="none" lIns="91440" tIns="45720" rIns="91440" bIns="45720">
              <a:spAutoFit/>
            </a:bodyPr>
            <a:lstStyle/>
            <a:p>
              <a:pPr algn="ctr"/>
              <a:r>
                <a:rPr lang="en-US" sz="1400" b="1" cap="none" spc="0">
                  <a:ln w="0"/>
                </a:rPr>
                <a:t>Special Meals </a:t>
              </a:r>
            </a:p>
            <a:p>
              <a:pPr algn="ctr"/>
              <a:r>
                <a:rPr lang="en-US" sz="1400" b="1" cap="none" spc="0">
                  <a:ln w="0"/>
                </a:rPr>
                <a:t>Request Form</a:t>
              </a:r>
            </a:p>
          </p:txBody>
        </p:sp>
      </p:grpSp>
      <p:grpSp>
        <p:nvGrpSpPr>
          <p:cNvPr id="28" name="Group 27">
            <a:extLst>
              <a:ext uri="{FF2B5EF4-FFF2-40B4-BE49-F238E27FC236}">
                <a16:creationId xmlns:a16="http://schemas.microsoft.com/office/drawing/2014/main" id="{A713F581-7DD0-DE14-0A43-91F0FF89AD7F}"/>
              </a:ext>
            </a:extLst>
          </p:cNvPr>
          <p:cNvGrpSpPr/>
          <p:nvPr/>
        </p:nvGrpSpPr>
        <p:grpSpPr>
          <a:xfrm>
            <a:off x="399531" y="3979762"/>
            <a:ext cx="1758545" cy="2767826"/>
            <a:chOff x="1409218" y="3979762"/>
            <a:chExt cx="1758545" cy="2767826"/>
          </a:xfrm>
          <a:solidFill>
            <a:schemeClr val="accent2">
              <a:lumMod val="60000"/>
              <a:lumOff val="40000"/>
            </a:schemeClr>
          </a:solidFill>
        </p:grpSpPr>
        <p:sp>
          <p:nvSpPr>
            <p:cNvPr id="16" name="Rectangle 15">
              <a:extLst>
                <a:ext uri="{FF2B5EF4-FFF2-40B4-BE49-F238E27FC236}">
                  <a16:creationId xmlns:a16="http://schemas.microsoft.com/office/drawing/2014/main" id="{EF2419C2-5446-352E-64CE-4570425517BE}"/>
                </a:ext>
              </a:extLst>
            </p:cNvPr>
            <p:cNvSpPr/>
            <p:nvPr/>
          </p:nvSpPr>
          <p:spPr>
            <a:xfrm rot="16200000">
              <a:off x="904578" y="4484402"/>
              <a:ext cx="2767826" cy="1758545"/>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p:cNvPicPr>
              <a:picLocks noChangeAspect="1"/>
            </p:cNvPicPr>
            <p:nvPr/>
          </p:nvPicPr>
          <p:blipFill>
            <a:blip r:embed="rId6"/>
            <a:stretch>
              <a:fillRect/>
            </a:stretch>
          </p:blipFill>
          <p:spPr>
            <a:xfrm>
              <a:off x="1674370" y="4084549"/>
              <a:ext cx="1283668" cy="2106918"/>
            </a:xfrm>
            <a:prstGeom prst="rect">
              <a:avLst/>
            </a:prstGeom>
            <a:grpFill/>
          </p:spPr>
        </p:pic>
        <p:sp>
          <p:nvSpPr>
            <p:cNvPr id="22" name="Rectangle 21">
              <a:extLst>
                <a:ext uri="{FF2B5EF4-FFF2-40B4-BE49-F238E27FC236}">
                  <a16:creationId xmlns:a16="http://schemas.microsoft.com/office/drawing/2014/main" id="{E0531A42-625F-4592-918D-AD89CD19360C}"/>
                </a:ext>
              </a:extLst>
            </p:cNvPr>
            <p:cNvSpPr/>
            <p:nvPr/>
          </p:nvSpPr>
          <p:spPr>
            <a:xfrm>
              <a:off x="1464386" y="6193961"/>
              <a:ext cx="1648208" cy="523220"/>
            </a:xfrm>
            <a:prstGeom prst="rect">
              <a:avLst/>
            </a:prstGeom>
            <a:noFill/>
          </p:spPr>
          <p:txBody>
            <a:bodyPr wrap="none" lIns="91440" tIns="45720" rIns="91440" bIns="45720">
              <a:spAutoFit/>
            </a:bodyPr>
            <a:lstStyle/>
            <a:p>
              <a:pPr algn="ctr"/>
              <a:r>
                <a:rPr lang="en-US" sz="1400" b="1" cap="none" spc="0">
                  <a:ln w="0"/>
                </a:rPr>
                <a:t>BIC Meal Count </a:t>
              </a:r>
            </a:p>
            <a:p>
              <a:pPr algn="ctr"/>
              <a:r>
                <a:rPr lang="en-US" sz="1400" b="1">
                  <a:ln w="0"/>
                </a:rPr>
                <a:t>Consolidation</a:t>
              </a:r>
              <a:endParaRPr lang="en-US" sz="1400" b="1" cap="none" spc="0">
                <a:ln w="0"/>
              </a:endParaRPr>
            </a:p>
          </p:txBody>
        </p:sp>
      </p:grpSp>
      <p:grpSp>
        <p:nvGrpSpPr>
          <p:cNvPr id="31" name="Group 30">
            <a:extLst>
              <a:ext uri="{FF2B5EF4-FFF2-40B4-BE49-F238E27FC236}">
                <a16:creationId xmlns:a16="http://schemas.microsoft.com/office/drawing/2014/main" id="{09EC6216-7FFF-937F-214D-EB7016823B0C}"/>
              </a:ext>
            </a:extLst>
          </p:cNvPr>
          <p:cNvGrpSpPr/>
          <p:nvPr/>
        </p:nvGrpSpPr>
        <p:grpSpPr>
          <a:xfrm>
            <a:off x="5257578" y="4035887"/>
            <a:ext cx="1758545" cy="2722589"/>
            <a:chOff x="4954902" y="3948853"/>
            <a:chExt cx="1758545" cy="2722589"/>
          </a:xfrm>
          <a:solidFill>
            <a:schemeClr val="accent2">
              <a:lumMod val="60000"/>
              <a:lumOff val="40000"/>
            </a:schemeClr>
          </a:solidFill>
        </p:grpSpPr>
        <p:sp>
          <p:nvSpPr>
            <p:cNvPr id="23" name="Rectangle 22">
              <a:extLst>
                <a:ext uri="{FF2B5EF4-FFF2-40B4-BE49-F238E27FC236}">
                  <a16:creationId xmlns:a16="http://schemas.microsoft.com/office/drawing/2014/main" id="{BD92A4D9-0CB4-211B-0EE6-038577BD7DBC}"/>
                </a:ext>
              </a:extLst>
            </p:cNvPr>
            <p:cNvSpPr/>
            <p:nvPr/>
          </p:nvSpPr>
          <p:spPr>
            <a:xfrm rot="16200000">
              <a:off x="4494987" y="4408768"/>
              <a:ext cx="2678375" cy="1758545"/>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p:cNvPicPr>
              <a:picLocks noChangeAspect="1"/>
            </p:cNvPicPr>
            <p:nvPr/>
          </p:nvPicPr>
          <p:blipFill>
            <a:blip r:embed="rId7"/>
            <a:stretch>
              <a:fillRect/>
            </a:stretch>
          </p:blipFill>
          <p:spPr>
            <a:xfrm>
              <a:off x="5066930" y="4035643"/>
              <a:ext cx="1534488" cy="2156792"/>
            </a:xfrm>
            <a:prstGeom prst="rect">
              <a:avLst/>
            </a:prstGeom>
            <a:grpFill/>
          </p:spPr>
        </p:pic>
        <p:sp>
          <p:nvSpPr>
            <p:cNvPr id="27" name="Rectangle 26">
              <a:extLst>
                <a:ext uri="{FF2B5EF4-FFF2-40B4-BE49-F238E27FC236}">
                  <a16:creationId xmlns:a16="http://schemas.microsoft.com/office/drawing/2014/main" id="{E0531A42-625F-4592-918D-AD89CD19360C}"/>
                </a:ext>
              </a:extLst>
            </p:cNvPr>
            <p:cNvSpPr/>
            <p:nvPr/>
          </p:nvSpPr>
          <p:spPr>
            <a:xfrm>
              <a:off x="5066930" y="6148222"/>
              <a:ext cx="1537600" cy="523220"/>
            </a:xfrm>
            <a:prstGeom prst="rect">
              <a:avLst/>
            </a:prstGeom>
            <a:noFill/>
          </p:spPr>
          <p:txBody>
            <a:bodyPr wrap="none" lIns="91440" tIns="45720" rIns="91440" bIns="45720">
              <a:spAutoFit/>
            </a:bodyPr>
            <a:lstStyle/>
            <a:p>
              <a:pPr algn="ctr"/>
              <a:r>
                <a:rPr lang="en-US" sz="1400" b="1" cap="none" spc="0">
                  <a:ln w="0"/>
                </a:rPr>
                <a:t>Breakfast Meal</a:t>
              </a:r>
            </a:p>
            <a:p>
              <a:pPr algn="ctr"/>
              <a:r>
                <a:rPr lang="en-US" sz="1400" b="1">
                  <a:ln w="0"/>
                </a:rPr>
                <a:t>Count</a:t>
              </a:r>
              <a:r>
                <a:rPr lang="en-US" sz="1400" b="1">
                  <a:ln w="0"/>
                  <a:solidFill>
                    <a:schemeClr val="bg1"/>
                  </a:solidFill>
                </a:rPr>
                <a:t> </a:t>
              </a:r>
              <a:r>
                <a:rPr lang="en-US" sz="1400" b="1">
                  <a:ln w="0"/>
                </a:rPr>
                <a:t>Form</a:t>
              </a:r>
              <a:endParaRPr lang="en-US" sz="1400" b="1" cap="none" spc="0">
                <a:ln w="0"/>
              </a:endParaRPr>
            </a:p>
          </p:txBody>
        </p:sp>
      </p:grpSp>
      <p:grpSp>
        <p:nvGrpSpPr>
          <p:cNvPr id="40" name="Group 39">
            <a:extLst>
              <a:ext uri="{FF2B5EF4-FFF2-40B4-BE49-F238E27FC236}">
                <a16:creationId xmlns:a16="http://schemas.microsoft.com/office/drawing/2014/main" id="{543C92B6-5EF3-E26E-2BA8-25DB037235B9}"/>
              </a:ext>
            </a:extLst>
          </p:cNvPr>
          <p:cNvGrpSpPr/>
          <p:nvPr/>
        </p:nvGrpSpPr>
        <p:grpSpPr>
          <a:xfrm>
            <a:off x="2951513" y="3995718"/>
            <a:ext cx="1758545" cy="2767826"/>
            <a:chOff x="1409218" y="3979762"/>
            <a:chExt cx="1758545" cy="2767826"/>
          </a:xfrm>
          <a:solidFill>
            <a:schemeClr val="accent2">
              <a:lumMod val="60000"/>
              <a:lumOff val="40000"/>
            </a:schemeClr>
          </a:solidFill>
        </p:grpSpPr>
        <p:sp>
          <p:nvSpPr>
            <p:cNvPr id="41" name="Rectangle 40">
              <a:extLst>
                <a:ext uri="{FF2B5EF4-FFF2-40B4-BE49-F238E27FC236}">
                  <a16:creationId xmlns:a16="http://schemas.microsoft.com/office/drawing/2014/main" id="{1D6513C7-A8A4-DFC7-37C0-3C2164218626}"/>
                </a:ext>
              </a:extLst>
            </p:cNvPr>
            <p:cNvSpPr/>
            <p:nvPr/>
          </p:nvSpPr>
          <p:spPr>
            <a:xfrm rot="16200000">
              <a:off x="904578" y="4484402"/>
              <a:ext cx="2767826" cy="1758545"/>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2" name="Picture 41">
              <a:extLst>
                <a:ext uri="{FF2B5EF4-FFF2-40B4-BE49-F238E27FC236}">
                  <a16:creationId xmlns:a16="http://schemas.microsoft.com/office/drawing/2014/main" id="{F5D5E7D0-8F24-6509-25DC-6DE9AC9DB41D}"/>
                </a:ext>
              </a:extLst>
            </p:cNvPr>
            <p:cNvPicPr>
              <a:picLocks noChangeAspect="1"/>
            </p:cNvPicPr>
            <p:nvPr/>
          </p:nvPicPr>
          <p:blipFill>
            <a:blip r:embed="rId8"/>
            <a:srcRect/>
            <a:stretch/>
          </p:blipFill>
          <p:spPr>
            <a:xfrm>
              <a:off x="1515236" y="4101494"/>
              <a:ext cx="1531317" cy="2117805"/>
            </a:xfrm>
            <a:prstGeom prst="rect">
              <a:avLst/>
            </a:prstGeom>
            <a:grpFill/>
          </p:spPr>
        </p:pic>
        <p:sp>
          <p:nvSpPr>
            <p:cNvPr id="43" name="Rectangle 42">
              <a:extLst>
                <a:ext uri="{FF2B5EF4-FFF2-40B4-BE49-F238E27FC236}">
                  <a16:creationId xmlns:a16="http://schemas.microsoft.com/office/drawing/2014/main" id="{82691E40-9ED5-E2AA-27AB-B05E42976571}"/>
                </a:ext>
              </a:extLst>
            </p:cNvPr>
            <p:cNvSpPr/>
            <p:nvPr/>
          </p:nvSpPr>
          <p:spPr>
            <a:xfrm>
              <a:off x="1641005" y="6224368"/>
              <a:ext cx="1294970" cy="523220"/>
            </a:xfrm>
            <a:prstGeom prst="rect">
              <a:avLst/>
            </a:prstGeom>
            <a:noFill/>
          </p:spPr>
          <p:txBody>
            <a:bodyPr wrap="none" lIns="91440" tIns="45720" rIns="91440" bIns="45720">
              <a:spAutoFit/>
            </a:bodyPr>
            <a:lstStyle/>
            <a:p>
              <a:pPr algn="ctr"/>
              <a:r>
                <a:rPr lang="en-US" sz="1400" b="1" cap="none" spc="0">
                  <a:ln w="0"/>
                </a:rPr>
                <a:t>BIC Packing</a:t>
              </a:r>
            </a:p>
            <a:p>
              <a:pPr algn="ctr"/>
              <a:r>
                <a:rPr lang="en-US" sz="1400" b="1">
                  <a:ln w="0"/>
                </a:rPr>
                <a:t>Report</a:t>
              </a:r>
              <a:endParaRPr lang="en-US" sz="1400" b="1" cap="none" spc="0">
                <a:ln w="0"/>
              </a:endParaRPr>
            </a:p>
          </p:txBody>
        </p:sp>
      </p:grpSp>
      <p:grpSp>
        <p:nvGrpSpPr>
          <p:cNvPr id="36" name="Group 35">
            <a:extLst>
              <a:ext uri="{FF2B5EF4-FFF2-40B4-BE49-F238E27FC236}">
                <a16:creationId xmlns:a16="http://schemas.microsoft.com/office/drawing/2014/main" id="{9F381F83-FE1F-3C0F-BDF9-E8E3FDC31E73}"/>
              </a:ext>
            </a:extLst>
          </p:cNvPr>
          <p:cNvGrpSpPr/>
          <p:nvPr/>
        </p:nvGrpSpPr>
        <p:grpSpPr>
          <a:xfrm>
            <a:off x="1807187" y="1048812"/>
            <a:ext cx="5039301" cy="5450428"/>
            <a:chOff x="514990" y="2228553"/>
            <a:chExt cx="1749455" cy="1892183"/>
          </a:xfrm>
        </p:grpSpPr>
        <p:pic>
          <p:nvPicPr>
            <p:cNvPr id="37" name="Picture 36" descr="A red folder with yellow paper inside&#10;&#10;Description automatically generated">
              <a:extLst>
                <a:ext uri="{FF2B5EF4-FFF2-40B4-BE49-F238E27FC236}">
                  <a16:creationId xmlns:a16="http://schemas.microsoft.com/office/drawing/2014/main" id="{2269FE35-8315-E3A6-B280-42B511953642}"/>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10000" b="90000" l="10000" r="90000"/>
                      </a14:imgEffect>
                    </a14:imgLayer>
                  </a14:imgProps>
                </a:ext>
              </a:extLst>
            </a:blip>
            <a:srcRect l="26790" t="10762" r="27690" b="7840"/>
            <a:stretch/>
          </p:blipFill>
          <p:spPr>
            <a:xfrm rot="2279621">
              <a:off x="514990" y="2228553"/>
              <a:ext cx="1749455" cy="1892183"/>
            </a:xfrm>
            <a:prstGeom prst="rect">
              <a:avLst/>
            </a:prstGeom>
            <a:scene3d>
              <a:camera prst="isometricTopUp">
                <a:rot lat="19983408" lon="20576061" rev="2195670"/>
              </a:camera>
              <a:lightRig rig="threePt" dir="t"/>
            </a:scene3d>
            <a:sp3d z="-19050">
              <a:bevelT/>
            </a:sp3d>
          </p:spPr>
        </p:pic>
        <p:sp>
          <p:nvSpPr>
            <p:cNvPr id="38" name="Rectangle 37">
              <a:extLst>
                <a:ext uri="{FF2B5EF4-FFF2-40B4-BE49-F238E27FC236}">
                  <a16:creationId xmlns:a16="http://schemas.microsoft.com/office/drawing/2014/main" id="{04588E86-4ECC-19C7-A27C-FFFB3F00C855}"/>
                </a:ext>
              </a:extLst>
            </p:cNvPr>
            <p:cNvSpPr/>
            <p:nvPr/>
          </p:nvSpPr>
          <p:spPr>
            <a:xfrm>
              <a:off x="705283" y="2974218"/>
              <a:ext cx="1444752" cy="416709"/>
            </a:xfrm>
            <a:prstGeom prst="rect">
              <a:avLst/>
            </a:prstGeom>
            <a:noFill/>
            <a:scene3d>
              <a:camera prst="isometricRightUp">
                <a:rot lat="21289206" lon="21406163" rev="70771"/>
              </a:camera>
              <a:lightRig rig="threePt" dir="t"/>
            </a:scene3d>
          </p:spPr>
          <p:txBody>
            <a:bodyPr wrap="square" lIns="91440" tIns="45720" rIns="91440" bIns="45720">
              <a:spAutoFit/>
            </a:bodyPr>
            <a:lstStyle/>
            <a:p>
              <a:pPr algn="ctr"/>
              <a:r>
                <a:rPr lang="en-US" b="1">
                  <a:solidFill>
                    <a:schemeClr val="bg1"/>
                  </a:solidFill>
                  <a:latin typeface="Amasis MT Pro Medium" panose="02040604050005020304" pitchFamily="18" charset="0"/>
                </a:rPr>
                <a:t>NATIONAL SCHOOL LUNCH PROGRAM (NSLP) / </a:t>
              </a:r>
            </a:p>
            <a:p>
              <a:pPr algn="ctr"/>
              <a:r>
                <a:rPr lang="en-US" b="1">
                  <a:solidFill>
                    <a:schemeClr val="bg1"/>
                  </a:solidFill>
                  <a:latin typeface="Amasis MT Pro Medium" panose="02040604050005020304" pitchFamily="18" charset="0"/>
                </a:rPr>
                <a:t>SCHOOL BREAKFAST PROGRAM (SBP)</a:t>
              </a:r>
            </a:p>
          </p:txBody>
        </p:sp>
        <p:sp>
          <p:nvSpPr>
            <p:cNvPr id="39" name="Rectangle 38">
              <a:extLst>
                <a:ext uri="{FF2B5EF4-FFF2-40B4-BE49-F238E27FC236}">
                  <a16:creationId xmlns:a16="http://schemas.microsoft.com/office/drawing/2014/main" id="{0C86C13B-474A-6F5F-A74C-5251A2933C61}"/>
                </a:ext>
              </a:extLst>
            </p:cNvPr>
            <p:cNvSpPr/>
            <p:nvPr/>
          </p:nvSpPr>
          <p:spPr>
            <a:xfrm>
              <a:off x="668780" y="2727478"/>
              <a:ext cx="423011" cy="203012"/>
            </a:xfrm>
            <a:prstGeom prst="rect">
              <a:avLst/>
            </a:prstGeom>
            <a:noFill/>
          </p:spPr>
          <p:txBody>
            <a:bodyPr wrap="square" lIns="91440" tIns="45720" rIns="91440" bIns="45720">
              <a:spAutoFit/>
            </a:bodyPr>
            <a:lstStyle/>
            <a:p>
              <a:pPr algn="ctr"/>
              <a:r>
                <a:rPr lang="en-US" sz="3200" b="1">
                  <a:solidFill>
                    <a:schemeClr val="bg1"/>
                  </a:solidFill>
                  <a:latin typeface="Amasis MT Pro Medium" panose="02040604050005020304" pitchFamily="18" charset="0"/>
                </a:rPr>
                <a:t>1</a:t>
              </a:r>
            </a:p>
          </p:txBody>
        </p:sp>
      </p:grpSp>
    </p:spTree>
    <p:extLst>
      <p:ext uri="{BB962C8B-B14F-4D97-AF65-F5344CB8AC3E}">
        <p14:creationId xmlns:p14="http://schemas.microsoft.com/office/powerpoint/2010/main" val="17953158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500"/>
                                        <p:tgtEl>
                                          <p:spTgt spid="36"/>
                                        </p:tgtEl>
                                      </p:cBhvr>
                                    </p:animEffect>
                                    <p:set>
                                      <p:cBhvr>
                                        <p:cTn id="7" dur="1" fill="hold">
                                          <p:stCondLst>
                                            <p:cond delay="499"/>
                                          </p:stCondLst>
                                        </p:cTn>
                                        <p:tgtEl>
                                          <p:spTgt spid="36"/>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2" presetClass="entr" presetSubtype="4" fill="hold" nodeType="withEffect">
                                  <p:stCondLst>
                                    <p:cond delay="0"/>
                                  </p:stCondLst>
                                  <p:childTnLst>
                                    <p:set>
                                      <p:cBhvr>
                                        <p:cTn id="13" dur="1" fill="hold">
                                          <p:stCondLst>
                                            <p:cond delay="0"/>
                                          </p:stCondLst>
                                        </p:cTn>
                                        <p:tgtEl>
                                          <p:spTgt spid="34"/>
                                        </p:tgtEl>
                                        <p:attrNameLst>
                                          <p:attrName>style.visibility</p:attrName>
                                        </p:attrNameLst>
                                      </p:cBhvr>
                                      <p:to>
                                        <p:strVal val="visible"/>
                                      </p:to>
                                    </p:set>
                                    <p:anim calcmode="lin" valueType="num">
                                      <p:cBhvr additive="base">
                                        <p:cTn id="14" dur="500" fill="hold"/>
                                        <p:tgtEl>
                                          <p:spTgt spid="34"/>
                                        </p:tgtEl>
                                        <p:attrNameLst>
                                          <p:attrName>ppt_x</p:attrName>
                                        </p:attrNameLst>
                                      </p:cBhvr>
                                      <p:tavLst>
                                        <p:tav tm="0">
                                          <p:val>
                                            <p:strVal val="#ppt_x"/>
                                          </p:val>
                                        </p:tav>
                                        <p:tav tm="100000">
                                          <p:val>
                                            <p:strVal val="#ppt_x"/>
                                          </p:val>
                                        </p:tav>
                                      </p:tavLst>
                                    </p:anim>
                                    <p:anim calcmode="lin" valueType="num">
                                      <p:cBhvr additive="base">
                                        <p:cTn id="15" dur="500" fill="hold"/>
                                        <p:tgtEl>
                                          <p:spTgt spid="34"/>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500" fill="hold"/>
                                        <p:tgtEl>
                                          <p:spTgt spid="33"/>
                                        </p:tgtEl>
                                        <p:attrNameLst>
                                          <p:attrName>ppt_x</p:attrName>
                                        </p:attrNameLst>
                                      </p:cBhvr>
                                      <p:tavLst>
                                        <p:tav tm="0">
                                          <p:val>
                                            <p:strVal val="#ppt_x"/>
                                          </p:val>
                                        </p:tav>
                                        <p:tav tm="100000">
                                          <p:val>
                                            <p:strVal val="#ppt_x"/>
                                          </p:val>
                                        </p:tav>
                                      </p:tavLst>
                                    </p:anim>
                                    <p:anim calcmode="lin" valueType="num">
                                      <p:cBhvr additive="base">
                                        <p:cTn id="20" dur="500" fill="hold"/>
                                        <p:tgtEl>
                                          <p:spTgt spid="3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500" fill="hold"/>
                                        <p:tgtEl>
                                          <p:spTgt spid="35"/>
                                        </p:tgtEl>
                                        <p:attrNameLst>
                                          <p:attrName>ppt_x</p:attrName>
                                        </p:attrNameLst>
                                      </p:cBhvr>
                                      <p:tavLst>
                                        <p:tav tm="0">
                                          <p:val>
                                            <p:strVal val="#ppt_x"/>
                                          </p:val>
                                        </p:tav>
                                        <p:tav tm="100000">
                                          <p:val>
                                            <p:strVal val="#ppt_x"/>
                                          </p:val>
                                        </p:tav>
                                      </p:tavLst>
                                    </p:anim>
                                    <p:anim calcmode="lin" valueType="num">
                                      <p:cBhvr additive="base">
                                        <p:cTn id="25" dur="500" fill="hold"/>
                                        <p:tgtEl>
                                          <p:spTgt spid="35"/>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additive="base">
                                        <p:cTn id="29" dur="500" fill="hold"/>
                                        <p:tgtEl>
                                          <p:spTgt spid="28"/>
                                        </p:tgtEl>
                                        <p:attrNameLst>
                                          <p:attrName>ppt_x</p:attrName>
                                        </p:attrNameLst>
                                      </p:cBhvr>
                                      <p:tavLst>
                                        <p:tav tm="0">
                                          <p:val>
                                            <p:strVal val="#ppt_x"/>
                                          </p:val>
                                        </p:tav>
                                        <p:tav tm="100000">
                                          <p:val>
                                            <p:strVal val="#ppt_x"/>
                                          </p:val>
                                        </p:tav>
                                      </p:tavLst>
                                    </p:anim>
                                    <p:anim calcmode="lin" valueType="num">
                                      <p:cBhvr additive="base">
                                        <p:cTn id="30" dur="500" fill="hold"/>
                                        <p:tgtEl>
                                          <p:spTgt spid="28"/>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additive="base">
                                        <p:cTn id="34" dur="500" fill="hold"/>
                                        <p:tgtEl>
                                          <p:spTgt spid="40"/>
                                        </p:tgtEl>
                                        <p:attrNameLst>
                                          <p:attrName>ppt_x</p:attrName>
                                        </p:attrNameLst>
                                      </p:cBhvr>
                                      <p:tavLst>
                                        <p:tav tm="0">
                                          <p:val>
                                            <p:strVal val="#ppt_x"/>
                                          </p:val>
                                        </p:tav>
                                        <p:tav tm="100000">
                                          <p:val>
                                            <p:strVal val="#ppt_x"/>
                                          </p:val>
                                        </p:tav>
                                      </p:tavLst>
                                    </p:anim>
                                    <p:anim calcmode="lin" valueType="num">
                                      <p:cBhvr additive="base">
                                        <p:cTn id="35" dur="500" fill="hold"/>
                                        <p:tgtEl>
                                          <p:spTgt spid="40"/>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nodeType="afterEffect">
                                  <p:stCondLst>
                                    <p:cond delay="0"/>
                                  </p:stCondLst>
                                  <p:childTnLst>
                                    <p:set>
                                      <p:cBhvr>
                                        <p:cTn id="38" dur="1" fill="hold">
                                          <p:stCondLst>
                                            <p:cond delay="0"/>
                                          </p:stCondLst>
                                        </p:cTn>
                                        <p:tgtEl>
                                          <p:spTgt spid="31"/>
                                        </p:tgtEl>
                                        <p:attrNameLst>
                                          <p:attrName>style.visibility</p:attrName>
                                        </p:attrNameLst>
                                      </p:cBhvr>
                                      <p:to>
                                        <p:strVal val="visible"/>
                                      </p:to>
                                    </p:set>
                                    <p:anim calcmode="lin" valueType="num">
                                      <p:cBhvr additive="base">
                                        <p:cTn id="39" dur="500" fill="hold"/>
                                        <p:tgtEl>
                                          <p:spTgt spid="31"/>
                                        </p:tgtEl>
                                        <p:attrNameLst>
                                          <p:attrName>ppt_x</p:attrName>
                                        </p:attrNameLst>
                                      </p:cBhvr>
                                      <p:tavLst>
                                        <p:tav tm="0">
                                          <p:val>
                                            <p:strVal val="#ppt_x"/>
                                          </p:val>
                                        </p:tav>
                                        <p:tav tm="100000">
                                          <p:val>
                                            <p:strVal val="#ppt_x"/>
                                          </p:val>
                                        </p:tav>
                                      </p:tavLst>
                                    </p:anim>
                                    <p:anim calcmode="lin" valueType="num">
                                      <p:cBhvr additive="base">
                                        <p:cTn id="40"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6.2"/>
</p:tagLst>
</file>

<file path=ppt/tags/tag10.xml><?xml version="1.0" encoding="utf-8"?>
<p:tagLst xmlns:a="http://schemas.openxmlformats.org/drawingml/2006/main" xmlns:r="http://schemas.openxmlformats.org/officeDocument/2006/relationships" xmlns:p="http://schemas.openxmlformats.org/presentationml/2006/main">
  <p:tag name="TIMING" val="|25.1"/>
</p:tagLst>
</file>

<file path=ppt/tags/tag11.xml><?xml version="1.0" encoding="utf-8"?>
<p:tagLst xmlns:a="http://schemas.openxmlformats.org/drawingml/2006/main" xmlns:r="http://schemas.openxmlformats.org/officeDocument/2006/relationships" xmlns:p="http://schemas.openxmlformats.org/presentationml/2006/main">
  <p:tag name="TIMING" val="|33.4"/>
</p:tagLst>
</file>

<file path=ppt/tags/tag2.xml><?xml version="1.0" encoding="utf-8"?>
<p:tagLst xmlns:a="http://schemas.openxmlformats.org/drawingml/2006/main" xmlns:r="http://schemas.openxmlformats.org/officeDocument/2006/relationships" xmlns:p="http://schemas.openxmlformats.org/presentationml/2006/main">
  <p:tag name="TIMING" val="|9.6"/>
</p:tagLst>
</file>

<file path=ppt/tags/tag3.xml><?xml version="1.0" encoding="utf-8"?>
<p:tagLst xmlns:a="http://schemas.openxmlformats.org/drawingml/2006/main" xmlns:r="http://schemas.openxmlformats.org/officeDocument/2006/relationships" xmlns:p="http://schemas.openxmlformats.org/presentationml/2006/main">
  <p:tag name="TIMING" val="|21.5|7.3|38.8|20.9|6.4|63.2|3.8|15.7|8.1|11"/>
</p:tagLst>
</file>

<file path=ppt/tags/tag4.xml><?xml version="1.0" encoding="utf-8"?>
<p:tagLst xmlns:a="http://schemas.openxmlformats.org/drawingml/2006/main" xmlns:r="http://schemas.openxmlformats.org/officeDocument/2006/relationships" xmlns:p="http://schemas.openxmlformats.org/presentationml/2006/main">
  <p:tag name="TIMING" val="|26.9"/>
</p:tagLst>
</file>

<file path=ppt/tags/tag5.xml><?xml version="1.0" encoding="utf-8"?>
<p:tagLst xmlns:a="http://schemas.openxmlformats.org/drawingml/2006/main" xmlns:r="http://schemas.openxmlformats.org/officeDocument/2006/relationships" xmlns:p="http://schemas.openxmlformats.org/presentationml/2006/main">
  <p:tag name="TIMING" val="|17.4"/>
</p:tagLst>
</file>

<file path=ppt/tags/tag6.xml><?xml version="1.0" encoding="utf-8"?>
<p:tagLst xmlns:a="http://schemas.openxmlformats.org/drawingml/2006/main" xmlns:r="http://schemas.openxmlformats.org/officeDocument/2006/relationships" xmlns:p="http://schemas.openxmlformats.org/presentationml/2006/main">
  <p:tag name="TIMING" val="|30.9"/>
</p:tagLst>
</file>

<file path=ppt/tags/tag7.xml><?xml version="1.0" encoding="utf-8"?>
<p:tagLst xmlns:a="http://schemas.openxmlformats.org/drawingml/2006/main" xmlns:r="http://schemas.openxmlformats.org/officeDocument/2006/relationships" xmlns:p="http://schemas.openxmlformats.org/presentationml/2006/main">
  <p:tag name="TIMING" val="|30.6"/>
</p:tagLst>
</file>

<file path=ppt/tags/tag8.xml><?xml version="1.0" encoding="utf-8"?>
<p:tagLst xmlns:a="http://schemas.openxmlformats.org/drawingml/2006/main" xmlns:r="http://schemas.openxmlformats.org/officeDocument/2006/relationships" xmlns:p="http://schemas.openxmlformats.org/presentationml/2006/main">
  <p:tag name="TIMING" val="|23.6"/>
</p:tagLst>
</file>

<file path=ppt/tags/tag9.xml><?xml version="1.0" encoding="utf-8"?>
<p:tagLst xmlns:a="http://schemas.openxmlformats.org/drawingml/2006/main" xmlns:r="http://schemas.openxmlformats.org/officeDocument/2006/relationships" xmlns:p="http://schemas.openxmlformats.org/presentationml/2006/main">
  <p:tag name="TIMING" val="|12.9"/>
</p:tagLst>
</file>

<file path=ppt/theme/theme1.xml><?xml version="1.0" encoding="utf-8"?>
<a:theme xmlns:a="http://schemas.openxmlformats.org/drawingml/2006/main" name="Facet">
  <a:themeElements>
    <a:clrScheme name="Custom 1">
      <a:dk1>
        <a:sysClr val="windowText" lastClr="000000"/>
      </a:dk1>
      <a:lt1>
        <a:sysClr val="window" lastClr="FFFFFF"/>
      </a:lt1>
      <a:dk2>
        <a:srgbClr val="505046"/>
      </a:dk2>
      <a:lt2>
        <a:srgbClr val="EEECE1"/>
      </a:lt2>
      <a:accent1>
        <a:srgbClr val="FF0000"/>
      </a:accent1>
      <a:accent2>
        <a:srgbClr val="FFBD47"/>
      </a:accent2>
      <a:accent3>
        <a:srgbClr val="851C00"/>
      </a:accent3>
      <a:accent4>
        <a:srgbClr val="C00000"/>
      </a:accent4>
      <a:accent5>
        <a:srgbClr val="CC9900"/>
      </a:accent5>
      <a:accent6>
        <a:srgbClr val="B22600"/>
      </a:accent6>
      <a:hlink>
        <a:srgbClr val="CC9900"/>
      </a:hlink>
      <a:folHlink>
        <a:srgbClr val="666699"/>
      </a:folHlink>
    </a:clrScheme>
    <a:fontScheme name="Facet">
      <a:majorFont>
        <a:latin typeface="Trebuchet MS" panose="020B0603020202020204"/>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Facet" id="{C0C680CD-088A-49FC-A102-D699147F32B2}" vid="{CFBC31BA-B70F-4F30-BCAA-4F3011E16C4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b523212d-ee6b-416a-b870-f85da76adb72" xsi:nil="true"/>
    <lcf76f155ced4ddcb4097134ff3c332f xmlns="8bf10d84-95c4-446b-a6dc-317de1800774">
      <Terms xmlns="http://schemas.microsoft.com/office/infopath/2007/PartnerControls"/>
    </lcf76f155ced4ddcb4097134ff3c332f>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4EE02F034B8BF54BAE9AA0D60582A4B6" ma:contentTypeVersion="15" ma:contentTypeDescription="Create a new document." ma:contentTypeScope="" ma:versionID="eee16c4b0a70e0305c26db6321992320">
  <xsd:schema xmlns:xsd="http://www.w3.org/2001/XMLSchema" xmlns:xs="http://www.w3.org/2001/XMLSchema" xmlns:p="http://schemas.microsoft.com/office/2006/metadata/properties" xmlns:ns2="8bf10d84-95c4-446b-a6dc-317de1800774" xmlns:ns3="b523212d-ee6b-416a-b870-f85da76adb72" xmlns:ns4="a038a585-4f1b-4b82-9716-f9d38f63b763" targetNamespace="http://schemas.microsoft.com/office/2006/metadata/properties" ma:root="true" ma:fieldsID="1385811ed7e0e77f498314b8be9c91f1" ns2:_="" ns3:_="" ns4:_="">
    <xsd:import namespace="8bf10d84-95c4-446b-a6dc-317de1800774"/>
    <xsd:import namespace="b523212d-ee6b-416a-b870-f85da76adb72"/>
    <xsd:import namespace="a038a585-4f1b-4b82-9716-f9d38f63b763"/>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DateTaken" minOccurs="0"/>
                <xsd:element ref="ns2:MediaLengthInSeconds" minOccurs="0"/>
                <xsd:element ref="ns2:MediaServiceLocation" minOccurs="0"/>
                <xsd:element ref="ns2:MediaServiceGenerationTime" minOccurs="0"/>
                <xsd:element ref="ns2:MediaServiceEventHashCode" minOccurs="0"/>
                <xsd:element ref="ns2:lcf76f155ced4ddcb4097134ff3c332f" minOccurs="0"/>
                <xsd:element ref="ns3:TaxCatchAll" minOccurs="0"/>
                <xsd:element ref="ns2:MediaServiceOCR" minOccurs="0"/>
                <xsd:element ref="ns4:SharedWithUsers" minOccurs="0"/>
                <xsd:element ref="ns4: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bf10d84-95c4-446b-a6dc-317de180077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DateTaken" ma:index="11" nillable="true" ma:displayName="MediaServiceDateTaken" ma:hidden="true" ma:indexed="true" ma:internalName="MediaServiceDateTaken" ma:readOnly="true">
      <xsd:simpleType>
        <xsd:restriction base="dms:Text"/>
      </xsd:simpleType>
    </xsd:element>
    <xsd:element name="MediaLengthInSeconds" ma:index="12" nillable="true" ma:displayName="MediaLengthInSeconds" ma:hidden="true" ma:internalName="MediaLengthInSeconds" ma:readOnly="true">
      <xsd:simpleType>
        <xsd:restriction base="dms:Unknown"/>
      </xsd:simpleType>
    </xsd:element>
    <xsd:element name="MediaServiceLocation" ma:index="13" nillable="true" ma:displayName="Location" ma:indexed="true" ma:internalName="MediaServiceLocation"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522e4ffc-addb-439b-972d-eea4499adee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b523212d-ee6b-416a-b870-f85da76adb72" elementFormDefault="qualified">
    <xsd:import namespace="http://schemas.microsoft.com/office/2006/documentManagement/types"/>
    <xsd:import namespace="http://schemas.microsoft.com/office/infopath/2007/PartnerControls"/>
    <xsd:element name="TaxCatchAll" ma:index="18" nillable="true" ma:displayName="Taxonomy Catch All Column" ma:hidden="true" ma:list="{ec9a4619-c281-4fc8-b204-49f0b9119d60}" ma:internalName="TaxCatchAll" ma:showField="CatchAllData" ma:web="b523212d-ee6b-416a-b870-f85da76adb72">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038a585-4f1b-4b82-9716-f9d38f63b763"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F807227-27F1-47C2-A120-99850A6D3433}">
  <ds:schemaRefs>
    <ds:schemaRef ds:uri="http://purl.org/dc/terms/"/>
    <ds:schemaRef ds:uri="http://schemas.microsoft.com/office/2006/metadata/properties"/>
    <ds:schemaRef ds:uri="http://schemas.microsoft.com/office/infopath/2007/PartnerControls"/>
    <ds:schemaRef ds:uri="http://purl.org/dc/dcmitype/"/>
    <ds:schemaRef ds:uri="4ba556c5-e6ab-4f82-a5df-40a78cf521de"/>
    <ds:schemaRef ds:uri="3f7e73cc-2e9a-4f72-a0b3-129cb5609f3d"/>
    <ds:schemaRef ds:uri="http://purl.org/dc/elements/1.1/"/>
    <ds:schemaRef ds:uri="http://schemas.microsoft.com/office/2006/documentManagement/type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748C7C6A-CACD-4612-9C38-F59076C3A183}">
  <ds:schemaRefs>
    <ds:schemaRef ds:uri="http://schemas.microsoft.com/sharepoint/v3/contenttype/forms"/>
  </ds:schemaRefs>
</ds:datastoreItem>
</file>

<file path=customXml/itemProps3.xml><?xml version="1.0" encoding="utf-8"?>
<ds:datastoreItem xmlns:ds="http://schemas.openxmlformats.org/officeDocument/2006/customXml" ds:itemID="{0639985F-C8E5-4532-8223-1C966705CD9A}"/>
</file>

<file path=docProps/app.xml><?xml version="1.0" encoding="utf-8"?>
<Properties xmlns="http://schemas.openxmlformats.org/officeDocument/2006/extended-properties" xmlns:vt="http://schemas.openxmlformats.org/officeDocument/2006/docPropsVTypes">
  <Template>Facet</Template>
  <TotalTime>247</TotalTime>
  <Words>2183</Words>
  <Application>Microsoft Office PowerPoint</Application>
  <PresentationFormat>On-screen Show (4:3)</PresentationFormat>
  <Paragraphs>534</Paragraphs>
  <Slides>41</Slides>
  <Notes>36</Notes>
  <HiddenSlides>0</HiddenSlides>
  <MMClips>1</MMClips>
  <ScaleCrop>false</ScaleCrop>
  <HeadingPairs>
    <vt:vector size="8" baseType="variant">
      <vt:variant>
        <vt:lpstr>Fonts Used</vt:lpstr>
      </vt:variant>
      <vt:variant>
        <vt:i4>11</vt:i4>
      </vt:variant>
      <vt:variant>
        <vt:lpstr>Theme</vt:lpstr>
      </vt:variant>
      <vt:variant>
        <vt:i4>1</vt:i4>
      </vt:variant>
      <vt:variant>
        <vt:lpstr>Embedded OLE Servers</vt:lpstr>
      </vt:variant>
      <vt:variant>
        <vt:i4>1</vt:i4>
      </vt:variant>
      <vt:variant>
        <vt:lpstr>Slide Titles</vt:lpstr>
      </vt:variant>
      <vt:variant>
        <vt:i4>41</vt:i4>
      </vt:variant>
    </vt:vector>
  </HeadingPairs>
  <TitlesOfParts>
    <vt:vector size="54" baseType="lpstr">
      <vt:lpstr>MS PGothic</vt:lpstr>
      <vt:lpstr>Calibri-Bold</vt:lpstr>
      <vt:lpstr>Comic Sans MS</vt:lpstr>
      <vt:lpstr>Dreaming Outloud Script Pro</vt:lpstr>
      <vt:lpstr>Wingdings 3</vt:lpstr>
      <vt:lpstr>Arial</vt:lpstr>
      <vt:lpstr>Calibri</vt:lpstr>
      <vt:lpstr>Trebuchet MS</vt:lpstr>
      <vt:lpstr>Helvetica</vt:lpstr>
      <vt:lpstr>Amasis MT Pro Medium</vt:lpstr>
      <vt:lpstr>Informal Roman</vt:lpstr>
      <vt:lpstr>Facet</vt:lpstr>
      <vt:lpstr>Acrobat Document</vt:lpstr>
      <vt:lpstr>Filing System  and  Record Retention Requirements</vt:lpstr>
      <vt:lpstr>Objectives </vt:lpstr>
      <vt:lpstr>Filing System And Record Retention Requirements</vt:lpstr>
      <vt:lpstr>Filing System and Record Retention</vt:lpstr>
      <vt:lpstr>Record Retention Requirements</vt:lpstr>
      <vt:lpstr>File System Set Up</vt:lpstr>
      <vt:lpstr>Contents Of Folders </vt:lpstr>
      <vt:lpstr>PowerPoint Presentation</vt:lpstr>
      <vt:lpstr>1. National School Lunch Program (NSLP) and School Breakfast Program (SBP)</vt:lpstr>
      <vt:lpstr>2. HACCP Logs</vt:lpstr>
      <vt:lpstr>3. A La Carte Sales &amp; Inventory (Adults and Students)</vt:lpstr>
      <vt:lpstr>4. Sales Cash Reconciliation Form And Till Worksheet</vt:lpstr>
      <vt:lpstr>5. Financial</vt:lpstr>
      <vt:lpstr>6. Invoices </vt:lpstr>
      <vt:lpstr>PowerPoint Presentation</vt:lpstr>
      <vt:lpstr>7. Early Education Center (EEC)</vt:lpstr>
      <vt:lpstr>8. Supper</vt:lpstr>
      <vt:lpstr>9. Saturday Meal Service </vt:lpstr>
      <vt:lpstr>10. Other Programs:</vt:lpstr>
      <vt:lpstr>11. Miscellaneous Folders</vt:lpstr>
      <vt:lpstr>12. Payroll</vt:lpstr>
      <vt:lpstr>13. Cafeteria Invoices</vt:lpstr>
      <vt:lpstr>14. Benefit Issuance Documents</vt:lpstr>
      <vt:lpstr>15. Employees Personnel Files</vt:lpstr>
      <vt:lpstr>16. Seamless Summer Option (SSO)/ Recreation &amp; Parks (RAP)</vt:lpstr>
      <vt:lpstr>Daily Workbook</vt:lpstr>
      <vt:lpstr>Daily Workbook Content</vt:lpstr>
      <vt:lpstr>Mandatory Postings</vt:lpstr>
      <vt:lpstr>Cafeteria Information Sheet</vt:lpstr>
      <vt:lpstr>Current ServSafe Certificate </vt:lpstr>
      <vt:lpstr>Counting and Claiming Procedures</vt:lpstr>
      <vt:lpstr>PowerPoint Presentation</vt:lpstr>
      <vt:lpstr>PowerPoint Presentation</vt:lpstr>
      <vt:lpstr>PowerPoint Presentation</vt:lpstr>
      <vt:lpstr>PowerPoint Presentation</vt:lpstr>
      <vt:lpstr>Wellness Policy 3 Page</vt:lpstr>
      <vt:lpstr>Water Flushing Log</vt:lpstr>
      <vt:lpstr>Weekly Production Record Bundling</vt:lpstr>
      <vt:lpstr>PowerPoint Presentation</vt:lpstr>
      <vt:lpstr>In Closing </vt:lpstr>
      <vt:lpstr>Thank You!</vt:lpstr>
    </vt:vector>
  </TitlesOfParts>
  <Company>LAUSD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LAUSD;genea.chaney@lausd.net</dc:creator>
  <cp:lastModifiedBy>Chaney, Genea</cp:lastModifiedBy>
  <cp:revision>2</cp:revision>
  <cp:lastPrinted>2019-07-19T21:09:20Z</cp:lastPrinted>
  <dcterms:created xsi:type="dcterms:W3CDTF">2014-05-05T14:23:24Z</dcterms:created>
  <dcterms:modified xsi:type="dcterms:W3CDTF">2024-08-09T14:46:59Z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0x0101002D33A568B80B18469A4D52B9373497E0</vt:lpwstr>
  </property>
</Properties>
</file>